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74" r:id="rId12"/>
    <p:sldId id="275" r:id="rId13"/>
    <p:sldId id="262" r:id="rId14"/>
    <p:sldId id="263" r:id="rId15"/>
    <p:sldId id="268" r:id="rId16"/>
    <p:sldId id="267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9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42414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73: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Cộng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cùng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69432" y="1414234"/>
            <a:ext cx="4941006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433265" y="4392083"/>
            <a:ext cx="3588337" cy="1019190"/>
            <a:chOff x="2598189" y="8668061"/>
            <a:chExt cx="5574001" cy="15287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598189" y="8688742"/>
              <a:ext cx="677041" cy="1508099"/>
              <a:chOff x="11934802" y="4390290"/>
              <a:chExt cx="567244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1981781" y="4390290"/>
                <a:ext cx="520265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4802" y="5139220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668061"/>
              <a:ext cx="634021" cy="1508100"/>
              <a:chOff x="12027673" y="4369609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369609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22618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36614" y="8970783"/>
              <a:ext cx="412709" cy="78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61865" y="8992172"/>
              <a:ext cx="370128" cy="78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131935" y="8683091"/>
              <a:ext cx="1762634" cy="1508100"/>
              <a:chOff x="12030769" y="4352852"/>
              <a:chExt cx="488406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30769" y="4352852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 + 4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107107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058281" y="8974120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579910" y="8683087"/>
              <a:ext cx="592280" cy="1508099"/>
              <a:chOff x="12039969" y="4368237"/>
              <a:chExt cx="496228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051914" y="4368237"/>
                <a:ext cx="484283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9969" y="5117856"/>
                <a:ext cx="48291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6925633" y="4403523"/>
            <a:ext cx="3703551" cy="1026123"/>
            <a:chOff x="2549532" y="8622720"/>
            <a:chExt cx="5752968" cy="153918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549532" y="8629482"/>
              <a:ext cx="887380" cy="1508105"/>
              <a:chOff x="11894021" y="4331030"/>
              <a:chExt cx="743471" cy="150810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894021" y="4331030"/>
                <a:ext cx="743471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1112" y="5087766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848756" y="8622720"/>
              <a:ext cx="887380" cy="1508105"/>
              <a:chOff x="11913531" y="4324268"/>
              <a:chExt cx="743471" cy="150810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1913531" y="4324268"/>
                <a:ext cx="743471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101254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477199" y="8931593"/>
              <a:ext cx="412709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748338" y="8952980"/>
              <a:ext cx="37012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653802"/>
              <a:ext cx="1762634" cy="1508103"/>
              <a:chOff x="12047839" y="4323563"/>
              <a:chExt cx="488406" cy="150810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323563"/>
                <a:ext cx="488406" cy="1508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67917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112394" y="8934929"/>
              <a:ext cx="36314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448935" y="8629483"/>
              <a:ext cx="853565" cy="1508103"/>
              <a:chOff x="11930261" y="4314633"/>
              <a:chExt cx="715141" cy="150810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1930261" y="4314633"/>
                <a:ext cx="715141" cy="1508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86967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6">
            <a:extLst>
              <a:ext uri="{FF2B5EF4-FFF2-40B4-BE49-F238E27FC236}">
                <a16:creationId xmlns:a16="http://schemas.microsoft.com/office/drawing/2014/main" id="{C6424DD6-8EC2-29FD-275E-FE5E0946307D}"/>
              </a:ext>
            </a:extLst>
          </p:cNvPr>
          <p:cNvSpPr/>
          <p:nvPr/>
        </p:nvSpPr>
        <p:spPr>
          <a:xfrm>
            <a:off x="7757612" y="2764095"/>
            <a:ext cx="2056224" cy="1329809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137" t="-186720" r="-67660" b="-15585"/>
            </a:stretch>
          </a:blipFill>
        </p:spPr>
        <p:txBody>
          <a:bodyPr/>
          <a:lstStyle/>
          <a:p>
            <a:endParaRPr lang="en-VN" sz="2800" dirty="0"/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1E239538-92A6-644F-FD8D-6B60E6D03E7F}"/>
              </a:ext>
            </a:extLst>
          </p:cNvPr>
          <p:cNvSpPr/>
          <p:nvPr/>
        </p:nvSpPr>
        <p:spPr>
          <a:xfrm>
            <a:off x="2137051" y="2821577"/>
            <a:ext cx="2056223" cy="1439239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6677" t="-62217" r="-52120" b="-117100"/>
            </a:stretch>
          </a:blipFill>
        </p:spPr>
        <p:txBody>
          <a:bodyPr/>
          <a:lstStyle/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0154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38442" y="2783826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Freeform 2">
            <a:extLst>
              <a:ext uri="{FF2B5EF4-FFF2-40B4-BE49-F238E27FC236}">
                <a16:creationId xmlns:a16="http://schemas.microsoft.com/office/drawing/2014/main" id="{C4C05248-5C2E-29A7-334F-F7334AD2A710}"/>
              </a:ext>
            </a:extLst>
          </p:cNvPr>
          <p:cNvSpPr/>
          <p:nvPr/>
        </p:nvSpPr>
        <p:spPr>
          <a:xfrm>
            <a:off x="908735" y="6175662"/>
            <a:ext cx="2179369" cy="507199"/>
          </a:xfrm>
          <a:custGeom>
            <a:avLst/>
            <a:gdLst/>
            <a:ahLst/>
            <a:cxnLst/>
            <a:rect l="l" t="t" r="r" b="b"/>
            <a:pathLst>
              <a:path w="8261138" h="1922592">
                <a:moveTo>
                  <a:pt x="0" y="0"/>
                </a:moveTo>
                <a:lnTo>
                  <a:pt x="8261138" y="0"/>
                </a:lnTo>
                <a:lnTo>
                  <a:pt x="8261138" y="1922592"/>
                </a:lnTo>
                <a:lnTo>
                  <a:pt x="0" y="1922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260DF6-4FF0-A3DC-67AE-4235E9AD5F1A}"/>
              </a:ext>
            </a:extLst>
          </p:cNvPr>
          <p:cNvSpPr txBox="1"/>
          <p:nvPr/>
        </p:nvSpPr>
        <p:spPr>
          <a:xfrm>
            <a:off x="583394" y="1791766"/>
            <a:ext cx="5156199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VN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 tập 3 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VN" sz="24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Chọn cách tính đúng: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A2615D6-75D1-C10C-8057-CBF8D2A38D85}"/>
              </a:ext>
            </a:extLst>
          </p:cNvPr>
          <p:cNvGrpSpPr/>
          <p:nvPr/>
        </p:nvGrpSpPr>
        <p:grpSpPr>
          <a:xfrm>
            <a:off x="6235078" y="1984119"/>
            <a:ext cx="5156199" cy="861850"/>
            <a:chOff x="9403249" y="954889"/>
            <a:chExt cx="7734299" cy="1292775"/>
          </a:xfrm>
        </p:grpSpPr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AF20DF49-E5C9-6F74-AE62-FED9FDE561D0}"/>
                </a:ext>
              </a:extLst>
            </p:cNvPr>
            <p:cNvSpPr/>
            <p:nvPr/>
          </p:nvSpPr>
          <p:spPr>
            <a:xfrm>
              <a:off x="9403249" y="967988"/>
              <a:ext cx="7734299" cy="1279676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D3EC924-2E66-6A56-D225-4107938FF633}"/>
                </a:ext>
              </a:extLst>
            </p:cNvPr>
            <p:cNvSpPr txBox="1"/>
            <p:nvPr/>
          </p:nvSpPr>
          <p:spPr>
            <a:xfrm>
              <a:off x="10034919" y="954889"/>
              <a:ext cx="6061301" cy="8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VN" sz="2400" b="1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AD2F331-CD21-AF1D-2C30-93C551711C7C}"/>
              </a:ext>
            </a:extLst>
          </p:cNvPr>
          <p:cNvGrpSpPr/>
          <p:nvPr/>
        </p:nvGrpSpPr>
        <p:grpSpPr>
          <a:xfrm>
            <a:off x="712265" y="3894954"/>
            <a:ext cx="4839567" cy="1452711"/>
            <a:chOff x="1794303" y="5105825"/>
            <a:chExt cx="6550975" cy="217907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4A237B3-EF1B-E8AE-EDD6-F5119DFAE096}"/>
                </a:ext>
              </a:extLst>
            </p:cNvPr>
            <p:cNvGrpSpPr/>
            <p:nvPr/>
          </p:nvGrpSpPr>
          <p:grpSpPr>
            <a:xfrm>
              <a:off x="2704691" y="5105825"/>
              <a:ext cx="640870" cy="1508107"/>
              <a:chOff x="11900800" y="4309840"/>
              <a:chExt cx="556040" cy="150810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CF028B3-9251-467F-A0B6-7C9C508A855E}"/>
                  </a:ext>
                </a:extLst>
              </p:cNvPr>
              <p:cNvSpPr txBox="1"/>
              <p:nvPr/>
            </p:nvSpPr>
            <p:spPr>
              <a:xfrm>
                <a:off x="11936579" y="4309840"/>
                <a:ext cx="520261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D530970-6FFE-941B-0132-6F74FCA077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00800" y="5065187"/>
                <a:ext cx="531201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986F940-8916-F4D1-3DC1-619451647BB1}"/>
                </a:ext>
              </a:extLst>
            </p:cNvPr>
            <p:cNvGrpSpPr/>
            <p:nvPr/>
          </p:nvGrpSpPr>
          <p:grpSpPr>
            <a:xfrm>
              <a:off x="4056280" y="5130457"/>
              <a:ext cx="612239" cy="1508107"/>
              <a:chOff x="12004489" y="4334472"/>
              <a:chExt cx="531200" cy="1508107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09142F-EF77-CBAE-FA18-0031D4649132}"/>
                  </a:ext>
                </a:extLst>
              </p:cNvPr>
              <p:cNvSpPr txBox="1"/>
              <p:nvPr/>
            </p:nvSpPr>
            <p:spPr>
              <a:xfrm>
                <a:off x="12026499" y="4334472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B9A5C48-7AC3-A543-D207-DFD81A599C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4489" y="507491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B99326-890C-9A11-E5D6-58A42723E812}"/>
                </a:ext>
              </a:extLst>
            </p:cNvPr>
            <p:cNvSpPr txBox="1"/>
            <p:nvPr/>
          </p:nvSpPr>
          <p:spPr>
            <a:xfrm>
              <a:off x="3488145" y="5402999"/>
              <a:ext cx="39853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1FF5FB-B332-BE92-C7AD-F8E85C764F72}"/>
                </a:ext>
              </a:extLst>
            </p:cNvPr>
            <p:cNvSpPr txBox="1"/>
            <p:nvPr/>
          </p:nvSpPr>
          <p:spPr>
            <a:xfrm>
              <a:off x="4826812" y="5411323"/>
              <a:ext cx="35741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07CF366-83D7-6BCE-D8CD-8EF1A4268865}"/>
                </a:ext>
              </a:extLst>
            </p:cNvPr>
            <p:cNvGrpSpPr/>
            <p:nvPr/>
          </p:nvGrpSpPr>
          <p:grpSpPr>
            <a:xfrm>
              <a:off x="5243532" y="5117392"/>
              <a:ext cx="1702078" cy="1508107"/>
              <a:chOff x="12045980" y="4289620"/>
              <a:chExt cx="488406" cy="1508107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ECAF3B1-4F12-DC43-0136-5F58A96E16DD}"/>
                  </a:ext>
                </a:extLst>
              </p:cNvPr>
              <p:cNvSpPr txBox="1"/>
              <p:nvPr/>
            </p:nvSpPr>
            <p:spPr>
              <a:xfrm>
                <a:off x="12045980" y="4289620"/>
                <a:ext cx="488406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 + 3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+ 5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70EF25B-2088-16A0-9873-08CF8EA091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029333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F72A9E7-32B7-3617-0174-765933C85D29}"/>
                </a:ext>
              </a:extLst>
            </p:cNvPr>
            <p:cNvSpPr txBox="1"/>
            <p:nvPr/>
          </p:nvSpPr>
          <p:spPr>
            <a:xfrm>
              <a:off x="7053257" y="5393270"/>
              <a:ext cx="350664" cy="784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CE0E519-D70F-73A7-E9AC-6E65AC11482E}"/>
                </a:ext>
              </a:extLst>
            </p:cNvPr>
            <p:cNvGrpSpPr/>
            <p:nvPr/>
          </p:nvGrpSpPr>
          <p:grpSpPr>
            <a:xfrm>
              <a:off x="7536983" y="5130456"/>
              <a:ext cx="808295" cy="2154440"/>
              <a:chOff x="12028389" y="4318073"/>
              <a:chExt cx="539921" cy="2154440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855F09-F4D0-C72D-2E13-5DB7B9752AE6}"/>
                  </a:ext>
                </a:extLst>
              </p:cNvPr>
              <p:cNvSpPr txBox="1"/>
              <p:nvPr/>
            </p:nvSpPr>
            <p:spPr>
              <a:xfrm>
                <a:off x="12028389" y="4318073"/>
                <a:ext cx="539921" cy="215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B28D4EB-FBED-1D49-C7F9-DEDCBA9A54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48791"/>
                <a:ext cx="48290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187CABF-E09B-8569-710D-E7BA603021C4}"/>
                </a:ext>
              </a:extLst>
            </p:cNvPr>
            <p:cNvSpPr txBox="1"/>
            <p:nvPr/>
          </p:nvSpPr>
          <p:spPr>
            <a:xfrm>
              <a:off x="1794303" y="5386671"/>
              <a:ext cx="1295325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C61A97-4FD2-73A1-3D90-AF2CB58A02DA}"/>
              </a:ext>
            </a:extLst>
          </p:cNvPr>
          <p:cNvGrpSpPr/>
          <p:nvPr/>
        </p:nvGrpSpPr>
        <p:grpSpPr>
          <a:xfrm>
            <a:off x="6539904" y="3911376"/>
            <a:ext cx="4348670" cy="1024505"/>
            <a:chOff x="9334839" y="5122720"/>
            <a:chExt cx="6523006" cy="153676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044D85D-EE57-1CBD-B10B-3552D33E3E20}"/>
                </a:ext>
              </a:extLst>
            </p:cNvPr>
            <p:cNvGrpSpPr/>
            <p:nvPr/>
          </p:nvGrpSpPr>
          <p:grpSpPr>
            <a:xfrm>
              <a:off x="10459051" y="5148848"/>
              <a:ext cx="616822" cy="1508106"/>
              <a:chOff x="12086364" y="4352863"/>
              <a:chExt cx="535177" cy="150810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960CD26-D2B7-D050-7783-21230D2FC743}"/>
                  </a:ext>
                </a:extLst>
              </p:cNvPr>
              <p:cNvSpPr txBox="1"/>
              <p:nvPr/>
            </p:nvSpPr>
            <p:spPr>
              <a:xfrm>
                <a:off x="12086364" y="4352863"/>
                <a:ext cx="520264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9829D85-F8B9-0DC7-CF6A-52BA606258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0341" y="5097705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61A3A95-9596-B6D2-5CF5-BC2BE1377F4D}"/>
                </a:ext>
              </a:extLst>
            </p:cNvPr>
            <p:cNvGrpSpPr/>
            <p:nvPr/>
          </p:nvGrpSpPr>
          <p:grpSpPr>
            <a:xfrm>
              <a:off x="11685124" y="5151376"/>
              <a:ext cx="612239" cy="1508107"/>
              <a:chOff x="12081109" y="4355391"/>
              <a:chExt cx="531200" cy="150810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F386765-D854-B218-FD5B-BF193A5C4701}"/>
                  </a:ext>
                </a:extLst>
              </p:cNvPr>
              <p:cNvSpPr txBox="1"/>
              <p:nvPr/>
            </p:nvSpPr>
            <p:spPr>
              <a:xfrm>
                <a:off x="12104568" y="4355391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C852003-7689-FCCB-2810-C72CCCDF77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1109" y="5107557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95625CB-B4A7-A20A-253E-C5F237ABAA1E}"/>
                </a:ext>
              </a:extLst>
            </p:cNvPr>
            <p:cNvSpPr txBox="1"/>
            <p:nvPr/>
          </p:nvSpPr>
          <p:spPr>
            <a:xfrm>
              <a:off x="11185443" y="5442190"/>
              <a:ext cx="398531" cy="784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20FF75-D9CA-D0A2-DC9A-F07D8A311D45}"/>
                </a:ext>
              </a:extLst>
            </p:cNvPr>
            <p:cNvSpPr txBox="1"/>
            <p:nvPr/>
          </p:nvSpPr>
          <p:spPr>
            <a:xfrm>
              <a:off x="12542231" y="5455255"/>
              <a:ext cx="162777" cy="806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ED7CAD6-B9D9-03EC-2EFC-DE77878A88BD}"/>
                </a:ext>
              </a:extLst>
            </p:cNvPr>
            <p:cNvGrpSpPr/>
            <p:nvPr/>
          </p:nvGrpSpPr>
          <p:grpSpPr>
            <a:xfrm>
              <a:off x="12813212" y="5138697"/>
              <a:ext cx="1702078" cy="1508105"/>
              <a:chOff x="12054343" y="4310925"/>
              <a:chExt cx="488406" cy="1508105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3968FF2-5CA2-C681-63A7-5510EE1E78DA}"/>
                  </a:ext>
                </a:extLst>
              </p:cNvPr>
              <p:cNvSpPr txBox="1"/>
              <p:nvPr/>
            </p:nvSpPr>
            <p:spPr>
              <a:xfrm>
                <a:off x="12054343" y="4310925"/>
                <a:ext cx="488406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 + 3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934904A-33D5-399D-F5B6-17ABE34FA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8248" y="5081590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B2B5EF4-B37B-9C91-08A6-69742F5541F1}"/>
                </a:ext>
              </a:extLst>
            </p:cNvPr>
            <p:cNvSpPr txBox="1"/>
            <p:nvPr/>
          </p:nvSpPr>
          <p:spPr>
            <a:xfrm>
              <a:off x="14617371" y="5458589"/>
              <a:ext cx="350664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98F287C-3A4F-D029-6473-053053C5501F}"/>
                </a:ext>
              </a:extLst>
            </p:cNvPr>
            <p:cNvGrpSpPr/>
            <p:nvPr/>
          </p:nvGrpSpPr>
          <p:grpSpPr>
            <a:xfrm>
              <a:off x="15049550" y="5122720"/>
              <a:ext cx="808295" cy="1508106"/>
              <a:chOff x="12009706" y="4310337"/>
              <a:chExt cx="539921" cy="150810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2BF3780-6552-7E6A-C3C5-2F402F2F77F3}"/>
                  </a:ext>
                </a:extLst>
              </p:cNvPr>
              <p:cNvSpPr txBox="1"/>
              <p:nvPr/>
            </p:nvSpPr>
            <p:spPr>
              <a:xfrm>
                <a:off x="12009706" y="4310337"/>
                <a:ext cx="539921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5D3E607-7A84-5288-9A89-D2A9E81AB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4527" y="5061853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294B6DD-779D-4796-4E76-4A77C1328DC8}"/>
                </a:ext>
              </a:extLst>
            </p:cNvPr>
            <p:cNvSpPr txBox="1"/>
            <p:nvPr/>
          </p:nvSpPr>
          <p:spPr>
            <a:xfrm>
              <a:off x="9334839" y="5386672"/>
              <a:ext cx="1295325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</p:grpSp>
      <p:sp>
        <p:nvSpPr>
          <p:cNvPr id="118" name="Freeform 4">
            <a:extLst>
              <a:ext uri="{FF2B5EF4-FFF2-40B4-BE49-F238E27FC236}">
                <a16:creationId xmlns:a16="http://schemas.microsoft.com/office/drawing/2014/main" id="{796476A3-7C84-795F-E52D-270C2DD52EA9}"/>
              </a:ext>
            </a:extLst>
          </p:cNvPr>
          <p:cNvSpPr/>
          <p:nvPr/>
        </p:nvSpPr>
        <p:spPr>
          <a:xfrm>
            <a:off x="5920932" y="5120300"/>
            <a:ext cx="2181429" cy="1826947"/>
          </a:xfrm>
          <a:custGeom>
            <a:avLst/>
            <a:gdLst/>
            <a:ahLst/>
            <a:cxnLst/>
            <a:rect l="l" t="t" r="r" b="b"/>
            <a:pathLst>
              <a:path w="3272143" h="2740420">
                <a:moveTo>
                  <a:pt x="0" y="0"/>
                </a:moveTo>
                <a:lnTo>
                  <a:pt x="3272143" y="0"/>
                </a:lnTo>
                <a:lnTo>
                  <a:pt x="3272143" y="2740420"/>
                </a:lnTo>
                <a:lnTo>
                  <a:pt x="0" y="2740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DD6D28B-6036-DB34-FE05-E43C9E7C3F42}"/>
              </a:ext>
            </a:extLst>
          </p:cNvPr>
          <p:cNvSpPr/>
          <p:nvPr/>
        </p:nvSpPr>
        <p:spPr>
          <a:xfrm>
            <a:off x="6210033" y="3897684"/>
            <a:ext cx="904354" cy="904354"/>
          </a:xfrm>
          <a:prstGeom prst="ellipse">
            <a:avLst/>
          </a:prstGeom>
          <a:noFill/>
          <a:ln w="889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99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 em học được những gì?</a:t>
            </a:r>
            <a:endParaRPr lang="en-VN" sz="24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BCF5513-3FD8-7CF2-1062-7F1E54894D47}"/>
              </a:ext>
            </a:extLst>
          </p:cNvPr>
          <p:cNvGrpSpPr/>
          <p:nvPr/>
        </p:nvGrpSpPr>
        <p:grpSpPr>
          <a:xfrm>
            <a:off x="188216" y="2057400"/>
            <a:ext cx="3955668" cy="3206576"/>
            <a:chOff x="281133" y="3086100"/>
            <a:chExt cx="5933502" cy="48098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875656-6426-51BB-442E-4234963BF469}"/>
                </a:ext>
              </a:extLst>
            </p:cNvPr>
            <p:cNvGrpSpPr/>
            <p:nvPr/>
          </p:nvGrpSpPr>
          <p:grpSpPr>
            <a:xfrm>
              <a:off x="281133" y="3086100"/>
              <a:ext cx="5933502" cy="4809864"/>
              <a:chOff x="608374" y="3351477"/>
              <a:chExt cx="8548681" cy="4171355"/>
            </a:xfrm>
          </p:grpSpPr>
          <p:grpSp>
            <p:nvGrpSpPr>
              <p:cNvPr id="38" name="Group 9">
                <a:extLst>
                  <a:ext uri="{FF2B5EF4-FFF2-40B4-BE49-F238E27FC236}">
                    <a16:creationId xmlns:a16="http://schemas.microsoft.com/office/drawing/2014/main" id="{FDFDE21B-DA92-35FA-06B1-EE598C973C87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3826075"/>
                <a:chOff x="0" y="0"/>
                <a:chExt cx="50204059" cy="25736774"/>
              </a:xfrm>
            </p:grpSpPr>
            <p:sp>
              <p:nvSpPr>
                <p:cNvPr id="40" name="Freeform 10">
                  <a:extLst>
                    <a:ext uri="{FF2B5EF4-FFF2-40B4-BE49-F238E27FC236}">
                      <a16:creationId xmlns:a16="http://schemas.microsoft.com/office/drawing/2014/main" id="{A5FA7398-EAE7-5BC9-8ED0-AE3AD3501A5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50059279" cy="2559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1" name="Freeform 11">
                  <a:extLst>
                    <a:ext uri="{FF2B5EF4-FFF2-40B4-BE49-F238E27FC236}">
                      <a16:creationId xmlns:a16="http://schemas.microsoft.com/office/drawing/2014/main" id="{0B596F47-882D-E628-D4A1-217386128F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2573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68A69D66-CF44-C3D6-A0E3-D3EC92E5D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374" y="3351477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64101E-E70F-9332-48F5-4EED0200FE35}"/>
                </a:ext>
              </a:extLst>
            </p:cNvPr>
            <p:cNvGrpSpPr/>
            <p:nvPr/>
          </p:nvGrpSpPr>
          <p:grpSpPr>
            <a:xfrm>
              <a:off x="4194668" y="3434236"/>
              <a:ext cx="1562335" cy="1655654"/>
              <a:chOff x="8362832" y="1738190"/>
              <a:chExt cx="1562335" cy="1655654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5519AB11-4318-0F19-7332-41DD5A44A441}"/>
                  </a:ext>
                </a:extLst>
              </p:cNvPr>
              <p:cNvSpPr/>
              <p:nvPr/>
            </p:nvSpPr>
            <p:spPr>
              <a:xfrm>
                <a:off x="8362832" y="1738190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E10A7FA6-9F7A-1431-E538-A1F5AD4396B6}"/>
                  </a:ext>
                </a:extLst>
              </p:cNvPr>
              <p:cNvSpPr/>
              <p:nvPr/>
            </p:nvSpPr>
            <p:spPr>
              <a:xfrm>
                <a:off x="8847868" y="2177300"/>
                <a:ext cx="592263" cy="777434"/>
              </a:xfrm>
              <a:custGeom>
                <a:avLst/>
                <a:gdLst/>
                <a:ahLst/>
                <a:cxnLst/>
                <a:rect l="l" t="t" r="r" b="b"/>
                <a:pathLst>
                  <a:path w="592263" h="777434">
                    <a:moveTo>
                      <a:pt x="0" y="0"/>
                    </a:moveTo>
                    <a:lnTo>
                      <a:pt x="592264" y="0"/>
                    </a:lnTo>
                    <a:lnTo>
                      <a:pt x="592264" y="777434"/>
                    </a:lnTo>
                    <a:lnTo>
                      <a:pt x="0" y="7774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9659FB11-517C-10AE-CAC1-16C771BCBF2D}"/>
                </a:ext>
              </a:extLst>
            </p:cNvPr>
            <p:cNvSpPr txBox="1"/>
            <p:nvPr/>
          </p:nvSpPr>
          <p:spPr>
            <a:xfrm>
              <a:off x="1758279" y="5089890"/>
              <a:ext cx="2855804" cy="2375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993840-F009-C269-B4F1-A7532CA44B42}"/>
              </a:ext>
            </a:extLst>
          </p:cNvPr>
          <p:cNvGrpSpPr/>
          <p:nvPr/>
        </p:nvGrpSpPr>
        <p:grpSpPr>
          <a:xfrm>
            <a:off x="3964339" y="2057400"/>
            <a:ext cx="3955668" cy="3206576"/>
            <a:chOff x="5945318" y="3086100"/>
            <a:chExt cx="5933502" cy="48098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461224-B750-F75C-C982-0150D5F6F3B8}"/>
                </a:ext>
              </a:extLst>
            </p:cNvPr>
            <p:cNvGrpSpPr/>
            <p:nvPr/>
          </p:nvGrpSpPr>
          <p:grpSpPr>
            <a:xfrm>
              <a:off x="5945318" y="3086100"/>
              <a:ext cx="5933502" cy="4809864"/>
              <a:chOff x="608374" y="3351477"/>
              <a:chExt cx="8548681" cy="4171355"/>
            </a:xfrm>
          </p:grpSpPr>
          <p:grpSp>
            <p:nvGrpSpPr>
              <p:cNvPr id="48" name="Group 9">
                <a:extLst>
                  <a:ext uri="{FF2B5EF4-FFF2-40B4-BE49-F238E27FC236}">
                    <a16:creationId xmlns:a16="http://schemas.microsoft.com/office/drawing/2014/main" id="{A9761EA6-4E23-6E77-081B-5816018B07A0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3826075"/>
                <a:chOff x="0" y="0"/>
                <a:chExt cx="50204059" cy="25736774"/>
              </a:xfrm>
            </p:grpSpPr>
            <p:sp>
              <p:nvSpPr>
                <p:cNvPr id="50" name="Freeform 10">
                  <a:extLst>
                    <a:ext uri="{FF2B5EF4-FFF2-40B4-BE49-F238E27FC236}">
                      <a16:creationId xmlns:a16="http://schemas.microsoft.com/office/drawing/2014/main" id="{BCA660B5-35B1-8051-506E-F33DFEA5E227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50059279" cy="2559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51" name="Freeform 11">
                  <a:extLst>
                    <a:ext uri="{FF2B5EF4-FFF2-40B4-BE49-F238E27FC236}">
                      <a16:creationId xmlns:a16="http://schemas.microsoft.com/office/drawing/2014/main" id="{F21BB7A1-C51D-B392-7244-9E5534BBE0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2573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49" name="Picture 12">
                <a:extLst>
                  <a:ext uri="{FF2B5EF4-FFF2-40B4-BE49-F238E27FC236}">
                    <a16:creationId xmlns:a16="http://schemas.microsoft.com/office/drawing/2014/main" id="{E7AE96A7-4F92-804B-A16A-FC84084F1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374" y="3351477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C635D9E-9BE5-63FA-8878-F3E16737B38C}"/>
                </a:ext>
              </a:extLst>
            </p:cNvPr>
            <p:cNvGrpSpPr/>
            <p:nvPr/>
          </p:nvGrpSpPr>
          <p:grpSpPr>
            <a:xfrm>
              <a:off x="9925167" y="3496641"/>
              <a:ext cx="1562335" cy="1655654"/>
              <a:chOff x="8362832" y="4315673"/>
              <a:chExt cx="1562335" cy="1655654"/>
            </a:xfrm>
          </p:grpSpPr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83FCD535-1B55-A705-0569-988B13807A55}"/>
                  </a:ext>
                </a:extLst>
              </p:cNvPr>
              <p:cNvSpPr/>
              <p:nvPr/>
            </p:nvSpPr>
            <p:spPr>
              <a:xfrm>
                <a:off x="8362832" y="4315673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246754A0-8C9B-9402-7495-0E81105452DD}"/>
                  </a:ext>
                </a:extLst>
              </p:cNvPr>
              <p:cNvSpPr/>
              <p:nvPr/>
            </p:nvSpPr>
            <p:spPr>
              <a:xfrm>
                <a:off x="8847868" y="4830066"/>
                <a:ext cx="643242" cy="626869"/>
              </a:xfrm>
              <a:custGeom>
                <a:avLst/>
                <a:gdLst/>
                <a:ahLst/>
                <a:cxnLst/>
                <a:rect l="l" t="t" r="r" b="b"/>
                <a:pathLst>
                  <a:path w="643242" h="626869">
                    <a:moveTo>
                      <a:pt x="0" y="0"/>
                    </a:moveTo>
                    <a:lnTo>
                      <a:pt x="643243" y="0"/>
                    </a:lnTo>
                    <a:lnTo>
                      <a:pt x="643243" y="626868"/>
                    </a:lnTo>
                    <a:lnTo>
                      <a:pt x="0" y="626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3577387A-C41C-E51E-1563-957C78245309}"/>
                </a:ext>
              </a:extLst>
            </p:cNvPr>
            <p:cNvSpPr txBox="1"/>
            <p:nvPr/>
          </p:nvSpPr>
          <p:spPr>
            <a:xfrm>
              <a:off x="7264370" y="5089890"/>
              <a:ext cx="3313470" cy="2375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VBT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56E9C9-2D24-3BAA-C923-38ABD960831E}"/>
              </a:ext>
            </a:extLst>
          </p:cNvPr>
          <p:cNvGrpSpPr/>
          <p:nvPr/>
        </p:nvGrpSpPr>
        <p:grpSpPr>
          <a:xfrm>
            <a:off x="7740464" y="2094071"/>
            <a:ext cx="4492760" cy="4090703"/>
            <a:chOff x="11609505" y="3141105"/>
            <a:chExt cx="6739140" cy="613605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8A03A9C-BE4C-A08C-06BF-A1BFFB62E6EF}"/>
                </a:ext>
              </a:extLst>
            </p:cNvPr>
            <p:cNvGrpSpPr/>
            <p:nvPr/>
          </p:nvGrpSpPr>
          <p:grpSpPr>
            <a:xfrm>
              <a:off x="11609505" y="3141105"/>
              <a:ext cx="6739140" cy="6136055"/>
              <a:chOff x="644604" y="3399180"/>
              <a:chExt cx="8548681" cy="5321494"/>
            </a:xfrm>
          </p:grpSpPr>
          <p:grpSp>
            <p:nvGrpSpPr>
              <p:cNvPr id="58" name="Group 9">
                <a:extLst>
                  <a:ext uri="{FF2B5EF4-FFF2-40B4-BE49-F238E27FC236}">
                    <a16:creationId xmlns:a16="http://schemas.microsoft.com/office/drawing/2014/main" id="{27883B71-FA6D-C31B-DE6E-B4AD0CE90FD2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5023917"/>
                <a:chOff x="0" y="0"/>
                <a:chExt cx="50204058" cy="33794267"/>
              </a:xfrm>
            </p:grpSpPr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id="{450EF31C-052D-933D-9631-D29A425F975A}"/>
                    </a:ext>
                  </a:extLst>
                </p:cNvPr>
                <p:cNvSpPr/>
                <p:nvPr/>
              </p:nvSpPr>
              <p:spPr>
                <a:xfrm>
                  <a:off x="72393" y="72396"/>
                  <a:ext cx="50059281" cy="3372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609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</a:endParaRPr>
                </a:p>
              </p:txBody>
            </p:sp>
            <p:sp>
              <p:nvSpPr>
                <p:cNvPr id="61" name="Freeform 11">
                  <a:extLst>
                    <a:ext uri="{FF2B5EF4-FFF2-40B4-BE49-F238E27FC236}">
                      <a16:creationId xmlns:a16="http://schemas.microsoft.com/office/drawing/2014/main" id="{C56E9344-EA94-E147-CD04-B00AC70D89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3379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59" name="Picture 12">
                <a:extLst>
                  <a:ext uri="{FF2B5EF4-FFF2-40B4-BE49-F238E27FC236}">
                    <a16:creationId xmlns:a16="http://schemas.microsoft.com/office/drawing/2014/main" id="{64124B40-DAD4-7065-5DEC-219FA26AC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604" y="3399180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57280F3-113D-117A-DDE4-588B82EA973C}"/>
                </a:ext>
              </a:extLst>
            </p:cNvPr>
            <p:cNvGrpSpPr/>
            <p:nvPr/>
          </p:nvGrpSpPr>
          <p:grpSpPr>
            <a:xfrm>
              <a:off x="16325741" y="3434236"/>
              <a:ext cx="1562335" cy="1655654"/>
              <a:chOff x="8362832" y="6893156"/>
              <a:chExt cx="1562335" cy="1655654"/>
            </a:xfrm>
          </p:grpSpPr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E33D71A1-3633-1A16-3605-CE333251F0D8}"/>
                  </a:ext>
                </a:extLst>
              </p:cNvPr>
              <p:cNvSpPr/>
              <p:nvPr/>
            </p:nvSpPr>
            <p:spPr>
              <a:xfrm>
                <a:off x="8362832" y="6893156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6AE7AAAA-0EB1-FBFD-C52B-C5519338360D}"/>
                  </a:ext>
                </a:extLst>
              </p:cNvPr>
              <p:cNvSpPr/>
              <p:nvPr/>
            </p:nvSpPr>
            <p:spPr>
              <a:xfrm>
                <a:off x="8901711" y="7364377"/>
                <a:ext cx="535557" cy="713211"/>
              </a:xfrm>
              <a:custGeom>
                <a:avLst/>
                <a:gdLst/>
                <a:ahLst/>
                <a:cxnLst/>
                <a:rect l="l" t="t" r="r" b="b"/>
                <a:pathLst>
                  <a:path w="535557" h="713211">
                    <a:moveTo>
                      <a:pt x="0" y="0"/>
                    </a:moveTo>
                    <a:lnTo>
                      <a:pt x="535557" y="0"/>
                    </a:lnTo>
                    <a:lnTo>
                      <a:pt x="535557" y="713211"/>
                    </a:lnTo>
                    <a:lnTo>
                      <a:pt x="0" y="713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11BEC006-6157-6E2B-A2DE-60BDEAC2B268}"/>
                </a:ext>
              </a:extLst>
            </p:cNvPr>
            <p:cNvSpPr txBox="1"/>
            <p:nvPr/>
          </p:nvSpPr>
          <p:spPr>
            <a:xfrm>
              <a:off x="12175446" y="5202291"/>
              <a:ext cx="5607258" cy="3214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73: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Cộng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phân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số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cùng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mẫu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số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-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Tiết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,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Group Facebook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link: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4832-AE62-89C3-835F-1F4F5D26FE7C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059E1-2B5C-393C-B648-007E1193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4" y="1632857"/>
            <a:ext cx="11024411" cy="5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0AFB4-E368-CCD5-C882-59169371C336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7B028A-17A2-E883-ED21-9856BFCB9A02}"/>
              </a:ext>
            </a:extLst>
          </p:cNvPr>
          <p:cNvGrpSpPr/>
          <p:nvPr/>
        </p:nvGrpSpPr>
        <p:grpSpPr>
          <a:xfrm>
            <a:off x="825396" y="1559922"/>
            <a:ext cx="3910853" cy="1018124"/>
            <a:chOff x="2058522" y="537029"/>
            <a:chExt cx="5866279" cy="15271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17ADE2-0ED8-19C3-C9D9-F8E115E36670}"/>
                </a:ext>
              </a:extLst>
            </p:cNvPr>
            <p:cNvGrpSpPr/>
            <p:nvPr/>
          </p:nvGrpSpPr>
          <p:grpSpPr>
            <a:xfrm>
              <a:off x="4378722" y="537029"/>
              <a:ext cx="791070" cy="1508105"/>
              <a:chOff x="12071859" y="4203932"/>
              <a:chExt cx="531200" cy="150810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7A4DF5-2155-CA8D-D1A4-0A307BB5B13E}"/>
                  </a:ext>
                </a:extLst>
              </p:cNvPr>
              <p:cNvSpPr txBox="1"/>
              <p:nvPr/>
            </p:nvSpPr>
            <p:spPr>
              <a:xfrm>
                <a:off x="12120358" y="4203932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E32FB0A-F14C-3C9D-4B90-35BE94AE8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1859" y="5009606"/>
                <a:ext cx="531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58DF9B-62D9-7069-B4F9-B86A11F787DA}"/>
                </a:ext>
              </a:extLst>
            </p:cNvPr>
            <p:cNvGrpSpPr/>
            <p:nvPr/>
          </p:nvGrpSpPr>
          <p:grpSpPr>
            <a:xfrm>
              <a:off x="5867400" y="556110"/>
              <a:ext cx="791070" cy="1508105"/>
              <a:chOff x="12038974" y="4223014"/>
              <a:chExt cx="531200" cy="150810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C2D587-9D4B-9536-08D8-C6E54F06196F}"/>
                  </a:ext>
                </a:extLst>
              </p:cNvPr>
              <p:cNvSpPr txBox="1"/>
              <p:nvPr/>
            </p:nvSpPr>
            <p:spPr>
              <a:xfrm>
                <a:off x="12091703" y="4223014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8904720-9FF9-3DD3-E2C7-FA8B97622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974" y="5009607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93CF84-DCFA-A4DC-1EDB-4A1D9259F1B0}"/>
                </a:ext>
              </a:extLst>
            </p:cNvPr>
            <p:cNvSpPr txBox="1"/>
            <p:nvPr/>
          </p:nvSpPr>
          <p:spPr>
            <a:xfrm>
              <a:off x="5218458" y="879515"/>
              <a:ext cx="63402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364ED-37BC-98EC-EC46-EE846BA1121F}"/>
                </a:ext>
              </a:extLst>
            </p:cNvPr>
            <p:cNvSpPr txBox="1"/>
            <p:nvPr/>
          </p:nvSpPr>
          <p:spPr>
            <a:xfrm>
              <a:off x="2058522" y="927203"/>
              <a:ext cx="25554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/>
                  <a:cs typeface="Arial" panose="020B0604020202020204" pitchFamily="34" charset="0"/>
                </a:rPr>
                <a:t>1. Tính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7E413-60FA-F373-A255-92A4BF57A0F9}"/>
                </a:ext>
              </a:extLst>
            </p:cNvPr>
            <p:cNvSpPr txBox="1"/>
            <p:nvPr/>
          </p:nvSpPr>
          <p:spPr>
            <a:xfrm>
              <a:off x="6713436" y="927205"/>
              <a:ext cx="12113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21718-EB90-2A8B-D01B-2EA7CC3DE145}"/>
              </a:ext>
            </a:extLst>
          </p:cNvPr>
          <p:cNvGrpSpPr/>
          <p:nvPr/>
        </p:nvGrpSpPr>
        <p:grpSpPr>
          <a:xfrm>
            <a:off x="170083" y="2496089"/>
            <a:ext cx="11851833" cy="882294"/>
            <a:chOff x="812813" y="2702734"/>
            <a:chExt cx="17777748" cy="13234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8B679B-F8E3-D72E-6C3B-0C20B3400B9F}"/>
                </a:ext>
              </a:extLst>
            </p:cNvPr>
            <p:cNvSpPr txBox="1"/>
            <p:nvPr/>
          </p:nvSpPr>
          <p:spPr>
            <a:xfrm>
              <a:off x="812813" y="2734698"/>
              <a:ext cx="17777748" cy="85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>
                  <a:latin typeface="UTM Avo" panose="02040603050506020204" pitchFamily="18"/>
                  <a:cs typeface="Arial" panose="020B0604020202020204" pitchFamily="34" charset="0"/>
                </a:rPr>
                <a:t>Lấy ra một băng giấy, tô màu 	     băng giấy, sau đó tô màu tiếp       băng giấy.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0B0035-E66D-5B50-56DD-963B88D9B393}"/>
                </a:ext>
              </a:extLst>
            </p:cNvPr>
            <p:cNvGrpSpPr/>
            <p:nvPr/>
          </p:nvGrpSpPr>
          <p:grpSpPr>
            <a:xfrm>
              <a:off x="7648923" y="2702735"/>
              <a:ext cx="637930" cy="1323439"/>
              <a:chOff x="11187099" y="4312239"/>
              <a:chExt cx="542369" cy="13234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F9CEA5-DAFC-6EC1-5757-B1918447BF2B}"/>
                  </a:ext>
                </a:extLst>
              </p:cNvPr>
              <p:cNvSpPr txBox="1"/>
              <p:nvPr/>
            </p:nvSpPr>
            <p:spPr>
              <a:xfrm>
                <a:off x="11187099" y="4312239"/>
                <a:ext cx="53120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D25B81-D99B-44EE-E9D9-B8BB5EDB7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98269" y="4993552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6BF5A1-21ED-A29F-960B-5451DD4E0556}"/>
                </a:ext>
              </a:extLst>
            </p:cNvPr>
            <p:cNvGrpSpPr/>
            <p:nvPr/>
          </p:nvGrpSpPr>
          <p:grpSpPr>
            <a:xfrm>
              <a:off x="15291201" y="2702734"/>
              <a:ext cx="625623" cy="1323439"/>
              <a:chOff x="10607607" y="4338429"/>
              <a:chExt cx="531906" cy="132343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7C9178-4C89-8530-7039-3F1ACFA80BBF}"/>
                  </a:ext>
                </a:extLst>
              </p:cNvPr>
              <p:cNvSpPr txBox="1"/>
              <p:nvPr/>
            </p:nvSpPr>
            <p:spPr>
              <a:xfrm>
                <a:off x="10608312" y="4338429"/>
                <a:ext cx="53120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B8506B7-1F4A-BE10-C00D-D35365A7C9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07607" y="5000149"/>
                <a:ext cx="53119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Freeform 6">
            <a:extLst>
              <a:ext uri="{FF2B5EF4-FFF2-40B4-BE49-F238E27FC236}">
                <a16:creationId xmlns:a16="http://schemas.microsoft.com/office/drawing/2014/main" id="{BFC85B9B-C1DC-1C6D-B161-920DF4597F9E}"/>
              </a:ext>
            </a:extLst>
          </p:cNvPr>
          <p:cNvSpPr/>
          <p:nvPr/>
        </p:nvSpPr>
        <p:spPr>
          <a:xfrm>
            <a:off x="8026660" y="3274813"/>
            <a:ext cx="4165340" cy="3675062"/>
          </a:xfrm>
          <a:custGeom>
            <a:avLst/>
            <a:gdLst/>
            <a:ahLst/>
            <a:cxnLst/>
            <a:rect l="l" t="t" r="r" b="b"/>
            <a:pathLst>
              <a:path w="5349508" h="4543367">
                <a:moveTo>
                  <a:pt x="0" y="0"/>
                </a:moveTo>
                <a:lnTo>
                  <a:pt x="5349508" y="0"/>
                </a:lnTo>
                <a:lnTo>
                  <a:pt x="5349508" y="4543367"/>
                </a:lnTo>
                <a:lnTo>
                  <a:pt x="0" y="4543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673" t="-45376" r="-25795" b="-72597"/>
            </a:stretch>
          </a:blipFill>
        </p:spPr>
        <p:txBody>
          <a:bodyPr/>
          <a:lstStyle/>
          <a:p>
            <a:endParaRPr lang="en-VN" sz="800" dirty="0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E36875E-6DCB-5C67-275E-EFD62D215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5609"/>
              </p:ext>
            </p:extLst>
          </p:nvPr>
        </p:nvGraphicFramePr>
        <p:xfrm>
          <a:off x="329711" y="4676424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7B73F0E3-60CB-AD1B-530D-E46CB91D353E}"/>
              </a:ext>
            </a:extLst>
          </p:cNvPr>
          <p:cNvGrpSpPr/>
          <p:nvPr/>
        </p:nvGrpSpPr>
        <p:grpSpPr>
          <a:xfrm>
            <a:off x="2083278" y="3274813"/>
            <a:ext cx="648008" cy="1005403"/>
            <a:chOff x="11977285" y="4265748"/>
            <a:chExt cx="831398" cy="1508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F35C17-DE0A-FBE3-9E6F-8657D6DBEC2E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70E806-9CC7-B5C4-C0C0-A8E0D26CB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7F0BF2-57E8-47DC-253F-2C3B3D30C971}"/>
              </a:ext>
            </a:extLst>
          </p:cNvPr>
          <p:cNvGrpSpPr/>
          <p:nvPr/>
        </p:nvGrpSpPr>
        <p:grpSpPr>
          <a:xfrm>
            <a:off x="4960206" y="3259680"/>
            <a:ext cx="648008" cy="1005403"/>
            <a:chOff x="11977285" y="4265748"/>
            <a:chExt cx="831398" cy="15081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7B953E-6100-6E0E-75E3-53357F92F4BE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587FFE-5350-166F-CB7D-3BCC837FD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EC0A2D-E9DD-BDA6-02F5-3C7F4E5238F6}"/>
              </a:ext>
            </a:extLst>
          </p:cNvPr>
          <p:cNvGrpSpPr/>
          <p:nvPr/>
        </p:nvGrpSpPr>
        <p:grpSpPr>
          <a:xfrm>
            <a:off x="2924947" y="5722402"/>
            <a:ext cx="648008" cy="1005403"/>
            <a:chOff x="11977285" y="4265748"/>
            <a:chExt cx="831398" cy="150810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8C0907-F2EA-889A-94D4-1D94C0A762B9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C87391A-1AFE-41F3-3899-D033D10FA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47" name="Left Brace 46">
            <a:extLst>
              <a:ext uri="{FF2B5EF4-FFF2-40B4-BE49-F238E27FC236}">
                <a16:creationId xmlns:a16="http://schemas.microsoft.com/office/drawing/2014/main" id="{7AE678BC-0FB9-D868-0328-705A03ED871E}"/>
              </a:ext>
            </a:extLst>
          </p:cNvPr>
          <p:cNvSpPr/>
          <p:nvPr/>
        </p:nvSpPr>
        <p:spPr>
          <a:xfrm rot="5400000">
            <a:off x="2206727" y="2385248"/>
            <a:ext cx="401110" cy="4176055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C2B0BEA2-664E-9E29-E505-57A8D0B420EA}"/>
              </a:ext>
            </a:extLst>
          </p:cNvPr>
          <p:cNvSpPr/>
          <p:nvPr/>
        </p:nvSpPr>
        <p:spPr>
          <a:xfrm rot="5400000">
            <a:off x="5119881" y="3650757"/>
            <a:ext cx="401110" cy="1650253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99C70F39-BF8C-D1B9-7A11-57CF79B1F0DC}"/>
              </a:ext>
            </a:extLst>
          </p:cNvPr>
          <p:cNvSpPr/>
          <p:nvPr/>
        </p:nvSpPr>
        <p:spPr>
          <a:xfrm rot="16200000">
            <a:off x="3037083" y="2599190"/>
            <a:ext cx="401110" cy="5815852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9FB19E9-8B1F-4E9B-1AE4-1D37C4B88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76844"/>
              </p:ext>
            </p:extLst>
          </p:nvPr>
        </p:nvGraphicFramePr>
        <p:xfrm>
          <a:off x="340167" y="4677446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3432AB8C-50A8-55F8-05C6-FE59809DE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42899"/>
              </p:ext>
            </p:extLst>
          </p:nvPr>
        </p:nvGraphicFramePr>
        <p:xfrm>
          <a:off x="334939" y="4670474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6518B960-294B-17DF-4019-A73F8A038656}"/>
              </a:ext>
            </a:extLst>
          </p:cNvPr>
          <p:cNvGrpSpPr/>
          <p:nvPr/>
        </p:nvGrpSpPr>
        <p:grpSpPr>
          <a:xfrm>
            <a:off x="4435511" y="5865914"/>
            <a:ext cx="5187574" cy="892552"/>
            <a:chOff x="7113007" y="8666731"/>
            <a:chExt cx="7781363" cy="133882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E61F60-D242-2AF7-F0CA-ADE0A65E2803}"/>
                </a:ext>
              </a:extLst>
            </p:cNvPr>
            <p:cNvGrpSpPr/>
            <p:nvPr/>
          </p:nvGrpSpPr>
          <p:grpSpPr>
            <a:xfrm>
              <a:off x="8486973" y="8666732"/>
              <a:ext cx="774782" cy="1323440"/>
              <a:chOff x="12068635" y="4238403"/>
              <a:chExt cx="520263" cy="132344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84A622-CA88-9E37-9606-4728A17B67A2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1672D31-F383-1AE3-1BCD-8FDE4126F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4921772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867F65A-2273-FEB2-0CDD-C41A6404B096}"/>
                </a:ext>
              </a:extLst>
            </p:cNvPr>
            <p:cNvGrpSpPr/>
            <p:nvPr/>
          </p:nvGrpSpPr>
          <p:grpSpPr>
            <a:xfrm>
              <a:off x="9998830" y="8666732"/>
              <a:ext cx="721719" cy="1323439"/>
              <a:chOff x="12051304" y="4238404"/>
              <a:chExt cx="484631" cy="132343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64C7DB-A011-FAF5-DFF2-1857E0CE3EB1}"/>
                  </a:ext>
                </a:extLst>
              </p:cNvPr>
              <p:cNvSpPr txBox="1"/>
              <p:nvPr/>
            </p:nvSpPr>
            <p:spPr>
              <a:xfrm>
                <a:off x="12051653" y="4238404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C551508-4CC3-FC24-B1E2-C3E3111F3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4921774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34219F-C7C6-1A25-1970-69454CD8FB1B}"/>
                </a:ext>
              </a:extLst>
            </p:cNvPr>
            <p:cNvSpPr txBox="1"/>
            <p:nvPr/>
          </p:nvSpPr>
          <p:spPr>
            <a:xfrm>
              <a:off x="9282856" y="8954640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72552C-FF46-7C4A-A2CC-A9D42B35E5C9}"/>
                </a:ext>
              </a:extLst>
            </p:cNvPr>
            <p:cNvSpPr txBox="1"/>
            <p:nvPr/>
          </p:nvSpPr>
          <p:spPr>
            <a:xfrm>
              <a:off x="10799928" y="8978440"/>
              <a:ext cx="733773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849491A-EEB0-B720-1440-3EBB1AF92A51}"/>
                </a:ext>
              </a:extLst>
            </p:cNvPr>
            <p:cNvGrpSpPr/>
            <p:nvPr/>
          </p:nvGrpSpPr>
          <p:grpSpPr>
            <a:xfrm>
              <a:off x="11346593" y="8682120"/>
              <a:ext cx="2251018" cy="1323439"/>
              <a:chOff x="11998319" y="4238404"/>
              <a:chExt cx="499904" cy="13234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FC77FA-42E1-6F18-8281-E75F7881FF45}"/>
                  </a:ext>
                </a:extLst>
              </p:cNvPr>
              <p:cNvSpPr txBox="1"/>
              <p:nvPr/>
            </p:nvSpPr>
            <p:spPr>
              <a:xfrm>
                <a:off x="11998319" y="4238404"/>
                <a:ext cx="4999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027A6A6-DA82-53B6-A9B7-AE865F5111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4243" y="4921774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4CD344-ABCD-335B-F349-F1AB5B7491F2}"/>
                </a:ext>
              </a:extLst>
            </p:cNvPr>
            <p:cNvSpPr txBox="1"/>
            <p:nvPr/>
          </p:nvSpPr>
          <p:spPr>
            <a:xfrm>
              <a:off x="13528746" y="8978440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4B396F7-2222-C032-F8A6-BAE46670110B}"/>
                </a:ext>
              </a:extLst>
            </p:cNvPr>
            <p:cNvGrpSpPr/>
            <p:nvPr/>
          </p:nvGrpSpPr>
          <p:grpSpPr>
            <a:xfrm>
              <a:off x="14159576" y="8666731"/>
              <a:ext cx="734794" cy="1323439"/>
              <a:chOff x="11796918" y="4238404"/>
              <a:chExt cx="493410" cy="13234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97801-15EC-D580-D738-C04A3717ABF6}"/>
                  </a:ext>
                </a:extLst>
              </p:cNvPr>
              <p:cNvSpPr txBox="1"/>
              <p:nvPr/>
            </p:nvSpPr>
            <p:spPr>
              <a:xfrm>
                <a:off x="11806046" y="4238404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516283C-310A-3E90-0C32-C9767F2E09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6918" y="4928305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1D2154-0E2E-55C5-6A59-B6D70688BAE6}"/>
                </a:ext>
              </a:extLst>
            </p:cNvPr>
            <p:cNvSpPr txBox="1"/>
            <p:nvPr/>
          </p:nvSpPr>
          <p:spPr>
            <a:xfrm>
              <a:off x="7113007" y="9038776"/>
              <a:ext cx="1291499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 err="1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endParaRPr lang="en-US" sz="2400" b="1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0AFB4-E368-CCD5-C882-59169371C336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C60FD-5A0D-1A21-5B06-3F91BFDB1924}"/>
              </a:ext>
            </a:extLst>
          </p:cNvPr>
          <p:cNvSpPr txBox="1"/>
          <p:nvPr/>
        </p:nvSpPr>
        <p:spPr>
          <a:xfrm>
            <a:off x="908262" y="1810818"/>
            <a:ext cx="23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2. Nhận xét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7BA4E9A-A314-25EA-881F-A63EAB1D3D2A}"/>
              </a:ext>
            </a:extLst>
          </p:cNvPr>
          <p:cNvGrpSpPr/>
          <p:nvPr/>
        </p:nvGrpSpPr>
        <p:grpSpPr>
          <a:xfrm>
            <a:off x="2821578" y="5011818"/>
            <a:ext cx="5851950" cy="1024371"/>
            <a:chOff x="6126938" y="8653668"/>
            <a:chExt cx="8777931" cy="153655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FB5E610-4BF5-8795-4A2A-F2F225938088}"/>
                </a:ext>
              </a:extLst>
            </p:cNvPr>
            <p:cNvGrpSpPr/>
            <p:nvPr/>
          </p:nvGrpSpPr>
          <p:grpSpPr>
            <a:xfrm>
              <a:off x="8456455" y="8666732"/>
              <a:ext cx="805302" cy="1508105"/>
              <a:chOff x="12048141" y="4238403"/>
              <a:chExt cx="540757" cy="1508105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5742E27-D8C5-E498-B6CE-93552BEBB906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5266776-853E-A669-9DED-4640E11717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3739077-85A7-149A-FB87-81B1D67A7839}"/>
                </a:ext>
              </a:extLst>
            </p:cNvPr>
            <p:cNvGrpSpPr/>
            <p:nvPr/>
          </p:nvGrpSpPr>
          <p:grpSpPr>
            <a:xfrm>
              <a:off x="9962867" y="8666732"/>
              <a:ext cx="791070" cy="1508104"/>
              <a:chOff x="12027158" y="4238404"/>
              <a:chExt cx="531200" cy="1508104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BB8487C-F011-82E6-9B03-22E318A95716}"/>
                  </a:ext>
                </a:extLst>
              </p:cNvPr>
              <p:cNvSpPr txBox="1"/>
              <p:nvPr/>
            </p:nvSpPr>
            <p:spPr>
              <a:xfrm>
                <a:off x="12051653" y="4238404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780EB97-A737-66DF-A60D-21E1C4BE2F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98CB571-7127-57A0-64ED-E591953A277D}"/>
                </a:ext>
              </a:extLst>
            </p:cNvPr>
            <p:cNvSpPr txBox="1"/>
            <p:nvPr/>
          </p:nvSpPr>
          <p:spPr>
            <a:xfrm>
              <a:off x="9308866" y="8942776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943256-B83D-966E-7F47-A7CE0C1FF694}"/>
                </a:ext>
              </a:extLst>
            </p:cNvPr>
            <p:cNvSpPr txBox="1"/>
            <p:nvPr/>
          </p:nvSpPr>
          <p:spPr>
            <a:xfrm>
              <a:off x="10805958" y="8983840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DEE0F0-88AC-9E78-4A7B-601299F5F281}"/>
                </a:ext>
              </a:extLst>
            </p:cNvPr>
            <p:cNvGrpSpPr/>
            <p:nvPr/>
          </p:nvGrpSpPr>
          <p:grpSpPr>
            <a:xfrm>
              <a:off x="11215963" y="8682120"/>
              <a:ext cx="2251018" cy="1508104"/>
              <a:chOff x="11969309" y="4238404"/>
              <a:chExt cx="499904" cy="150810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A5CF97-772D-EC39-121A-768A1EAEECEF}"/>
                  </a:ext>
                </a:extLst>
              </p:cNvPr>
              <p:cNvSpPr txBox="1"/>
              <p:nvPr/>
            </p:nvSpPr>
            <p:spPr>
              <a:xfrm>
                <a:off x="11969309" y="4238404"/>
                <a:ext cx="49990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 + 5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9547A4D-3C49-61CD-B401-D57A99CB6F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3891" y="5000152"/>
                <a:ext cx="39909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0B5D5E-5428-B053-0358-BBFFE9BAC27E}"/>
                </a:ext>
              </a:extLst>
            </p:cNvPr>
            <p:cNvSpPr txBox="1"/>
            <p:nvPr/>
          </p:nvSpPr>
          <p:spPr>
            <a:xfrm>
              <a:off x="13450378" y="8957713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2B43959-4EBD-5AB6-9F0E-6B9DEA693927}"/>
                </a:ext>
              </a:extLst>
            </p:cNvPr>
            <p:cNvGrpSpPr/>
            <p:nvPr/>
          </p:nvGrpSpPr>
          <p:grpSpPr>
            <a:xfrm>
              <a:off x="14147050" y="8653668"/>
              <a:ext cx="757819" cy="1508104"/>
              <a:chOff x="11788503" y="4225341"/>
              <a:chExt cx="508871" cy="1508104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DF30E93-688F-9587-9A71-40B853DFA1FB}"/>
                  </a:ext>
                </a:extLst>
              </p:cNvPr>
              <p:cNvSpPr txBox="1"/>
              <p:nvPr/>
            </p:nvSpPr>
            <p:spPr>
              <a:xfrm>
                <a:off x="11788503" y="4225341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24A12AC-DF3F-7926-8F82-A3E95FD8DF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14466" y="4974025"/>
                <a:ext cx="4829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2F58296-4ECC-03D6-88AB-C7FA94987772}"/>
                </a:ext>
              </a:extLst>
            </p:cNvPr>
            <p:cNvSpPr txBox="1"/>
            <p:nvPr/>
          </p:nvSpPr>
          <p:spPr>
            <a:xfrm>
              <a:off x="6126938" y="8939866"/>
              <a:ext cx="208786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FAF3DAE-B8D4-C69D-6C95-28E3CAAF88EF}"/>
              </a:ext>
            </a:extLst>
          </p:cNvPr>
          <p:cNvGrpSpPr/>
          <p:nvPr/>
        </p:nvGrpSpPr>
        <p:grpSpPr>
          <a:xfrm>
            <a:off x="1498599" y="2557323"/>
            <a:ext cx="9726749" cy="2047166"/>
            <a:chOff x="2561068" y="3575144"/>
            <a:chExt cx="13792200" cy="3070751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CD1D6C9-11C7-A22D-BAEF-A7DF3E839AA6}"/>
                </a:ext>
              </a:extLst>
            </p:cNvPr>
            <p:cNvSpPr/>
            <p:nvPr/>
          </p:nvSpPr>
          <p:spPr>
            <a:xfrm>
              <a:off x="2561068" y="3575144"/>
              <a:ext cx="13792200" cy="246208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28E617-7C39-4CCC-4C73-978D0F31E3A1}"/>
                </a:ext>
              </a:extLst>
            </p:cNvPr>
            <p:cNvSpPr txBox="1"/>
            <p:nvPr/>
          </p:nvSpPr>
          <p:spPr>
            <a:xfrm>
              <a:off x="3031307" y="3724804"/>
              <a:ext cx="12887739" cy="2921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25497" y="1623662"/>
            <a:ext cx="4941006" cy="13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9D3A014F-A927-BBB7-3557-8CBCFE71A50A}"/>
              </a:ext>
            </a:extLst>
          </p:cNvPr>
          <p:cNvSpPr/>
          <p:nvPr/>
        </p:nvSpPr>
        <p:spPr>
          <a:xfrm>
            <a:off x="7696529" y="2910346"/>
            <a:ext cx="2157415" cy="1405827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556" t="-172219" r="-401154" b="-13735"/>
            </a:stretch>
          </a:blipFill>
        </p:spPr>
        <p:txBody>
          <a:bodyPr/>
          <a:lstStyle/>
          <a:p>
            <a:endParaRPr lang="en-VN" sz="2800" dirty="0">
              <a:latin typeface="UTM Avo" panose="02040603050506020204" pitchFamily="18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111E1E8E-F980-2545-4499-030E3D74458B}"/>
              </a:ext>
            </a:extLst>
          </p:cNvPr>
          <p:cNvSpPr/>
          <p:nvPr/>
        </p:nvSpPr>
        <p:spPr>
          <a:xfrm>
            <a:off x="2234892" y="3043225"/>
            <a:ext cx="2073992" cy="1374014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826" t="-65938" r="-385839" b="-126638"/>
            </a:stretch>
          </a:blipFill>
        </p:spPr>
        <p:txBody>
          <a:bodyPr/>
          <a:lstStyle/>
          <a:p>
            <a:endParaRPr lang="en-VN" sz="2800" dirty="0">
              <a:latin typeface="UTM Avo" panose="02040603050506020204" pitchFamily="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516722" y="4565290"/>
            <a:ext cx="3570511" cy="1015423"/>
            <a:chOff x="2733484" y="8694187"/>
            <a:chExt cx="5546311" cy="1523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733484" y="8701805"/>
              <a:ext cx="634021" cy="1508099"/>
              <a:chOff x="12048141" y="4403353"/>
              <a:chExt cx="531200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2049785" y="4403353"/>
                <a:ext cx="520263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139220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694187"/>
              <a:ext cx="634021" cy="1508100"/>
              <a:chOff x="12027673" y="4395735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395735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35681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90727" y="8944656"/>
              <a:ext cx="412709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75393" y="8992171"/>
              <a:ext cx="370128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213097" y="8709217"/>
              <a:ext cx="1789856" cy="1508100"/>
              <a:chOff x="12053260" y="4378978"/>
              <a:chExt cx="495949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53260" y="4378978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 + 1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6300" y="5133234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125922" y="9000246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645773" y="8709212"/>
              <a:ext cx="634022" cy="1508099"/>
              <a:chOff x="12095162" y="4394362"/>
              <a:chExt cx="531201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119923" y="4394362"/>
                <a:ext cx="484284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5162" y="5143983"/>
                <a:ext cx="53120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7233453" y="4525040"/>
            <a:ext cx="3589210" cy="1022820"/>
            <a:chOff x="2623273" y="8577223"/>
            <a:chExt cx="5575359" cy="15342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623273" y="8603351"/>
              <a:ext cx="641030" cy="1508106"/>
              <a:chOff x="11955775" y="4304899"/>
              <a:chExt cx="537071" cy="150810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972578" y="4304899"/>
                <a:ext cx="520268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55775" y="5061639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997904" y="8596588"/>
              <a:ext cx="634021" cy="1508107"/>
              <a:chOff x="12038491" y="4298136"/>
              <a:chExt cx="531200" cy="150810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2059698" y="4298136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491" y="5048999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450141" y="8905466"/>
              <a:ext cx="412709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761864" y="8887661"/>
              <a:ext cx="370128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577223"/>
              <a:ext cx="1762634" cy="1508107"/>
              <a:chOff x="12047839" y="4246984"/>
              <a:chExt cx="488406" cy="150810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246984"/>
                <a:ext cx="488406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015662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085337" y="8895739"/>
              <a:ext cx="363140" cy="784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564611" y="8590287"/>
              <a:ext cx="634021" cy="1508106"/>
              <a:chOff x="12027158" y="4275437"/>
              <a:chExt cx="531200" cy="150810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2053367" y="4275437"/>
                <a:ext cx="484283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21649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25497" y="1623662"/>
            <a:ext cx="4941006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459843" y="4453036"/>
            <a:ext cx="3553477" cy="1027761"/>
            <a:chOff x="2652344" y="8701805"/>
            <a:chExt cx="5519852" cy="15416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652344" y="8701805"/>
              <a:ext cx="636462" cy="1508099"/>
              <a:chOff x="11980135" y="4403353"/>
              <a:chExt cx="533244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1993114" y="4403353"/>
                <a:ext cx="520265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0135" y="5152283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733376"/>
              <a:ext cx="634021" cy="1508100"/>
              <a:chOff x="12027673" y="4434924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434924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87935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77199" y="9009974"/>
              <a:ext cx="412709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48337" y="9005236"/>
              <a:ext cx="370128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131918" y="8735343"/>
              <a:ext cx="1843961" cy="1508100"/>
              <a:chOff x="12030769" y="4405104"/>
              <a:chExt cx="510941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30769" y="4405104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 + 5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8801" y="5133233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112395" y="9013309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593439" y="8722275"/>
              <a:ext cx="578757" cy="1508099"/>
              <a:chOff x="12051303" y="4407425"/>
              <a:chExt cx="484898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051919" y="4407425"/>
                <a:ext cx="484282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157047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6925967" y="4439248"/>
            <a:ext cx="3907495" cy="1903220"/>
            <a:chOff x="2563060" y="8653800"/>
            <a:chExt cx="5701319" cy="28548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563060" y="8707865"/>
              <a:ext cx="887380" cy="2800767"/>
              <a:chOff x="11905355" y="4409413"/>
              <a:chExt cx="743471" cy="28007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905355" y="4409413"/>
                <a:ext cx="74347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803" y="5153083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848756" y="8674972"/>
              <a:ext cx="887380" cy="2154437"/>
              <a:chOff x="11913531" y="4376520"/>
              <a:chExt cx="743471" cy="215443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1913531" y="4376520"/>
                <a:ext cx="743471" cy="2154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7804" y="5127381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503434" y="8983848"/>
              <a:ext cx="412709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808589" y="8966043"/>
              <a:ext cx="370127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653800"/>
              <a:ext cx="1762634" cy="2154437"/>
              <a:chOff x="12047839" y="4323561"/>
              <a:chExt cx="488406" cy="215443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323561"/>
                <a:ext cx="488406" cy="2154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 + 7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9734" y="5080980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034509" y="8934929"/>
              <a:ext cx="363140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410814" y="8655607"/>
              <a:ext cx="853565" cy="2800768"/>
              <a:chOff x="11898323" y="4340757"/>
              <a:chExt cx="715141" cy="280076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1898323" y="4340757"/>
                <a:ext cx="715141" cy="2800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5218" y="5073904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5">
            <a:extLst>
              <a:ext uri="{FF2B5EF4-FFF2-40B4-BE49-F238E27FC236}">
                <a16:creationId xmlns:a16="http://schemas.microsoft.com/office/drawing/2014/main" id="{18DB8AA9-5629-9597-F854-7CF3DEC4E836}"/>
              </a:ext>
            </a:extLst>
          </p:cNvPr>
          <p:cNvSpPr/>
          <p:nvPr/>
        </p:nvSpPr>
        <p:spPr>
          <a:xfrm>
            <a:off x="7807140" y="2846901"/>
            <a:ext cx="2073993" cy="1405828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620" t="-174907" r="-248047" b="-11047"/>
            </a:stretch>
          </a:blipFill>
        </p:spPr>
        <p:txBody>
          <a:bodyPr/>
          <a:lstStyle/>
          <a:p>
            <a:endParaRPr lang="en-VN" sz="2800" dirty="0"/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692BA676-287A-271F-4A5A-431686A08F12}"/>
              </a:ext>
            </a:extLst>
          </p:cNvPr>
          <p:cNvSpPr/>
          <p:nvPr/>
        </p:nvSpPr>
        <p:spPr>
          <a:xfrm>
            <a:off x="2121476" y="2808458"/>
            <a:ext cx="2073992" cy="1374014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0156" t="-40765" r="-213510" b="-151811"/>
            </a:stretch>
          </a:blipFill>
        </p:spPr>
        <p:txBody>
          <a:bodyPr/>
          <a:lstStyle/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9662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138</TotalTime>
  <Words>396</Words>
  <PresentationFormat>Widescreen</PresentationFormat>
  <Paragraphs>165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UTM Avo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2024-01-04T09:19:42Z</dcterms:modified>
</cp:coreProperties>
</file>