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AA636-9BE8-487F-9F74-C5597A9FCE4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60424-F6DF-4C56-A885-ECA86BDA9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01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6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0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5756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6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53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56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1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6573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63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735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4802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454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76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2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88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0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audio" Target="../media/audio2.wav"/><Relationship Id="rId10" Type="http://schemas.openxmlformats.org/officeDocument/2006/relationships/image" Target="../media/image18.png"/><Relationship Id="rId19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/>
                <a:cs typeface="+mn-cs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6511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Dòng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ngắn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788276" y="1583531"/>
            <a:ext cx="9385218" cy="136987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từng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trang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thấy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thế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nào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008993" y="3467237"/>
            <a:ext cx="9385218" cy="136987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Giấy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sờ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rượi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mùi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giấy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mới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/>
          <p:nvPr/>
        </p:nvSpPr>
        <p:spPr>
          <a:xfrm>
            <a:off x="935421" y="2362308"/>
            <a:ext cx="9385218" cy="132783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Nếu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quyển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sẽ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6202141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198996579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377" y="771525"/>
            <a:ext cx="6981825" cy="59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Quyển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74182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53737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6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08" y="1124607"/>
            <a:ext cx="5255172" cy="45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814" y="357352"/>
            <a:ext cx="7094483" cy="6500648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2042839" y="1358735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75989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814" y="357352"/>
            <a:ext cx="7094483" cy="6500648"/>
          </a:xfrm>
          <a:prstGeom prst="rect">
            <a:avLst/>
          </a:prstGeom>
        </p:spPr>
      </p:pic>
      <p:sp>
        <p:nvSpPr>
          <p:cNvPr id="10" name="6-Point Star 9"/>
          <p:cNvSpPr/>
          <p:nvPr/>
        </p:nvSpPr>
        <p:spPr>
          <a:xfrm>
            <a:off x="3072852" y="99087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3072852" y="2956308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3072852" y="482714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0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UTM Avo</vt:lpstr>
      <vt:lpstr>VNI-Avo</vt:lpstr>
      <vt:lpstr>字魂17号-萌趣果冻体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2021-01-19T07:54:31Z</dcterms:created>
  <dcterms:modified xsi:type="dcterms:W3CDTF">2021-01-19T07:54:54Z</dcterms:modified>
</cp:coreProperties>
</file>