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13716000" cx="24384000"/>
  <p:notesSz cx="6858000" cy="9144000"/>
  <p:embeddedFontLst>
    <p:embeddedFont>
      <p:font typeface="Roboto"/>
      <p:regular r:id="rId40"/>
      <p:bold r:id="rId41"/>
      <p:italic r:id="rId42"/>
      <p:boldItalic r:id="rId43"/>
    </p:embeddedFont>
    <p:embeddedFont>
      <p:font typeface="Montserrat Black"/>
      <p:bold r:id="rId44"/>
      <p:boldItalic r:id="rId45"/>
    </p:embeddedFont>
    <p:embeddedFont>
      <p:font typeface="Montserrat"/>
      <p:bold r:id="rId46"/>
      <p:boldItalic r:id="rId47"/>
    </p:embeddedFont>
    <p:embeddedFont>
      <p:font typeface="Lato"/>
      <p:regular r:id="rId48"/>
      <p:bold r:id="rId49"/>
      <p:italic r:id="rId50"/>
      <p:boldItalic r:id="rId51"/>
    </p:embeddedFont>
    <p:embeddedFont>
      <p:font typeface="Helvetica Neue"/>
      <p:regular r:id="rId52"/>
      <p:bold r:id="rId53"/>
      <p:italic r:id="rId54"/>
      <p:boldItalic r:id="rId55"/>
    </p:embeddedFont>
    <p:embeddedFont>
      <p:font typeface="Helvetica Neue Light"/>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42" Type="http://schemas.openxmlformats.org/officeDocument/2006/relationships/font" Target="fonts/Roboto-italic.fntdata"/><Relationship Id="rId41" Type="http://schemas.openxmlformats.org/officeDocument/2006/relationships/font" Target="fonts/Roboto-bold.fntdata"/><Relationship Id="rId44" Type="http://schemas.openxmlformats.org/officeDocument/2006/relationships/font" Target="fonts/MontserratBlack-bold.fntdata"/><Relationship Id="rId43" Type="http://schemas.openxmlformats.org/officeDocument/2006/relationships/font" Target="fonts/Roboto-boldItalic.fntdata"/><Relationship Id="rId46" Type="http://schemas.openxmlformats.org/officeDocument/2006/relationships/font" Target="fonts/Montserrat-bold.fntdata"/><Relationship Id="rId45" Type="http://schemas.openxmlformats.org/officeDocument/2006/relationships/font" Target="fonts/MontserratBlack-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Lato-regular.fntdata"/><Relationship Id="rId47" Type="http://schemas.openxmlformats.org/officeDocument/2006/relationships/font" Target="fonts/Montserrat-boldItalic.fntdata"/><Relationship Id="rId49" Type="http://schemas.openxmlformats.org/officeDocument/2006/relationships/font" Target="fonts/Lato-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Lato-boldItalic.fntdata"/><Relationship Id="rId50" Type="http://schemas.openxmlformats.org/officeDocument/2006/relationships/font" Target="fonts/Lato-italic.fntdata"/><Relationship Id="rId53" Type="http://schemas.openxmlformats.org/officeDocument/2006/relationships/font" Target="fonts/HelveticaNeue-bold.fntdata"/><Relationship Id="rId52" Type="http://schemas.openxmlformats.org/officeDocument/2006/relationships/font" Target="fonts/HelveticaNeue-regular.fntdata"/><Relationship Id="rId11" Type="http://schemas.openxmlformats.org/officeDocument/2006/relationships/slide" Target="slides/slide7.xml"/><Relationship Id="rId55" Type="http://schemas.openxmlformats.org/officeDocument/2006/relationships/font" Target="fonts/HelveticaNeue-boldItalic.fntdata"/><Relationship Id="rId10" Type="http://schemas.openxmlformats.org/officeDocument/2006/relationships/slide" Target="slides/slide6.xml"/><Relationship Id="rId54" Type="http://schemas.openxmlformats.org/officeDocument/2006/relationships/font" Target="fonts/HelveticaNeue-italic.fntdata"/><Relationship Id="rId13" Type="http://schemas.openxmlformats.org/officeDocument/2006/relationships/slide" Target="slides/slide9.xml"/><Relationship Id="rId57" Type="http://schemas.openxmlformats.org/officeDocument/2006/relationships/font" Target="fonts/HelveticaNeueLight-bold.fntdata"/><Relationship Id="rId12" Type="http://schemas.openxmlformats.org/officeDocument/2006/relationships/slide" Target="slides/slide8.xml"/><Relationship Id="rId56" Type="http://schemas.openxmlformats.org/officeDocument/2006/relationships/font" Target="fonts/HelveticaNeueLight-regular.fntdata"/><Relationship Id="rId15" Type="http://schemas.openxmlformats.org/officeDocument/2006/relationships/slide" Target="slides/slide11.xml"/><Relationship Id="rId59" Type="http://schemas.openxmlformats.org/officeDocument/2006/relationships/font" Target="fonts/HelveticaNeueLight-boldItalic.fntdata"/><Relationship Id="rId14" Type="http://schemas.openxmlformats.org/officeDocument/2006/relationships/slide" Target="slides/slide10.xml"/><Relationship Id="rId58" Type="http://schemas.openxmlformats.org/officeDocument/2006/relationships/font" Target="fonts/HelveticaNeueLight-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Google Shape;390;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Google Shape;454;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6" name="Shape 486"/>
        <p:cNvGrpSpPr/>
        <p:nvPr/>
      </p:nvGrpSpPr>
      <p:grpSpPr>
        <a:xfrm>
          <a:off x="0" y="0"/>
          <a:ext cx="0" cy="0"/>
          <a:chOff x="0" y="0"/>
          <a:chExt cx="0" cy="0"/>
        </a:xfrm>
      </p:grpSpPr>
      <p:sp>
        <p:nvSpPr>
          <p:cNvPr id="487" name="Google Shape;487;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0" name="Shape 520"/>
        <p:cNvGrpSpPr/>
        <p:nvPr/>
      </p:nvGrpSpPr>
      <p:grpSpPr>
        <a:xfrm>
          <a:off x="0" y="0"/>
          <a:ext cx="0" cy="0"/>
          <a:chOff x="0" y="0"/>
          <a:chExt cx="0" cy="0"/>
        </a:xfrm>
      </p:grpSpPr>
      <p:sp>
        <p:nvSpPr>
          <p:cNvPr id="521" name="Google Shape;521;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2" name="Google Shape;52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1" name="Shape 531"/>
        <p:cNvGrpSpPr/>
        <p:nvPr/>
      </p:nvGrpSpPr>
      <p:grpSpPr>
        <a:xfrm>
          <a:off x="0" y="0"/>
          <a:ext cx="0" cy="0"/>
          <a:chOff x="0" y="0"/>
          <a:chExt cx="0" cy="0"/>
        </a:xfrm>
      </p:grpSpPr>
      <p:sp>
        <p:nvSpPr>
          <p:cNvPr id="532" name="Google Shape;532;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5" name="Shape 545"/>
        <p:cNvGrpSpPr/>
        <p:nvPr/>
      </p:nvGrpSpPr>
      <p:grpSpPr>
        <a:xfrm>
          <a:off x="0" y="0"/>
          <a:ext cx="0" cy="0"/>
          <a:chOff x="0" y="0"/>
          <a:chExt cx="0" cy="0"/>
        </a:xfrm>
      </p:grpSpPr>
      <p:sp>
        <p:nvSpPr>
          <p:cNvPr id="546" name="Google Shape;546;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9" name="Shape 559"/>
        <p:cNvGrpSpPr/>
        <p:nvPr/>
      </p:nvGrpSpPr>
      <p:grpSpPr>
        <a:xfrm>
          <a:off x="0" y="0"/>
          <a:ext cx="0" cy="0"/>
          <a:chOff x="0" y="0"/>
          <a:chExt cx="0" cy="0"/>
        </a:xfrm>
      </p:grpSpPr>
      <p:sp>
        <p:nvSpPr>
          <p:cNvPr id="560" name="Google Shape;560;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3" name="Shape 573"/>
        <p:cNvGrpSpPr/>
        <p:nvPr/>
      </p:nvGrpSpPr>
      <p:grpSpPr>
        <a:xfrm>
          <a:off x="0" y="0"/>
          <a:ext cx="0" cy="0"/>
          <a:chOff x="0" y="0"/>
          <a:chExt cx="0" cy="0"/>
        </a:xfrm>
      </p:grpSpPr>
      <p:sp>
        <p:nvSpPr>
          <p:cNvPr id="574" name="Google Shape;574;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5" name="Google Shape;575;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7" name="Shape 587"/>
        <p:cNvGrpSpPr/>
        <p:nvPr/>
      </p:nvGrpSpPr>
      <p:grpSpPr>
        <a:xfrm>
          <a:off x="0" y="0"/>
          <a:ext cx="0" cy="0"/>
          <a:chOff x="0" y="0"/>
          <a:chExt cx="0" cy="0"/>
        </a:xfrm>
      </p:grpSpPr>
      <p:sp>
        <p:nvSpPr>
          <p:cNvPr id="588" name="Google Shape;588;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9" name="Google Shape;589;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8" name="Shape 598"/>
        <p:cNvGrpSpPr/>
        <p:nvPr/>
      </p:nvGrpSpPr>
      <p:grpSpPr>
        <a:xfrm>
          <a:off x="0" y="0"/>
          <a:ext cx="0" cy="0"/>
          <a:chOff x="0" y="0"/>
          <a:chExt cx="0" cy="0"/>
        </a:xfrm>
      </p:grpSpPr>
      <p:sp>
        <p:nvSpPr>
          <p:cNvPr id="599" name="Google Shape;599;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0" name="Google Shape;600;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3" name="Shape 623"/>
        <p:cNvGrpSpPr/>
        <p:nvPr/>
      </p:nvGrpSpPr>
      <p:grpSpPr>
        <a:xfrm>
          <a:off x="0" y="0"/>
          <a:ext cx="0" cy="0"/>
          <a:chOff x="0" y="0"/>
          <a:chExt cx="0" cy="0"/>
        </a:xfrm>
      </p:grpSpPr>
      <p:sp>
        <p:nvSpPr>
          <p:cNvPr id="624" name="Google Shape;624;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9" name="Shape 639"/>
        <p:cNvGrpSpPr/>
        <p:nvPr/>
      </p:nvGrpSpPr>
      <p:grpSpPr>
        <a:xfrm>
          <a:off x="0" y="0"/>
          <a:ext cx="0" cy="0"/>
          <a:chOff x="0" y="0"/>
          <a:chExt cx="0" cy="0"/>
        </a:xfrm>
      </p:grpSpPr>
      <p:sp>
        <p:nvSpPr>
          <p:cNvPr id="640" name="Google Shape;640;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1" name="Google Shape;641;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 type="tx">
  <p:cSld name="TITLE_AND_BODY">
    <p:spTree>
      <p:nvGrpSpPr>
        <p:cNvPr id="10" name="Shape 10"/>
        <p:cNvGrpSpPr/>
        <p:nvPr/>
      </p:nvGrpSpPr>
      <p:grpSpPr>
        <a:xfrm>
          <a:off x="0" y="0"/>
          <a:ext cx="0" cy="0"/>
          <a:chOff x="0" y="0"/>
          <a:chExt cx="0" cy="0"/>
        </a:xfrm>
      </p:grpSpPr>
      <p:sp>
        <p:nvSpPr>
          <p:cNvPr id="11" name="Google Shape;11;p2"/>
          <p:cNvSpPr/>
          <p:nvPr>
            <p:ph idx="2" type="pic"/>
          </p:nvPr>
        </p:nvSpPr>
        <p:spPr>
          <a:xfrm>
            <a:off x="12517094" y="37"/>
            <a:ext cx="13715956" cy="1371595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2" name="Google Shape;12;p2"/>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9">
  <p:cSld name="Master 9">
    <p:spTree>
      <p:nvGrpSpPr>
        <p:cNvPr id="40" name="Shape 40"/>
        <p:cNvGrpSpPr/>
        <p:nvPr/>
      </p:nvGrpSpPr>
      <p:grpSpPr>
        <a:xfrm>
          <a:off x="0" y="0"/>
          <a:ext cx="0" cy="0"/>
          <a:chOff x="0" y="0"/>
          <a:chExt cx="0" cy="0"/>
        </a:xfrm>
      </p:grpSpPr>
      <p:sp>
        <p:nvSpPr>
          <p:cNvPr id="41" name="Google Shape;41;p11"/>
          <p:cNvSpPr/>
          <p:nvPr/>
        </p:nvSpPr>
        <p:spPr>
          <a:xfrm>
            <a:off x="1369305" y="7725252"/>
            <a:ext cx="9866946" cy="9866946"/>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939800">
            <a:solidFill>
              <a:srgbClr val="A6BA58"/>
            </a:solidFill>
            <a:prstDash val="solid"/>
            <a:miter lim="400000"/>
            <a:headEnd len="sm" w="sm" type="none"/>
            <a:tailEnd len="sm" w="sm" type="none"/>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42" name="Google Shape;42;p11"/>
          <p:cNvSpPr/>
          <p:nvPr/>
        </p:nvSpPr>
        <p:spPr>
          <a:xfrm>
            <a:off x="1369305" y="-3876198"/>
            <a:ext cx="9866946" cy="9866946"/>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939800">
            <a:solidFill>
              <a:srgbClr val="A6BA58"/>
            </a:solidFill>
            <a:prstDash val="solid"/>
            <a:miter lim="400000"/>
            <a:headEnd len="sm" w="sm" type="none"/>
            <a:tailEnd len="sm" w="sm" type="none"/>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43" name="Google Shape;43;p11"/>
          <p:cNvSpPr/>
          <p:nvPr>
            <p:ph idx="2" type="pic"/>
          </p:nvPr>
        </p:nvSpPr>
        <p:spPr>
          <a:xfrm>
            <a:off x="1339845" y="2203937"/>
            <a:ext cx="9780206" cy="978020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44" name="Google Shape;44;p11"/>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0">
  <p:cSld name="Master 10">
    <p:spTree>
      <p:nvGrpSpPr>
        <p:cNvPr id="45" name="Shape 45"/>
        <p:cNvGrpSpPr/>
        <p:nvPr/>
      </p:nvGrpSpPr>
      <p:grpSpPr>
        <a:xfrm>
          <a:off x="0" y="0"/>
          <a:ext cx="0" cy="0"/>
          <a:chOff x="0" y="0"/>
          <a:chExt cx="0" cy="0"/>
        </a:xfrm>
      </p:grpSpPr>
      <p:sp>
        <p:nvSpPr>
          <p:cNvPr id="46" name="Google Shape;46;p12"/>
          <p:cNvSpPr/>
          <p:nvPr>
            <p:ph idx="2" type="pic"/>
          </p:nvPr>
        </p:nvSpPr>
        <p:spPr>
          <a:xfrm>
            <a:off x="-4415188" y="-1"/>
            <a:ext cx="13715856" cy="1371585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47" name="Google Shape;47;p12"/>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1">
  <p:cSld name="Master 11">
    <p:spTree>
      <p:nvGrpSpPr>
        <p:cNvPr id="48" name="Shape 48"/>
        <p:cNvGrpSpPr/>
        <p:nvPr/>
      </p:nvGrpSpPr>
      <p:grpSpPr>
        <a:xfrm>
          <a:off x="0" y="0"/>
          <a:ext cx="0" cy="0"/>
          <a:chOff x="0" y="0"/>
          <a:chExt cx="0" cy="0"/>
        </a:xfrm>
      </p:grpSpPr>
      <p:sp>
        <p:nvSpPr>
          <p:cNvPr id="49" name="Google Shape;49;p13"/>
          <p:cNvSpPr/>
          <p:nvPr>
            <p:ph idx="2" type="pic"/>
          </p:nvPr>
        </p:nvSpPr>
        <p:spPr>
          <a:xfrm>
            <a:off x="9894313" y="8845093"/>
            <a:ext cx="9395474" cy="939547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50" name="Google Shape;50;p13"/>
          <p:cNvSpPr/>
          <p:nvPr>
            <p:ph idx="3" type="pic"/>
          </p:nvPr>
        </p:nvSpPr>
        <p:spPr>
          <a:xfrm>
            <a:off x="16681956" y="5702515"/>
            <a:ext cx="8638766" cy="863876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51" name="Google Shape;51;p13"/>
          <p:cNvSpPr/>
          <p:nvPr/>
        </p:nvSpPr>
        <p:spPr>
          <a:xfrm>
            <a:off x="0" y="0"/>
            <a:ext cx="24384001" cy="13716000"/>
          </a:xfrm>
          <a:prstGeom prst="rect">
            <a:avLst/>
          </a:prstGeom>
          <a:solidFill>
            <a:srgbClr val="786643"/>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52" name="Google Shape;52;p13"/>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2">
  <p:cSld name="Master 12">
    <p:spTree>
      <p:nvGrpSpPr>
        <p:cNvPr id="53" name="Shape 53"/>
        <p:cNvGrpSpPr/>
        <p:nvPr/>
      </p:nvGrpSpPr>
      <p:grpSpPr>
        <a:xfrm>
          <a:off x="0" y="0"/>
          <a:ext cx="0" cy="0"/>
          <a:chOff x="0" y="0"/>
          <a:chExt cx="0" cy="0"/>
        </a:xfrm>
      </p:grpSpPr>
      <p:sp>
        <p:nvSpPr>
          <p:cNvPr id="54" name="Google Shape;54;p14"/>
          <p:cNvSpPr/>
          <p:nvPr>
            <p:ph idx="2" type="pic"/>
          </p:nvPr>
        </p:nvSpPr>
        <p:spPr>
          <a:xfrm>
            <a:off x="3854623" y="3434988"/>
            <a:ext cx="13345194" cy="1334519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55" name="Google Shape;55;p14"/>
          <p:cNvSpPr/>
          <p:nvPr>
            <p:ph idx="3" type="pic"/>
          </p:nvPr>
        </p:nvSpPr>
        <p:spPr>
          <a:xfrm>
            <a:off x="14378392" y="-2358723"/>
            <a:ext cx="13689467" cy="1368946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56" name="Google Shape;56;p14"/>
          <p:cNvSpPr/>
          <p:nvPr/>
        </p:nvSpPr>
        <p:spPr>
          <a:xfrm>
            <a:off x="16453663" y="3680962"/>
            <a:ext cx="1834001" cy="1834001"/>
          </a:xfrm>
          <a:custGeom>
            <a:rect b="b" l="l" r="r" t="t"/>
            <a:pathLst>
              <a:path extrusionOk="0" h="21600" w="21600">
                <a:moveTo>
                  <a:pt x="0" y="10800"/>
                </a:moveTo>
                <a:lnTo>
                  <a:pt x="10800" y="21600"/>
                </a:lnTo>
                <a:lnTo>
                  <a:pt x="21600" y="10800"/>
                </a:lnTo>
                <a:lnTo>
                  <a:pt x="10800" y="0"/>
                </a:ln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 name="Google Shape;57;p14"/>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3">
  <p:cSld name="Master 13">
    <p:spTree>
      <p:nvGrpSpPr>
        <p:cNvPr id="58" name="Shape 58"/>
        <p:cNvGrpSpPr/>
        <p:nvPr/>
      </p:nvGrpSpPr>
      <p:grpSpPr>
        <a:xfrm>
          <a:off x="0" y="0"/>
          <a:ext cx="0" cy="0"/>
          <a:chOff x="0" y="0"/>
          <a:chExt cx="0" cy="0"/>
        </a:xfrm>
      </p:grpSpPr>
      <p:sp>
        <p:nvSpPr>
          <p:cNvPr id="59" name="Google Shape;59;p15"/>
          <p:cNvSpPr/>
          <p:nvPr>
            <p:ph idx="2" type="pic"/>
          </p:nvPr>
        </p:nvSpPr>
        <p:spPr>
          <a:xfrm>
            <a:off x="-5035658" y="-8071695"/>
            <a:ext cx="24167951" cy="2416795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60" name="Google Shape;60;p15"/>
          <p:cNvSpPr/>
          <p:nvPr>
            <p:ph idx="3" type="pic"/>
          </p:nvPr>
        </p:nvSpPr>
        <p:spPr>
          <a:xfrm>
            <a:off x="-7165477" y="7149909"/>
            <a:ext cx="25392989" cy="2539299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61" name="Google Shape;61;p15"/>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4">
  <p:cSld name="Master 14">
    <p:spTree>
      <p:nvGrpSpPr>
        <p:cNvPr id="62" name="Shape 62"/>
        <p:cNvGrpSpPr/>
        <p:nvPr/>
      </p:nvGrpSpPr>
      <p:grpSpPr>
        <a:xfrm>
          <a:off x="0" y="0"/>
          <a:ext cx="0" cy="0"/>
          <a:chOff x="0" y="0"/>
          <a:chExt cx="0" cy="0"/>
        </a:xfrm>
      </p:grpSpPr>
      <p:cxnSp>
        <p:nvCxnSpPr>
          <p:cNvPr id="63" name="Google Shape;63;p16"/>
          <p:cNvCxnSpPr/>
          <p:nvPr/>
        </p:nvCxnSpPr>
        <p:spPr>
          <a:xfrm>
            <a:off x="3016249" y="6858000"/>
            <a:ext cx="18351502" cy="0"/>
          </a:xfrm>
          <a:prstGeom prst="straightConnector1">
            <a:avLst/>
          </a:prstGeom>
          <a:noFill/>
          <a:ln cap="flat" cmpd="sng" w="9525">
            <a:solidFill>
              <a:srgbClr val="E3E3E3"/>
            </a:solidFill>
            <a:prstDash val="solid"/>
            <a:miter lim="400000"/>
            <a:headEnd len="sm" w="sm" type="none"/>
            <a:tailEnd len="sm" w="sm" type="none"/>
          </a:ln>
        </p:spPr>
      </p:cxnSp>
      <p:sp>
        <p:nvSpPr>
          <p:cNvPr id="64" name="Google Shape;64;p16"/>
          <p:cNvSpPr/>
          <p:nvPr>
            <p:ph idx="2" type="pic"/>
          </p:nvPr>
        </p:nvSpPr>
        <p:spPr>
          <a:xfrm>
            <a:off x="5110397" y="2372"/>
            <a:ext cx="13711214" cy="1371120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65" name="Google Shape;65;p16"/>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5">
  <p:cSld name="Master 15">
    <p:spTree>
      <p:nvGrpSpPr>
        <p:cNvPr id="66" name="Shape 66"/>
        <p:cNvGrpSpPr/>
        <p:nvPr/>
      </p:nvGrpSpPr>
      <p:grpSpPr>
        <a:xfrm>
          <a:off x="0" y="0"/>
          <a:ext cx="0" cy="0"/>
          <a:chOff x="0" y="0"/>
          <a:chExt cx="0" cy="0"/>
        </a:xfrm>
      </p:grpSpPr>
      <p:cxnSp>
        <p:nvCxnSpPr>
          <p:cNvPr id="67" name="Google Shape;67;p17"/>
          <p:cNvCxnSpPr/>
          <p:nvPr/>
        </p:nvCxnSpPr>
        <p:spPr>
          <a:xfrm>
            <a:off x="3016249" y="6858000"/>
            <a:ext cx="18351502" cy="0"/>
          </a:xfrm>
          <a:prstGeom prst="straightConnector1">
            <a:avLst/>
          </a:prstGeom>
          <a:noFill/>
          <a:ln cap="flat" cmpd="sng" w="9525">
            <a:solidFill>
              <a:srgbClr val="E3E3E3"/>
            </a:solidFill>
            <a:prstDash val="solid"/>
            <a:miter lim="400000"/>
            <a:headEnd len="sm" w="sm" type="none"/>
            <a:tailEnd len="sm" w="sm" type="none"/>
          </a:ln>
        </p:spPr>
      </p:cxnSp>
      <p:cxnSp>
        <p:nvCxnSpPr>
          <p:cNvPr id="68" name="Google Shape;68;p17"/>
          <p:cNvCxnSpPr/>
          <p:nvPr/>
        </p:nvCxnSpPr>
        <p:spPr>
          <a:xfrm flipH="1" rot="10800000">
            <a:off x="15265427" y="1710331"/>
            <a:ext cx="1" cy="10295337"/>
          </a:xfrm>
          <a:prstGeom prst="straightConnector1">
            <a:avLst/>
          </a:prstGeom>
          <a:noFill/>
          <a:ln cap="flat" cmpd="sng" w="9525">
            <a:solidFill>
              <a:srgbClr val="E3E3E3"/>
            </a:solidFill>
            <a:prstDash val="solid"/>
            <a:miter lim="400000"/>
            <a:headEnd len="sm" w="sm" type="none"/>
            <a:tailEnd len="sm" w="sm" type="none"/>
          </a:ln>
        </p:spPr>
      </p:cxnSp>
      <p:sp>
        <p:nvSpPr>
          <p:cNvPr id="69" name="Google Shape;69;p17"/>
          <p:cNvSpPr/>
          <p:nvPr>
            <p:ph idx="2" type="pic"/>
          </p:nvPr>
        </p:nvSpPr>
        <p:spPr>
          <a:xfrm>
            <a:off x="-2844568" y="6326"/>
            <a:ext cx="13703251" cy="1370325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70" name="Google Shape;70;p17"/>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6" showMasterSp="0">
  <p:cSld name="Master 16">
    <p:spTree>
      <p:nvGrpSpPr>
        <p:cNvPr id="71" name="Shape 71"/>
        <p:cNvGrpSpPr/>
        <p:nvPr/>
      </p:nvGrpSpPr>
      <p:grpSpPr>
        <a:xfrm>
          <a:off x="0" y="0"/>
          <a:ext cx="0" cy="0"/>
          <a:chOff x="0" y="0"/>
          <a:chExt cx="0" cy="0"/>
        </a:xfrm>
      </p:grpSpPr>
      <p:cxnSp>
        <p:nvCxnSpPr>
          <p:cNvPr id="72" name="Google Shape;72;p18"/>
          <p:cNvCxnSpPr/>
          <p:nvPr/>
        </p:nvCxnSpPr>
        <p:spPr>
          <a:xfrm>
            <a:off x="3016249" y="6858000"/>
            <a:ext cx="18351502" cy="0"/>
          </a:xfrm>
          <a:prstGeom prst="straightConnector1">
            <a:avLst/>
          </a:prstGeom>
          <a:noFill/>
          <a:ln cap="flat" cmpd="sng" w="9525">
            <a:solidFill>
              <a:srgbClr val="E3E3E3"/>
            </a:solidFill>
            <a:prstDash val="solid"/>
            <a:miter lim="400000"/>
            <a:headEnd len="sm" w="sm" type="none"/>
            <a:tailEnd len="sm" w="sm" type="none"/>
          </a:ln>
        </p:spPr>
      </p:cxnSp>
      <p:sp>
        <p:nvSpPr>
          <p:cNvPr id="73" name="Google Shape;73;p18"/>
          <p:cNvSpPr/>
          <p:nvPr/>
        </p:nvSpPr>
        <p:spPr>
          <a:xfrm>
            <a:off x="0" y="0"/>
            <a:ext cx="24384001" cy="13716000"/>
          </a:xfrm>
          <a:prstGeom prst="rect">
            <a:avLst/>
          </a:prstGeom>
          <a:solidFill>
            <a:srgbClr val="786643"/>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cxnSp>
        <p:nvCxnSpPr>
          <p:cNvPr id="74" name="Google Shape;74;p18"/>
          <p:cNvCxnSpPr/>
          <p:nvPr/>
        </p:nvCxnSpPr>
        <p:spPr>
          <a:xfrm flipH="1" rot="10800000">
            <a:off x="9290077" y="1710331"/>
            <a:ext cx="1" cy="10295337"/>
          </a:xfrm>
          <a:prstGeom prst="straightConnector1">
            <a:avLst/>
          </a:prstGeom>
          <a:noFill/>
          <a:ln cap="flat" cmpd="sng" w="9525">
            <a:solidFill>
              <a:srgbClr val="E3E3E3"/>
            </a:solidFill>
            <a:prstDash val="solid"/>
            <a:miter lim="400000"/>
            <a:headEnd len="sm" w="sm" type="none"/>
            <a:tailEnd len="sm" w="sm" type="none"/>
          </a:ln>
        </p:spPr>
      </p:cxnSp>
      <p:sp>
        <p:nvSpPr>
          <p:cNvPr id="75" name="Google Shape;75;p18"/>
          <p:cNvSpPr/>
          <p:nvPr>
            <p:ph idx="2" type="pic"/>
          </p:nvPr>
        </p:nvSpPr>
        <p:spPr>
          <a:xfrm>
            <a:off x="13525295" y="6326"/>
            <a:ext cx="13703216" cy="1370321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76" name="Google Shape;76;p18"/>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7">
  <p:cSld name="Master 17">
    <p:spTree>
      <p:nvGrpSpPr>
        <p:cNvPr id="77" name="Shape 77"/>
        <p:cNvGrpSpPr/>
        <p:nvPr/>
      </p:nvGrpSpPr>
      <p:grpSpPr>
        <a:xfrm>
          <a:off x="0" y="0"/>
          <a:ext cx="0" cy="0"/>
          <a:chOff x="0" y="0"/>
          <a:chExt cx="0" cy="0"/>
        </a:xfrm>
      </p:grpSpPr>
      <p:sp>
        <p:nvSpPr>
          <p:cNvPr id="78" name="Google Shape;78;p19"/>
          <p:cNvSpPr/>
          <p:nvPr>
            <p:ph idx="2" type="pic"/>
          </p:nvPr>
        </p:nvSpPr>
        <p:spPr>
          <a:xfrm>
            <a:off x="-558602" y="-3611861"/>
            <a:ext cx="13166289" cy="1316628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79" name="Google Shape;79;p19"/>
          <p:cNvSpPr/>
          <p:nvPr>
            <p:ph idx="3" type="pic"/>
          </p:nvPr>
        </p:nvSpPr>
        <p:spPr>
          <a:xfrm>
            <a:off x="11443034" y="3602024"/>
            <a:ext cx="13812869" cy="1381286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80" name="Google Shape;80;p19"/>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8">
  <p:cSld name="Master 18">
    <p:spTree>
      <p:nvGrpSpPr>
        <p:cNvPr id="81" name="Shape 81"/>
        <p:cNvGrpSpPr/>
        <p:nvPr/>
      </p:nvGrpSpPr>
      <p:grpSpPr>
        <a:xfrm>
          <a:off x="0" y="0"/>
          <a:ext cx="0" cy="0"/>
          <a:chOff x="0" y="0"/>
          <a:chExt cx="0" cy="0"/>
        </a:xfrm>
      </p:grpSpPr>
      <p:sp>
        <p:nvSpPr>
          <p:cNvPr id="82" name="Google Shape;82;p20"/>
          <p:cNvSpPr/>
          <p:nvPr>
            <p:ph idx="2" type="pic"/>
          </p:nvPr>
        </p:nvSpPr>
        <p:spPr>
          <a:xfrm>
            <a:off x="-549597" y="-3834649"/>
            <a:ext cx="14116708" cy="1411670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83" name="Google Shape;83;p20"/>
          <p:cNvSpPr/>
          <p:nvPr>
            <p:ph idx="3" type="pic"/>
          </p:nvPr>
        </p:nvSpPr>
        <p:spPr>
          <a:xfrm>
            <a:off x="11436221" y="-3214929"/>
            <a:ext cx="13709414" cy="1370941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84" name="Google Shape;84;p20"/>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
  <p:cSld name="master 2">
    <p:spTree>
      <p:nvGrpSpPr>
        <p:cNvPr id="13" name="Shape 13"/>
        <p:cNvGrpSpPr/>
        <p:nvPr/>
      </p:nvGrpSpPr>
      <p:grpSpPr>
        <a:xfrm>
          <a:off x="0" y="0"/>
          <a:ext cx="0" cy="0"/>
          <a:chOff x="0" y="0"/>
          <a:chExt cx="0" cy="0"/>
        </a:xfrm>
      </p:grpSpPr>
      <p:sp>
        <p:nvSpPr>
          <p:cNvPr id="14" name="Google Shape;14;p3"/>
          <p:cNvSpPr/>
          <p:nvPr>
            <p:ph idx="2" type="pic"/>
          </p:nvPr>
        </p:nvSpPr>
        <p:spPr>
          <a:xfrm>
            <a:off x="11730141" y="-4884826"/>
            <a:ext cx="14227894" cy="1422789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5" name="Google Shape;15;p3"/>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9">
  <p:cSld name="Master 19">
    <p:spTree>
      <p:nvGrpSpPr>
        <p:cNvPr id="85" name="Shape 85"/>
        <p:cNvGrpSpPr/>
        <p:nvPr/>
      </p:nvGrpSpPr>
      <p:grpSpPr>
        <a:xfrm>
          <a:off x="0" y="0"/>
          <a:ext cx="0" cy="0"/>
          <a:chOff x="0" y="0"/>
          <a:chExt cx="0" cy="0"/>
        </a:xfrm>
      </p:grpSpPr>
      <p:sp>
        <p:nvSpPr>
          <p:cNvPr id="86" name="Google Shape;86;p21"/>
          <p:cNvSpPr/>
          <p:nvPr>
            <p:ph idx="2" type="pic"/>
          </p:nvPr>
        </p:nvSpPr>
        <p:spPr>
          <a:xfrm>
            <a:off x="-755288" y="3961108"/>
            <a:ext cx="13709414" cy="1370941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87" name="Google Shape;87;p21"/>
          <p:cNvSpPr/>
          <p:nvPr>
            <p:ph idx="3" type="pic"/>
          </p:nvPr>
        </p:nvSpPr>
        <p:spPr>
          <a:xfrm>
            <a:off x="11436221" y="4147351"/>
            <a:ext cx="13709414" cy="1370941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88" name="Google Shape;88;p21"/>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0">
  <p:cSld name="Master 20">
    <p:spTree>
      <p:nvGrpSpPr>
        <p:cNvPr id="89" name="Shape 89"/>
        <p:cNvGrpSpPr/>
        <p:nvPr/>
      </p:nvGrpSpPr>
      <p:grpSpPr>
        <a:xfrm>
          <a:off x="0" y="0"/>
          <a:ext cx="0" cy="0"/>
          <a:chOff x="0" y="0"/>
          <a:chExt cx="0" cy="0"/>
        </a:xfrm>
      </p:grpSpPr>
      <p:sp>
        <p:nvSpPr>
          <p:cNvPr id="90" name="Google Shape;90;p22"/>
          <p:cNvSpPr/>
          <p:nvPr>
            <p:ph idx="2" type="pic"/>
          </p:nvPr>
        </p:nvSpPr>
        <p:spPr>
          <a:xfrm>
            <a:off x="-755977" y="5922148"/>
            <a:ext cx="13721931" cy="1372193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91" name="Google Shape;91;p22"/>
          <p:cNvSpPr/>
          <p:nvPr>
            <p:ph idx="3" type="pic"/>
          </p:nvPr>
        </p:nvSpPr>
        <p:spPr>
          <a:xfrm>
            <a:off x="-763124" y="-6216271"/>
            <a:ext cx="13736219" cy="1373622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92" name="Google Shape;92;p22"/>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1">
  <p:cSld name="Master 21">
    <p:spTree>
      <p:nvGrpSpPr>
        <p:cNvPr id="93" name="Shape 93"/>
        <p:cNvGrpSpPr/>
        <p:nvPr/>
      </p:nvGrpSpPr>
      <p:grpSpPr>
        <a:xfrm>
          <a:off x="0" y="0"/>
          <a:ext cx="0" cy="0"/>
          <a:chOff x="0" y="0"/>
          <a:chExt cx="0" cy="0"/>
        </a:xfrm>
      </p:grpSpPr>
      <p:sp>
        <p:nvSpPr>
          <p:cNvPr id="94" name="Google Shape;94;p23"/>
          <p:cNvSpPr/>
          <p:nvPr>
            <p:ph idx="2" type="pic"/>
          </p:nvPr>
        </p:nvSpPr>
        <p:spPr>
          <a:xfrm>
            <a:off x="11418164" y="5922148"/>
            <a:ext cx="13721931" cy="1372193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95" name="Google Shape;95;p23"/>
          <p:cNvSpPr/>
          <p:nvPr>
            <p:ph idx="3" type="pic"/>
          </p:nvPr>
        </p:nvSpPr>
        <p:spPr>
          <a:xfrm>
            <a:off x="11411017" y="-6216271"/>
            <a:ext cx="13736217" cy="1373622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96" name="Google Shape;96;p23"/>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2">
  <p:cSld name="Master 22">
    <p:spTree>
      <p:nvGrpSpPr>
        <p:cNvPr id="97" name="Shape 97"/>
        <p:cNvGrpSpPr/>
        <p:nvPr/>
      </p:nvGrpSpPr>
      <p:grpSpPr>
        <a:xfrm>
          <a:off x="0" y="0"/>
          <a:ext cx="0" cy="0"/>
          <a:chOff x="0" y="0"/>
          <a:chExt cx="0" cy="0"/>
        </a:xfrm>
      </p:grpSpPr>
      <p:sp>
        <p:nvSpPr>
          <p:cNvPr id="98" name="Google Shape;98;p24"/>
          <p:cNvSpPr/>
          <p:nvPr>
            <p:ph idx="2" type="pic"/>
          </p:nvPr>
        </p:nvSpPr>
        <p:spPr>
          <a:xfrm>
            <a:off x="9239601" y="2418352"/>
            <a:ext cx="4579150" cy="457914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99" name="Google Shape;99;p24"/>
          <p:cNvSpPr/>
          <p:nvPr>
            <p:ph idx="3" type="pic"/>
          </p:nvPr>
        </p:nvSpPr>
        <p:spPr>
          <a:xfrm>
            <a:off x="13917772" y="2589616"/>
            <a:ext cx="4399938" cy="439993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00" name="Google Shape;100;p24"/>
          <p:cNvSpPr/>
          <p:nvPr>
            <p:ph idx="4" type="pic"/>
          </p:nvPr>
        </p:nvSpPr>
        <p:spPr>
          <a:xfrm>
            <a:off x="18414466" y="2580947"/>
            <a:ext cx="4336461" cy="433646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01" name="Google Shape;101;p24"/>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3">
  <p:cSld name="Master 23">
    <p:spTree>
      <p:nvGrpSpPr>
        <p:cNvPr id="102" name="Shape 102"/>
        <p:cNvGrpSpPr/>
        <p:nvPr/>
      </p:nvGrpSpPr>
      <p:grpSpPr>
        <a:xfrm>
          <a:off x="0" y="0"/>
          <a:ext cx="0" cy="0"/>
          <a:chOff x="0" y="0"/>
          <a:chExt cx="0" cy="0"/>
        </a:xfrm>
      </p:grpSpPr>
      <p:sp>
        <p:nvSpPr>
          <p:cNvPr id="103" name="Google Shape;103;p25"/>
          <p:cNvSpPr/>
          <p:nvPr>
            <p:ph idx="2" type="pic"/>
          </p:nvPr>
        </p:nvSpPr>
        <p:spPr>
          <a:xfrm>
            <a:off x="11246327" y="-119729"/>
            <a:ext cx="9765638" cy="97656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04" name="Google Shape;104;p25"/>
          <p:cNvSpPr/>
          <p:nvPr>
            <p:ph idx="3" type="pic"/>
          </p:nvPr>
        </p:nvSpPr>
        <p:spPr>
          <a:xfrm>
            <a:off x="15155823" y="5686307"/>
            <a:ext cx="8326669" cy="832666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05" name="Google Shape;105;p25"/>
          <p:cNvSpPr/>
          <p:nvPr>
            <p:ph idx="4" type="pic"/>
          </p:nvPr>
        </p:nvSpPr>
        <p:spPr>
          <a:xfrm>
            <a:off x="15208994" y="-300929"/>
            <a:ext cx="5955117" cy="595511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06" name="Google Shape;106;p25"/>
          <p:cNvSpPr/>
          <p:nvPr>
            <p:ph idx="5" type="pic"/>
          </p:nvPr>
        </p:nvSpPr>
        <p:spPr>
          <a:xfrm>
            <a:off x="19274734" y="2899188"/>
            <a:ext cx="10969401" cy="1096940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07" name="Google Shape;107;p25"/>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4">
  <p:cSld name="Master 24">
    <p:spTree>
      <p:nvGrpSpPr>
        <p:cNvPr id="108" name="Shape 108"/>
        <p:cNvGrpSpPr/>
        <p:nvPr/>
      </p:nvGrpSpPr>
      <p:grpSpPr>
        <a:xfrm>
          <a:off x="0" y="0"/>
          <a:ext cx="0" cy="0"/>
          <a:chOff x="0" y="0"/>
          <a:chExt cx="0" cy="0"/>
        </a:xfrm>
      </p:grpSpPr>
      <p:sp>
        <p:nvSpPr>
          <p:cNvPr id="109" name="Google Shape;109;p26"/>
          <p:cNvSpPr/>
          <p:nvPr>
            <p:ph idx="2" type="pic"/>
          </p:nvPr>
        </p:nvSpPr>
        <p:spPr>
          <a:xfrm>
            <a:off x="10046768" y="66056"/>
            <a:ext cx="13526439" cy="1352643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10" name="Google Shape;110;p26"/>
          <p:cNvSpPr/>
          <p:nvPr>
            <p:ph idx="3" type="pic"/>
          </p:nvPr>
        </p:nvSpPr>
        <p:spPr>
          <a:xfrm>
            <a:off x="17238828" y="114183"/>
            <a:ext cx="13531707" cy="1353170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11" name="Google Shape;111;p26"/>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3">
  <p:cSld name="master 3">
    <p:spTree>
      <p:nvGrpSpPr>
        <p:cNvPr id="16" name="Shape 16"/>
        <p:cNvGrpSpPr/>
        <p:nvPr/>
      </p:nvGrpSpPr>
      <p:grpSpPr>
        <a:xfrm>
          <a:off x="0" y="0"/>
          <a:ext cx="0" cy="0"/>
          <a:chOff x="0" y="0"/>
          <a:chExt cx="0" cy="0"/>
        </a:xfrm>
      </p:grpSpPr>
      <p:sp>
        <p:nvSpPr>
          <p:cNvPr id="17" name="Google Shape;17;p4"/>
          <p:cNvSpPr/>
          <p:nvPr>
            <p:ph idx="2" type="pic"/>
          </p:nvPr>
        </p:nvSpPr>
        <p:spPr>
          <a:xfrm>
            <a:off x="8587048" y="4918014"/>
            <a:ext cx="13675687" cy="136756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8" name="Google Shape;18;p4"/>
          <p:cNvSpPr/>
          <p:nvPr>
            <p:ph idx="3" type="pic"/>
          </p:nvPr>
        </p:nvSpPr>
        <p:spPr>
          <a:xfrm>
            <a:off x="15170056" y="-4206033"/>
            <a:ext cx="13675688" cy="136756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19" name="Google Shape;19;p4"/>
          <p:cNvSpPr/>
          <p:nvPr>
            <p:ph idx="4" type="pic"/>
          </p:nvPr>
        </p:nvSpPr>
        <p:spPr>
          <a:xfrm>
            <a:off x="14781603" y="9875911"/>
            <a:ext cx="13675687" cy="136756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20" name="Google Shape;20;p4"/>
          <p:cNvSpPr/>
          <p:nvPr>
            <p:ph idx="5" type="pic"/>
          </p:nvPr>
        </p:nvSpPr>
        <p:spPr>
          <a:xfrm>
            <a:off x="21598672" y="-297029"/>
            <a:ext cx="13675687" cy="136756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21" name="Google Shape;21;p4"/>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type="title">
  <p:cSld name="TITLE">
    <p:spTree>
      <p:nvGrpSpPr>
        <p:cNvPr id="22" name="Shape 22"/>
        <p:cNvGrpSpPr/>
        <p:nvPr/>
      </p:nvGrpSpPr>
      <p:grpSpPr>
        <a:xfrm>
          <a:off x="0" y="0"/>
          <a:ext cx="0" cy="0"/>
          <a:chOff x="0" y="0"/>
          <a:chExt cx="0" cy="0"/>
        </a:xfrm>
      </p:grpSpPr>
      <p:sp>
        <p:nvSpPr>
          <p:cNvPr id="23" name="Google Shape;23;p5"/>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4">
  <p:cSld name="master 4">
    <p:spTree>
      <p:nvGrpSpPr>
        <p:cNvPr id="24" name="Shape 24"/>
        <p:cNvGrpSpPr/>
        <p:nvPr/>
      </p:nvGrpSpPr>
      <p:grpSpPr>
        <a:xfrm>
          <a:off x="0" y="0"/>
          <a:ext cx="0" cy="0"/>
          <a:chOff x="0" y="0"/>
          <a:chExt cx="0" cy="0"/>
        </a:xfrm>
      </p:grpSpPr>
      <p:sp>
        <p:nvSpPr>
          <p:cNvPr id="25" name="Google Shape;25;p6"/>
          <p:cNvSpPr/>
          <p:nvPr>
            <p:ph idx="2" type="pic"/>
          </p:nvPr>
        </p:nvSpPr>
        <p:spPr>
          <a:xfrm>
            <a:off x="15082905" y="0"/>
            <a:ext cx="13716147" cy="1371614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26" name="Google Shape;26;p6"/>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5">
  <p:cSld name="Master 5">
    <p:spTree>
      <p:nvGrpSpPr>
        <p:cNvPr id="27" name="Shape 27"/>
        <p:cNvGrpSpPr/>
        <p:nvPr/>
      </p:nvGrpSpPr>
      <p:grpSpPr>
        <a:xfrm>
          <a:off x="0" y="0"/>
          <a:ext cx="0" cy="0"/>
          <a:chOff x="0" y="0"/>
          <a:chExt cx="0" cy="0"/>
        </a:xfrm>
      </p:grpSpPr>
      <p:sp>
        <p:nvSpPr>
          <p:cNvPr id="28" name="Google Shape;28;p7"/>
          <p:cNvSpPr/>
          <p:nvPr>
            <p:ph idx="2" type="pic"/>
          </p:nvPr>
        </p:nvSpPr>
        <p:spPr>
          <a:xfrm>
            <a:off x="-63377" y="-10476067"/>
            <a:ext cx="24636489" cy="2463648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29" name="Google Shape;29;p7"/>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6">
  <p:cSld name="Master 6">
    <p:spTree>
      <p:nvGrpSpPr>
        <p:cNvPr id="30" name="Shape 30"/>
        <p:cNvGrpSpPr/>
        <p:nvPr/>
      </p:nvGrpSpPr>
      <p:grpSpPr>
        <a:xfrm>
          <a:off x="0" y="0"/>
          <a:ext cx="0" cy="0"/>
          <a:chOff x="0" y="0"/>
          <a:chExt cx="0" cy="0"/>
        </a:xfrm>
      </p:grpSpPr>
      <p:sp>
        <p:nvSpPr>
          <p:cNvPr id="31" name="Google Shape;31;p8"/>
          <p:cNvSpPr/>
          <p:nvPr>
            <p:ph idx="2" type="pic"/>
          </p:nvPr>
        </p:nvSpPr>
        <p:spPr>
          <a:xfrm>
            <a:off x="1061652" y="1607284"/>
            <a:ext cx="10316671" cy="1031667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32" name="Google Shape;32;p8"/>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7">
  <p:cSld name="Master 7">
    <p:spTree>
      <p:nvGrpSpPr>
        <p:cNvPr id="33" name="Shape 33"/>
        <p:cNvGrpSpPr/>
        <p:nvPr/>
      </p:nvGrpSpPr>
      <p:grpSpPr>
        <a:xfrm>
          <a:off x="0" y="0"/>
          <a:ext cx="0" cy="0"/>
          <a:chOff x="0" y="0"/>
          <a:chExt cx="0" cy="0"/>
        </a:xfrm>
      </p:grpSpPr>
      <p:sp>
        <p:nvSpPr>
          <p:cNvPr id="34" name="Google Shape;34;p9"/>
          <p:cNvSpPr/>
          <p:nvPr>
            <p:ph idx="2" type="pic"/>
          </p:nvPr>
        </p:nvSpPr>
        <p:spPr>
          <a:xfrm>
            <a:off x="12541863" y="7090298"/>
            <a:ext cx="12092242" cy="1209224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35" name="Google Shape;35;p9"/>
          <p:cNvSpPr/>
          <p:nvPr>
            <p:ph idx="3" type="pic"/>
          </p:nvPr>
        </p:nvSpPr>
        <p:spPr>
          <a:xfrm>
            <a:off x="4187944" y="-8852773"/>
            <a:ext cx="19558981" cy="1955897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lvl="1"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lvl="2"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lvl="3"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lvl="4"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lvl="5"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lvl="6"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lvl="7"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lvl="8"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36" name="Google Shape;36;p9"/>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8">
  <p:cSld name="Master 8">
    <p:spTree>
      <p:nvGrpSpPr>
        <p:cNvPr id="37" name="Shape 37"/>
        <p:cNvGrpSpPr/>
        <p:nvPr/>
      </p:nvGrpSpPr>
      <p:grpSpPr>
        <a:xfrm>
          <a:off x="0" y="0"/>
          <a:ext cx="0" cy="0"/>
          <a:chOff x="0" y="0"/>
          <a:chExt cx="0" cy="0"/>
        </a:xfrm>
      </p:grpSpPr>
      <p:sp>
        <p:nvSpPr>
          <p:cNvPr id="38" name="Google Shape;38;p10"/>
          <p:cNvSpPr/>
          <p:nvPr/>
        </p:nvSpPr>
        <p:spPr>
          <a:xfrm>
            <a:off x="8839894" y="3505894"/>
            <a:ext cx="6704212" cy="6704212"/>
          </a:xfrm>
          <a:custGeom>
            <a:rect b="b" l="l" r="r" t="t"/>
            <a:pathLst>
              <a:path extrusionOk="0" h="21600" w="21600">
                <a:moveTo>
                  <a:pt x="0" y="10800"/>
                </a:moveTo>
                <a:lnTo>
                  <a:pt x="10800" y="21600"/>
                </a:lnTo>
                <a:lnTo>
                  <a:pt x="21600" y="10800"/>
                </a:lnTo>
                <a:lnTo>
                  <a:pt x="10800" y="0"/>
                </a:lnTo>
                <a:close/>
              </a:path>
            </a:pathLst>
          </a:custGeom>
          <a:noFill/>
          <a:ln cap="flat" cmpd="sng" w="368300">
            <a:solidFill>
              <a:srgbClr val="A6BA58"/>
            </a:solidFill>
            <a:prstDash val="solid"/>
            <a:miter lim="400000"/>
            <a:headEnd len="sm" w="sm" type="none"/>
            <a:tailEnd len="sm" w="sm" type="none"/>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39" name="Google Shape;39;p10"/>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800"/>
              <a:buFont typeface="Helvetica Neue Light"/>
              <a:buNone/>
              <a:defRPr b="0" sz="18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2.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p:nvPr/>
        </p:nvSpPr>
        <p:spPr>
          <a:xfrm>
            <a:off x="0" y="0"/>
            <a:ext cx="24384001" cy="13716000"/>
          </a:xfrm>
          <a:prstGeom prst="rect">
            <a:avLst/>
          </a:prstGeom>
          <a:solidFill>
            <a:srgbClr val="786643"/>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7" name="Google Shape;7;p1"/>
          <p:cNvSpPr txBox="1"/>
          <p:nvPr>
            <p:ph type="title"/>
          </p:nvPr>
        </p:nvSpPr>
        <p:spPr>
          <a:xfrm>
            <a:off x="6673453" y="3442394"/>
            <a:ext cx="11037095" cy="3482579"/>
          </a:xfrm>
          <a:prstGeom prst="rect">
            <a:avLst/>
          </a:prstGeom>
          <a:noFill/>
          <a:ln>
            <a:noFill/>
          </a:ln>
        </p:spPr>
        <p:txBody>
          <a:bodyPr anchorCtr="0" anchor="b" bIns="53575" lIns="53575" spcFirstLastPara="1" rIns="53575" wrap="square" tIns="53575">
            <a:noAutofit/>
          </a:bodyPr>
          <a:lstStyle>
            <a:lvl1pPr lvl="0" marR="0" rtl="0" algn="l">
              <a:lnSpc>
                <a:spcPct val="100000"/>
              </a:lnSpc>
              <a:spcBef>
                <a:spcPts val="0"/>
              </a:spcBef>
              <a:spcAft>
                <a:spcPts val="0"/>
              </a:spcAft>
              <a:buClr>
                <a:srgbClr val="FFFFFF"/>
              </a:buClr>
              <a:buSzPts val="7000"/>
              <a:buFont typeface="Montserrat Black"/>
              <a:buNone/>
              <a:defRPr b="0" i="0" sz="7000" u="none" cap="none" strike="noStrike">
                <a:solidFill>
                  <a:srgbClr val="FFFFFF"/>
                </a:solidFill>
                <a:latin typeface="Montserrat Black"/>
                <a:ea typeface="Montserrat Black"/>
                <a:cs typeface="Montserrat Black"/>
                <a:sym typeface="Montserrat Black"/>
              </a:defRPr>
            </a:lvl1pPr>
            <a:lvl2pPr lvl="1" marR="0" rtl="0" algn="l">
              <a:lnSpc>
                <a:spcPct val="100000"/>
              </a:lnSpc>
              <a:spcBef>
                <a:spcPts val="0"/>
              </a:spcBef>
              <a:spcAft>
                <a:spcPts val="0"/>
              </a:spcAft>
              <a:buClr>
                <a:srgbClr val="FFFFFF"/>
              </a:buClr>
              <a:buSzPts val="7000"/>
              <a:buFont typeface="Montserrat Black"/>
              <a:buNone/>
              <a:defRPr b="0" i="0" sz="7000" u="none" cap="none" strike="noStrike">
                <a:solidFill>
                  <a:srgbClr val="FFFFFF"/>
                </a:solidFill>
                <a:latin typeface="Montserrat Black"/>
                <a:ea typeface="Montserrat Black"/>
                <a:cs typeface="Montserrat Black"/>
                <a:sym typeface="Montserrat Black"/>
              </a:defRPr>
            </a:lvl2pPr>
            <a:lvl3pPr lvl="2" marR="0" rtl="0" algn="l">
              <a:lnSpc>
                <a:spcPct val="100000"/>
              </a:lnSpc>
              <a:spcBef>
                <a:spcPts val="0"/>
              </a:spcBef>
              <a:spcAft>
                <a:spcPts val="0"/>
              </a:spcAft>
              <a:buClr>
                <a:srgbClr val="FFFFFF"/>
              </a:buClr>
              <a:buSzPts val="7000"/>
              <a:buFont typeface="Montserrat Black"/>
              <a:buNone/>
              <a:defRPr b="0" i="0" sz="7000" u="none" cap="none" strike="noStrike">
                <a:solidFill>
                  <a:srgbClr val="FFFFFF"/>
                </a:solidFill>
                <a:latin typeface="Montserrat Black"/>
                <a:ea typeface="Montserrat Black"/>
                <a:cs typeface="Montserrat Black"/>
                <a:sym typeface="Montserrat Black"/>
              </a:defRPr>
            </a:lvl3pPr>
            <a:lvl4pPr lvl="3" marR="0" rtl="0" algn="l">
              <a:lnSpc>
                <a:spcPct val="100000"/>
              </a:lnSpc>
              <a:spcBef>
                <a:spcPts val="0"/>
              </a:spcBef>
              <a:spcAft>
                <a:spcPts val="0"/>
              </a:spcAft>
              <a:buClr>
                <a:srgbClr val="FFFFFF"/>
              </a:buClr>
              <a:buSzPts val="7000"/>
              <a:buFont typeface="Montserrat Black"/>
              <a:buNone/>
              <a:defRPr b="0" i="0" sz="7000" u="none" cap="none" strike="noStrike">
                <a:solidFill>
                  <a:srgbClr val="FFFFFF"/>
                </a:solidFill>
                <a:latin typeface="Montserrat Black"/>
                <a:ea typeface="Montserrat Black"/>
                <a:cs typeface="Montserrat Black"/>
                <a:sym typeface="Montserrat Black"/>
              </a:defRPr>
            </a:lvl4pPr>
            <a:lvl5pPr lvl="4" marR="0" rtl="0" algn="l">
              <a:lnSpc>
                <a:spcPct val="100000"/>
              </a:lnSpc>
              <a:spcBef>
                <a:spcPts val="0"/>
              </a:spcBef>
              <a:spcAft>
                <a:spcPts val="0"/>
              </a:spcAft>
              <a:buClr>
                <a:srgbClr val="FFFFFF"/>
              </a:buClr>
              <a:buSzPts val="7000"/>
              <a:buFont typeface="Montserrat Black"/>
              <a:buNone/>
              <a:defRPr b="0" i="0" sz="7000" u="none" cap="none" strike="noStrike">
                <a:solidFill>
                  <a:srgbClr val="FFFFFF"/>
                </a:solidFill>
                <a:latin typeface="Montserrat Black"/>
                <a:ea typeface="Montserrat Black"/>
                <a:cs typeface="Montserrat Black"/>
                <a:sym typeface="Montserrat Black"/>
              </a:defRPr>
            </a:lvl5pPr>
            <a:lvl6pPr lvl="5" marR="0" rtl="0" algn="l">
              <a:lnSpc>
                <a:spcPct val="100000"/>
              </a:lnSpc>
              <a:spcBef>
                <a:spcPts val="0"/>
              </a:spcBef>
              <a:spcAft>
                <a:spcPts val="0"/>
              </a:spcAft>
              <a:buClr>
                <a:srgbClr val="FFFFFF"/>
              </a:buClr>
              <a:buSzPts val="7000"/>
              <a:buFont typeface="Montserrat Black"/>
              <a:buNone/>
              <a:defRPr b="0" i="0" sz="7000" u="none" cap="none" strike="noStrike">
                <a:solidFill>
                  <a:srgbClr val="FFFFFF"/>
                </a:solidFill>
                <a:latin typeface="Montserrat Black"/>
                <a:ea typeface="Montserrat Black"/>
                <a:cs typeface="Montserrat Black"/>
                <a:sym typeface="Montserrat Black"/>
              </a:defRPr>
            </a:lvl6pPr>
            <a:lvl7pPr lvl="6" marR="0" rtl="0" algn="l">
              <a:lnSpc>
                <a:spcPct val="100000"/>
              </a:lnSpc>
              <a:spcBef>
                <a:spcPts val="0"/>
              </a:spcBef>
              <a:spcAft>
                <a:spcPts val="0"/>
              </a:spcAft>
              <a:buClr>
                <a:srgbClr val="FFFFFF"/>
              </a:buClr>
              <a:buSzPts val="7000"/>
              <a:buFont typeface="Montserrat Black"/>
              <a:buNone/>
              <a:defRPr b="0" i="0" sz="7000" u="none" cap="none" strike="noStrike">
                <a:solidFill>
                  <a:srgbClr val="FFFFFF"/>
                </a:solidFill>
                <a:latin typeface="Montserrat Black"/>
                <a:ea typeface="Montserrat Black"/>
                <a:cs typeface="Montserrat Black"/>
                <a:sym typeface="Montserrat Black"/>
              </a:defRPr>
            </a:lvl7pPr>
            <a:lvl8pPr lvl="7" marR="0" rtl="0" algn="l">
              <a:lnSpc>
                <a:spcPct val="100000"/>
              </a:lnSpc>
              <a:spcBef>
                <a:spcPts val="0"/>
              </a:spcBef>
              <a:spcAft>
                <a:spcPts val="0"/>
              </a:spcAft>
              <a:buClr>
                <a:srgbClr val="FFFFFF"/>
              </a:buClr>
              <a:buSzPts val="7000"/>
              <a:buFont typeface="Montserrat Black"/>
              <a:buNone/>
              <a:defRPr b="0" i="0" sz="7000" u="none" cap="none" strike="noStrike">
                <a:solidFill>
                  <a:srgbClr val="FFFFFF"/>
                </a:solidFill>
                <a:latin typeface="Montserrat Black"/>
                <a:ea typeface="Montserrat Black"/>
                <a:cs typeface="Montserrat Black"/>
                <a:sym typeface="Montserrat Black"/>
              </a:defRPr>
            </a:lvl8pPr>
            <a:lvl9pPr lvl="8" marR="0" rtl="0" algn="l">
              <a:lnSpc>
                <a:spcPct val="100000"/>
              </a:lnSpc>
              <a:spcBef>
                <a:spcPts val="0"/>
              </a:spcBef>
              <a:spcAft>
                <a:spcPts val="0"/>
              </a:spcAft>
              <a:buClr>
                <a:srgbClr val="FFFFFF"/>
              </a:buClr>
              <a:buSzPts val="7000"/>
              <a:buFont typeface="Montserrat Black"/>
              <a:buNone/>
              <a:defRPr b="0" i="0" sz="7000" u="none" cap="none" strike="noStrike">
                <a:solidFill>
                  <a:srgbClr val="FFFFFF"/>
                </a:solidFill>
                <a:latin typeface="Montserrat Black"/>
                <a:ea typeface="Montserrat Black"/>
                <a:cs typeface="Montserrat Black"/>
                <a:sym typeface="Montserrat Black"/>
              </a:defRPr>
            </a:lvl9pPr>
          </a:lstStyle>
          <a:p/>
        </p:txBody>
      </p:sp>
      <p:sp>
        <p:nvSpPr>
          <p:cNvPr id="8" name="Google Shape;8;p1"/>
          <p:cNvSpPr txBox="1"/>
          <p:nvPr>
            <p:ph idx="1" type="body"/>
          </p:nvPr>
        </p:nvSpPr>
        <p:spPr>
          <a:xfrm>
            <a:off x="6673453" y="7032128"/>
            <a:ext cx="11037095" cy="1192115"/>
          </a:xfrm>
          <a:prstGeom prst="rect">
            <a:avLst/>
          </a:prstGeom>
          <a:noFill/>
          <a:ln>
            <a:noFill/>
          </a:ln>
        </p:spPr>
        <p:txBody>
          <a:bodyPr anchorCtr="0" anchor="t" bIns="53575" lIns="53575" spcFirstLastPara="1" rIns="53575" wrap="square" tIns="53575">
            <a:noAutofit/>
          </a:bodyPr>
          <a:lstStyle>
            <a:lvl1pPr indent="-228600" lvl="0" marL="45720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1pPr>
            <a:lvl2pPr indent="-228600" lvl="1" marL="91440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6pPr>
            <a:lvl7pPr indent="-228600" lvl="6" marL="320040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7pPr>
            <a:lvl8pPr indent="-228600" lvl="7" marL="365760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8pPr>
            <a:lvl9pPr indent="-228600" lvl="8" marL="4114800" marR="0" rtl="0" algn="l">
              <a:lnSpc>
                <a:spcPct val="100000"/>
              </a:lnSpc>
              <a:spcBef>
                <a:spcPts val="0"/>
              </a:spcBef>
              <a:spcAft>
                <a:spcPts val="0"/>
              </a:spcAft>
              <a:buClr>
                <a:srgbClr val="FFFFFF"/>
              </a:buClr>
              <a:buSzPts val="2200"/>
              <a:buFont typeface="Montserrat"/>
              <a:buNone/>
              <a:defRPr b="1" i="0" sz="2200" u="none" cap="none" strike="noStrike">
                <a:solidFill>
                  <a:srgbClr val="FFFFFF"/>
                </a:solidFill>
                <a:latin typeface="Montserrat"/>
                <a:ea typeface="Montserrat"/>
                <a:cs typeface="Montserrat"/>
                <a:sym typeface="Montserrat"/>
              </a:defRPr>
            </a:lvl9pPr>
          </a:lstStyle>
          <a:p/>
        </p:txBody>
      </p:sp>
      <p:sp>
        <p:nvSpPr>
          <p:cNvPr id="9" name="Google Shape;9;p1"/>
          <p:cNvSpPr txBox="1"/>
          <p:nvPr>
            <p:ph idx="12" type="sldNum"/>
          </p:nvPr>
        </p:nvSpPr>
        <p:spPr>
          <a:xfrm>
            <a:off x="12001398" y="11519296"/>
            <a:ext cx="374060" cy="379927"/>
          </a:xfrm>
          <a:prstGeom prst="rect">
            <a:avLst/>
          </a:prstGeom>
          <a:noFill/>
          <a:ln>
            <a:noFill/>
          </a:ln>
        </p:spPr>
        <p:txBody>
          <a:bodyPr anchorCtr="0" anchor="t" bIns="53575" lIns="53575" spcFirstLastPara="1" rIns="53575" wrap="square" tIns="53575">
            <a:noAutofit/>
          </a:bodyPr>
          <a:lstStyle>
            <a:lvl1pPr indent="0" lvl="0"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800"/>
              <a:buFont typeface="Helvetica Neue Light"/>
              <a:buNone/>
              <a:defRPr b="0" i="0" sz="18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pic>
        <p:nvPicPr>
          <p:cNvPr descr="Image" id="116" name="Google Shape;116;p27"/>
          <p:cNvPicPr preferRelativeResize="0"/>
          <p:nvPr>
            <p:ph idx="2" type="pic"/>
          </p:nvPr>
        </p:nvPicPr>
        <p:blipFill rotWithShape="1">
          <a:blip r:embed="rId3">
            <a:alphaModFix/>
          </a:blip>
          <a:srcRect b="0" l="26947" r="13480" t="0"/>
          <a:stretch/>
        </p:blipFill>
        <p:spPr>
          <a:xfrm>
            <a:off x="16213167" y="37"/>
            <a:ext cx="8170864" cy="13715956"/>
          </a:xfrm>
          <a:prstGeom prst="rect">
            <a:avLst/>
          </a:prstGeom>
          <a:noFill/>
          <a:ln>
            <a:noFill/>
          </a:ln>
        </p:spPr>
      </p:pic>
      <p:sp>
        <p:nvSpPr>
          <p:cNvPr id="117" name="Google Shape;117;p27"/>
          <p:cNvSpPr txBox="1"/>
          <p:nvPr/>
        </p:nvSpPr>
        <p:spPr>
          <a:xfrm>
            <a:off x="6024921" y="5057679"/>
            <a:ext cx="7514829"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118" name="Google Shape;118;p27"/>
          <p:cNvSpPr txBox="1"/>
          <p:nvPr/>
        </p:nvSpPr>
        <p:spPr>
          <a:xfrm>
            <a:off x="6024921" y="7408164"/>
            <a:ext cx="7145483" cy="1250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a:t>
            </a:r>
            <a:endParaRPr/>
          </a:p>
        </p:txBody>
      </p:sp>
      <p:sp>
        <p:nvSpPr>
          <p:cNvPr id="119" name="Google Shape;119;p27"/>
          <p:cNvSpPr/>
          <p:nvPr/>
        </p:nvSpPr>
        <p:spPr>
          <a:xfrm>
            <a:off x="-178799" y="12027498"/>
            <a:ext cx="2554361" cy="3709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0" name="Google Shape;120;p27"/>
          <p:cNvSpPr/>
          <p:nvPr/>
        </p:nvSpPr>
        <p:spPr>
          <a:xfrm>
            <a:off x="10821076" y="9850569"/>
            <a:ext cx="17585137" cy="8948952"/>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1" name="Google Shape;121;p27"/>
          <p:cNvSpPr/>
          <p:nvPr/>
        </p:nvSpPr>
        <p:spPr>
          <a:xfrm>
            <a:off x="-4165600" y="-4445001"/>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8793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2" name="Google Shape;122;p27"/>
          <p:cNvSpPr/>
          <p:nvPr/>
        </p:nvSpPr>
        <p:spPr>
          <a:xfrm>
            <a:off x="6213297" y="3104490"/>
            <a:ext cx="2554361" cy="3709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23" name="Google Shape;123;p27"/>
          <p:cNvSpPr/>
          <p:nvPr/>
        </p:nvSpPr>
        <p:spPr>
          <a:xfrm>
            <a:off x="14672263" y="1029869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36"/>
          <p:cNvSpPr txBox="1"/>
          <p:nvPr/>
        </p:nvSpPr>
        <p:spPr>
          <a:xfrm>
            <a:off x="8910637" y="7633196"/>
            <a:ext cx="6562726" cy="1250157"/>
          </a:xfrm>
          <a:prstGeom prst="rect">
            <a:avLst/>
          </a:prstGeom>
          <a:noFill/>
          <a:ln>
            <a:noFill/>
          </a:ln>
        </p:spPr>
        <p:txBody>
          <a:bodyPr anchorCtr="0" anchor="t"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Aenean eu leo quam. Pellentesque ornare sem lacinia quam venenatis vestibulum. Cras mattis consectetur purus sit amet fermentum.</a:t>
            </a:r>
            <a:endParaRPr/>
          </a:p>
        </p:txBody>
      </p:sp>
      <p:sp>
        <p:nvSpPr>
          <p:cNvPr id="258" name="Google Shape;258;p36"/>
          <p:cNvSpPr txBox="1"/>
          <p:nvPr/>
        </p:nvSpPr>
        <p:spPr>
          <a:xfrm>
            <a:off x="8285063" y="5330354"/>
            <a:ext cx="7813874" cy="2240758"/>
          </a:xfrm>
          <a:prstGeom prst="rect">
            <a:avLst/>
          </a:prstGeom>
          <a:noFill/>
          <a:ln>
            <a:noFill/>
          </a:ln>
        </p:spPr>
        <p:txBody>
          <a:bodyPr anchorCtr="0" anchor="t"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259" name="Google Shape;259;p36"/>
          <p:cNvSpPr txBox="1"/>
          <p:nvPr/>
        </p:nvSpPr>
        <p:spPr>
          <a:xfrm>
            <a:off x="11422870" y="4832647"/>
            <a:ext cx="1538260" cy="364723"/>
          </a:xfrm>
          <a:prstGeom prst="rect">
            <a:avLst/>
          </a:prstGeom>
          <a:noFill/>
          <a:ln>
            <a:noFill/>
          </a:ln>
        </p:spPr>
        <p:txBody>
          <a:bodyPr anchorCtr="0" anchor="t"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1408"/>
              <a:buFont typeface="Montserrat"/>
              <a:buNone/>
            </a:pPr>
            <a:r>
              <a:rPr b="1" i="0" lang="en-US" sz="1408" u="none" cap="none" strike="noStrike">
                <a:solidFill>
                  <a:srgbClr val="FFFFFF"/>
                </a:solidFill>
                <a:latin typeface="Montserrat"/>
                <a:ea typeface="Montserrat"/>
                <a:cs typeface="Montserrat"/>
                <a:sym typeface="Montserrat"/>
              </a:rPr>
              <a:t>LOREM IPSUM</a:t>
            </a:r>
            <a:endParaRPr/>
          </a:p>
        </p:txBody>
      </p:sp>
      <p:sp>
        <p:nvSpPr>
          <p:cNvPr id="260" name="Google Shape;260;p36"/>
          <p:cNvSpPr/>
          <p:nvPr/>
        </p:nvSpPr>
        <p:spPr>
          <a:xfrm>
            <a:off x="21919202" y="106453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1" name="Google Shape;261;p36"/>
          <p:cNvSpPr/>
          <p:nvPr/>
        </p:nvSpPr>
        <p:spPr>
          <a:xfrm>
            <a:off x="-458197" y="1290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2" name="Google Shape;262;p36"/>
          <p:cNvSpPr/>
          <p:nvPr/>
        </p:nvSpPr>
        <p:spPr>
          <a:xfrm>
            <a:off x="16408191" y="-1353219"/>
            <a:ext cx="13377989" cy="6807921"/>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FBE876"/>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3" name="Google Shape;263;p36"/>
          <p:cNvSpPr/>
          <p:nvPr/>
        </p:nvSpPr>
        <p:spPr>
          <a:xfrm flipH="1">
            <a:off x="-1600200" y="7576193"/>
            <a:ext cx="6193447"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4" name="Google Shape;264;p36"/>
          <p:cNvSpPr/>
          <p:nvPr/>
        </p:nvSpPr>
        <p:spPr>
          <a:xfrm>
            <a:off x="4266203" y="10663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793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65" name="Google Shape;265;p36"/>
          <p:cNvSpPr/>
          <p:nvPr/>
        </p:nvSpPr>
        <p:spPr>
          <a:xfrm>
            <a:off x="17067802" y="33809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793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pic>
        <p:nvPicPr>
          <p:cNvPr descr="Image" id="270" name="Google Shape;270;p37"/>
          <p:cNvPicPr preferRelativeResize="0"/>
          <p:nvPr>
            <p:ph idx="2" type="pic"/>
          </p:nvPr>
        </p:nvPicPr>
        <p:blipFill rotWithShape="1">
          <a:blip r:embed="rId3">
            <a:alphaModFix/>
          </a:blip>
          <a:srcRect b="3446" l="3435" r="1944" t="1934"/>
          <a:stretch/>
        </p:blipFill>
        <p:spPr>
          <a:xfrm>
            <a:off x="1675810" y="2393119"/>
            <a:ext cx="9253936" cy="9253936"/>
          </a:xfrm>
          <a:prstGeom prst="rect">
            <a:avLst/>
          </a:prstGeom>
          <a:noFill/>
          <a:ln>
            <a:noFill/>
          </a:ln>
        </p:spPr>
      </p:pic>
      <p:sp>
        <p:nvSpPr>
          <p:cNvPr id="271" name="Google Shape;271;p37"/>
          <p:cNvSpPr txBox="1"/>
          <p:nvPr/>
        </p:nvSpPr>
        <p:spPr>
          <a:xfrm>
            <a:off x="12365773" y="6642599"/>
            <a:ext cx="5996706" cy="2393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a:t>
            </a:r>
            <a:endParaRPr/>
          </a:p>
        </p:txBody>
      </p:sp>
      <p:sp>
        <p:nvSpPr>
          <p:cNvPr id="272" name="Google Shape;272;p37"/>
          <p:cNvSpPr txBox="1"/>
          <p:nvPr/>
        </p:nvSpPr>
        <p:spPr>
          <a:xfrm>
            <a:off x="12365773" y="4197644"/>
            <a:ext cx="7384974" cy="2240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273" name="Google Shape;273;p37"/>
          <p:cNvSpPr/>
          <p:nvPr/>
        </p:nvSpPr>
        <p:spPr>
          <a:xfrm rot="-2222986">
            <a:off x="15671800" y="7195118"/>
            <a:ext cx="11877763"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4" name="Google Shape;274;p37"/>
          <p:cNvSpPr/>
          <p:nvPr/>
        </p:nvSpPr>
        <p:spPr>
          <a:xfrm>
            <a:off x="21552073" y="21036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5" name="Google Shape;275;p37"/>
          <p:cNvSpPr/>
          <p:nvPr/>
        </p:nvSpPr>
        <p:spPr>
          <a:xfrm>
            <a:off x="7720603" y="4087884"/>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76" name="Google Shape;276;p37"/>
          <p:cNvSpPr/>
          <p:nvPr/>
        </p:nvSpPr>
        <p:spPr>
          <a:xfrm>
            <a:off x="14019872" y="10837935"/>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793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pic>
        <p:nvPicPr>
          <p:cNvPr descr="Image" id="281" name="Google Shape;281;p38"/>
          <p:cNvPicPr preferRelativeResize="0"/>
          <p:nvPr>
            <p:ph idx="2" type="pic"/>
          </p:nvPr>
        </p:nvPicPr>
        <p:blipFill rotWithShape="1">
          <a:blip r:embed="rId3">
            <a:alphaModFix/>
          </a:blip>
          <a:srcRect b="1803" l="115" r="766" t="42522"/>
          <a:stretch/>
        </p:blipFill>
        <p:spPr>
          <a:xfrm>
            <a:off x="-34934" y="0"/>
            <a:ext cx="24418925" cy="13716000"/>
          </a:xfrm>
          <a:prstGeom prst="rect">
            <a:avLst/>
          </a:prstGeom>
          <a:noFill/>
          <a:ln>
            <a:noFill/>
          </a:ln>
        </p:spPr>
      </p:pic>
      <p:sp>
        <p:nvSpPr>
          <p:cNvPr id="282" name="Google Shape;282;p38"/>
          <p:cNvSpPr/>
          <p:nvPr/>
        </p:nvSpPr>
        <p:spPr>
          <a:xfrm>
            <a:off x="17702803" y="12452117"/>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793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3" name="Google Shape;283;p38"/>
          <p:cNvSpPr/>
          <p:nvPr/>
        </p:nvSpPr>
        <p:spPr>
          <a:xfrm>
            <a:off x="378116" y="58135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BE876"/>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84" name="Google Shape;284;p38"/>
          <p:cNvSpPr txBox="1"/>
          <p:nvPr/>
        </p:nvSpPr>
        <p:spPr>
          <a:xfrm>
            <a:off x="1655852" y="11720462"/>
            <a:ext cx="7145484" cy="869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a:t>
            </a:r>
            <a:endParaRPr/>
          </a:p>
        </p:txBody>
      </p:sp>
      <p:sp>
        <p:nvSpPr>
          <p:cNvPr id="285" name="Google Shape;285;p38"/>
          <p:cNvSpPr txBox="1"/>
          <p:nvPr/>
        </p:nvSpPr>
        <p:spPr>
          <a:xfrm>
            <a:off x="1655852" y="9659539"/>
            <a:ext cx="6562726" cy="11739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02.</a:t>
            </a:r>
            <a:endParaRPr/>
          </a:p>
        </p:txBody>
      </p:sp>
      <p:sp>
        <p:nvSpPr>
          <p:cNvPr id="286" name="Google Shape;286;p38"/>
          <p:cNvSpPr txBox="1"/>
          <p:nvPr/>
        </p:nvSpPr>
        <p:spPr>
          <a:xfrm>
            <a:off x="1655852" y="10988451"/>
            <a:ext cx="6562726"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Break Slide</a:t>
            </a:r>
            <a:endParaRPr/>
          </a:p>
        </p:txBody>
      </p:sp>
      <p:sp>
        <p:nvSpPr>
          <p:cNvPr id="287" name="Google Shape;287;p38"/>
          <p:cNvSpPr/>
          <p:nvPr/>
        </p:nvSpPr>
        <p:spPr>
          <a:xfrm>
            <a:off x="9752095" y="8786852"/>
            <a:ext cx="4879810" cy="5685205"/>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39"/>
          <p:cNvSpPr/>
          <p:nvPr/>
        </p:nvSpPr>
        <p:spPr>
          <a:xfrm rot="-3439330">
            <a:off x="4107363" y="2037160"/>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Image" id="293" name="Google Shape;293;p39"/>
          <p:cNvPicPr preferRelativeResize="0"/>
          <p:nvPr>
            <p:ph idx="2" type="pic"/>
          </p:nvPr>
        </p:nvPicPr>
        <p:blipFill rotWithShape="1">
          <a:blip r:embed="rId3">
            <a:alphaModFix/>
          </a:blip>
          <a:srcRect b="0" l="32189" r="2369" t="0"/>
          <a:stretch/>
        </p:blipFill>
        <p:spPr>
          <a:xfrm>
            <a:off x="0" y="-1"/>
            <a:ext cx="8975725" cy="13715857"/>
          </a:xfrm>
          <a:prstGeom prst="rect">
            <a:avLst/>
          </a:prstGeom>
          <a:noFill/>
          <a:ln>
            <a:noFill/>
          </a:ln>
        </p:spPr>
      </p:pic>
      <p:sp>
        <p:nvSpPr>
          <p:cNvPr id="294" name="Google Shape;294;p39"/>
          <p:cNvSpPr txBox="1"/>
          <p:nvPr/>
        </p:nvSpPr>
        <p:spPr>
          <a:xfrm>
            <a:off x="11822203" y="7972835"/>
            <a:ext cx="7145483"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a:t>
            </a:r>
            <a:endParaRPr/>
          </a:p>
        </p:txBody>
      </p:sp>
      <p:sp>
        <p:nvSpPr>
          <p:cNvPr id="295" name="Google Shape;295;p39"/>
          <p:cNvSpPr/>
          <p:nvPr/>
        </p:nvSpPr>
        <p:spPr>
          <a:xfrm flipH="1">
            <a:off x="18668998" y="-787401"/>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FBE876"/>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6" name="Google Shape;296;p39"/>
          <p:cNvSpPr txBox="1"/>
          <p:nvPr/>
        </p:nvSpPr>
        <p:spPr>
          <a:xfrm>
            <a:off x="11822203" y="5468539"/>
            <a:ext cx="7143751" cy="2240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297" name="Google Shape;297;p39"/>
          <p:cNvSpPr/>
          <p:nvPr/>
        </p:nvSpPr>
        <p:spPr>
          <a:xfrm>
            <a:off x="16178802" y="373726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793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8" name="Google Shape;298;p39"/>
          <p:cNvSpPr/>
          <p:nvPr/>
        </p:nvSpPr>
        <p:spPr>
          <a:xfrm>
            <a:off x="8381003" y="8783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99" name="Google Shape;299;p39"/>
          <p:cNvSpPr/>
          <p:nvPr/>
        </p:nvSpPr>
        <p:spPr>
          <a:xfrm>
            <a:off x="22249403" y="111459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00" name="Google Shape;300;p39"/>
          <p:cNvSpPr/>
          <p:nvPr/>
        </p:nvSpPr>
        <p:spPr>
          <a:xfrm>
            <a:off x="6780801" y="81626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793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pic>
        <p:nvPicPr>
          <p:cNvPr descr="Image" id="305" name="Google Shape;305;p40"/>
          <p:cNvPicPr preferRelativeResize="0"/>
          <p:nvPr>
            <p:ph idx="2" type="pic"/>
          </p:nvPr>
        </p:nvPicPr>
        <p:blipFill rotWithShape="1">
          <a:blip r:embed="rId3">
            <a:alphaModFix/>
          </a:blip>
          <a:srcRect b="45823" l="4086" r="265" t="6062"/>
          <a:stretch/>
        </p:blipFill>
        <p:spPr>
          <a:xfrm>
            <a:off x="10278345" y="9414812"/>
            <a:ext cx="8986431" cy="4520437"/>
          </a:xfrm>
          <a:prstGeom prst="rect">
            <a:avLst/>
          </a:prstGeom>
          <a:noFill/>
          <a:ln>
            <a:noFill/>
          </a:ln>
        </p:spPr>
      </p:pic>
      <p:pic>
        <p:nvPicPr>
          <p:cNvPr descr="Image" id="306" name="Google Shape;306;p40"/>
          <p:cNvPicPr preferRelativeResize="0"/>
          <p:nvPr>
            <p:ph idx="3" type="pic"/>
          </p:nvPr>
        </p:nvPicPr>
        <p:blipFill rotWithShape="1">
          <a:blip r:embed="rId3">
            <a:alphaModFix/>
          </a:blip>
          <a:srcRect b="4903" l="2552" r="2196" t="8652"/>
          <a:stretch/>
        </p:blipFill>
        <p:spPr>
          <a:xfrm>
            <a:off x="16902463" y="6450053"/>
            <a:ext cx="8228441" cy="7467645"/>
          </a:xfrm>
          <a:prstGeom prst="rect">
            <a:avLst/>
          </a:prstGeom>
          <a:noFill/>
          <a:ln>
            <a:noFill/>
          </a:ln>
        </p:spPr>
      </p:pic>
      <p:sp>
        <p:nvSpPr>
          <p:cNvPr id="307" name="Google Shape;307;p40"/>
          <p:cNvSpPr txBox="1"/>
          <p:nvPr/>
        </p:nvSpPr>
        <p:spPr>
          <a:xfrm>
            <a:off x="6735853" y="5369321"/>
            <a:ext cx="7145483"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a:t>
            </a:r>
            <a:endParaRPr/>
          </a:p>
        </p:txBody>
      </p:sp>
      <p:sp>
        <p:nvSpPr>
          <p:cNvPr id="308" name="Google Shape;308;p40"/>
          <p:cNvSpPr txBox="1"/>
          <p:nvPr/>
        </p:nvSpPr>
        <p:spPr>
          <a:xfrm>
            <a:off x="6735853" y="3021061"/>
            <a:ext cx="7143751"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309" name="Google Shape;309;p40"/>
          <p:cNvSpPr/>
          <p:nvPr/>
        </p:nvSpPr>
        <p:spPr>
          <a:xfrm>
            <a:off x="16229602" y="82758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0" name="Google Shape;310;p40"/>
          <p:cNvSpPr/>
          <p:nvPr/>
        </p:nvSpPr>
        <p:spPr>
          <a:xfrm>
            <a:off x="1954803" y="729864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1" name="Google Shape;311;p40"/>
          <p:cNvSpPr/>
          <p:nvPr/>
        </p:nvSpPr>
        <p:spPr>
          <a:xfrm>
            <a:off x="9168403" y="1258184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2" name="Google Shape;312;p40"/>
          <p:cNvSpPr/>
          <p:nvPr/>
        </p:nvSpPr>
        <p:spPr>
          <a:xfrm>
            <a:off x="-5816600" y="-4656408"/>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3" name="Google Shape;313;p40"/>
          <p:cNvSpPr/>
          <p:nvPr/>
        </p:nvSpPr>
        <p:spPr>
          <a:xfrm flipH="1" rot="10800000">
            <a:off x="17899656" y="-1137907"/>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14" name="Google Shape;314;p40"/>
          <p:cNvSpPr/>
          <p:nvPr/>
        </p:nvSpPr>
        <p:spPr>
          <a:xfrm>
            <a:off x="5256801" y="16210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pic>
        <p:nvPicPr>
          <p:cNvPr descr="Image" id="319" name="Google Shape;319;p41"/>
          <p:cNvPicPr preferRelativeResize="0"/>
          <p:nvPr>
            <p:ph idx="2" type="pic"/>
          </p:nvPr>
        </p:nvPicPr>
        <p:blipFill rotWithShape="1">
          <a:blip r:embed="rId3">
            <a:alphaModFix/>
          </a:blip>
          <a:srcRect b="3047" l="3212" r="1263" t="1428"/>
          <a:stretch/>
        </p:blipFill>
        <p:spPr>
          <a:xfrm>
            <a:off x="4283379" y="3625717"/>
            <a:ext cx="12747756" cy="12747756"/>
          </a:xfrm>
          <a:prstGeom prst="rect">
            <a:avLst/>
          </a:prstGeom>
          <a:noFill/>
          <a:ln>
            <a:noFill/>
          </a:ln>
        </p:spPr>
      </p:pic>
      <p:pic>
        <p:nvPicPr>
          <p:cNvPr descr="Image" id="320" name="Google Shape;320;p41"/>
          <p:cNvPicPr preferRelativeResize="0"/>
          <p:nvPr>
            <p:ph idx="3" type="pic"/>
          </p:nvPr>
        </p:nvPicPr>
        <p:blipFill rotWithShape="1">
          <a:blip r:embed="rId3">
            <a:alphaModFix/>
          </a:blip>
          <a:srcRect b="4219" l="3417" r="3460" t="2658"/>
          <a:stretch/>
        </p:blipFill>
        <p:spPr>
          <a:xfrm>
            <a:off x="14846245" y="-1994769"/>
            <a:ext cx="12747756" cy="12747756"/>
          </a:xfrm>
          <a:prstGeom prst="rect">
            <a:avLst/>
          </a:prstGeom>
          <a:noFill/>
          <a:ln>
            <a:noFill/>
          </a:ln>
        </p:spPr>
      </p:pic>
      <p:sp>
        <p:nvSpPr>
          <p:cNvPr id="321" name="Google Shape;321;p41"/>
          <p:cNvSpPr txBox="1"/>
          <p:nvPr/>
        </p:nvSpPr>
        <p:spPr>
          <a:xfrm>
            <a:off x="5211853" y="6647259"/>
            <a:ext cx="4857751" cy="2393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322" name="Google Shape;322;p41"/>
          <p:cNvSpPr txBox="1"/>
          <p:nvPr/>
        </p:nvSpPr>
        <p:spPr>
          <a:xfrm>
            <a:off x="5211853" y="4265661"/>
            <a:ext cx="6834551"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Here</a:t>
            </a:r>
            <a:endParaRPr/>
          </a:p>
        </p:txBody>
      </p:sp>
      <p:sp>
        <p:nvSpPr>
          <p:cNvPr id="323" name="Google Shape;323;p41"/>
          <p:cNvSpPr/>
          <p:nvPr/>
        </p:nvSpPr>
        <p:spPr>
          <a:xfrm>
            <a:off x="-1288972" y="-896621"/>
            <a:ext cx="6193446" cy="7215654"/>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FBE876"/>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4" name="Google Shape;324;p41"/>
          <p:cNvSpPr/>
          <p:nvPr/>
        </p:nvSpPr>
        <p:spPr>
          <a:xfrm>
            <a:off x="3775017" y="2447955"/>
            <a:ext cx="3625966"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5" name="Google Shape;325;p41"/>
          <p:cNvSpPr/>
          <p:nvPr/>
        </p:nvSpPr>
        <p:spPr>
          <a:xfrm>
            <a:off x="15557680" y="562295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6" name="Google Shape;326;p41"/>
          <p:cNvSpPr/>
          <p:nvPr/>
        </p:nvSpPr>
        <p:spPr>
          <a:xfrm flipH="1">
            <a:off x="18516599" y="432243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27" name="Google Shape;327;p41"/>
          <p:cNvSpPr/>
          <p:nvPr/>
        </p:nvSpPr>
        <p:spPr>
          <a:xfrm>
            <a:off x="17398003" y="11552324"/>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pic>
        <p:nvPicPr>
          <p:cNvPr descr="Image" id="332" name="Google Shape;332;p42"/>
          <p:cNvPicPr preferRelativeResize="0"/>
          <p:nvPr>
            <p:ph idx="2" type="pic"/>
          </p:nvPr>
        </p:nvPicPr>
        <p:blipFill rotWithShape="1">
          <a:blip r:embed="rId3">
            <a:alphaModFix/>
          </a:blip>
          <a:srcRect b="1004" l="2083" r="934" t="2013"/>
          <a:stretch/>
        </p:blipFill>
        <p:spPr>
          <a:xfrm>
            <a:off x="-4532203" y="-7585188"/>
            <a:ext cx="23438468" cy="23438468"/>
          </a:xfrm>
          <a:prstGeom prst="rect">
            <a:avLst/>
          </a:prstGeom>
          <a:noFill/>
          <a:ln>
            <a:noFill/>
          </a:ln>
        </p:spPr>
      </p:pic>
      <p:pic>
        <p:nvPicPr>
          <p:cNvPr descr="Image" id="333" name="Google Shape;333;p42"/>
          <p:cNvPicPr preferRelativeResize="0"/>
          <p:nvPr>
            <p:ph idx="3" type="pic"/>
          </p:nvPr>
        </p:nvPicPr>
        <p:blipFill rotWithShape="1">
          <a:blip r:embed="rId3">
            <a:alphaModFix/>
          </a:blip>
          <a:srcRect b="5422" l="4783" r="4986" t="4346"/>
          <a:stretch/>
        </p:blipFill>
        <p:spPr>
          <a:xfrm>
            <a:off x="-5950899" y="8253741"/>
            <a:ext cx="22912002" cy="22912002"/>
          </a:xfrm>
          <a:prstGeom prst="rect">
            <a:avLst/>
          </a:prstGeom>
          <a:noFill/>
          <a:ln>
            <a:noFill/>
          </a:ln>
        </p:spPr>
      </p:pic>
      <p:sp>
        <p:nvSpPr>
          <p:cNvPr id="334" name="Google Shape;334;p42"/>
          <p:cNvSpPr txBox="1"/>
          <p:nvPr/>
        </p:nvSpPr>
        <p:spPr>
          <a:xfrm>
            <a:off x="13993097" y="8777665"/>
            <a:ext cx="6080524"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335" name="Google Shape;335;p42"/>
          <p:cNvSpPr txBox="1"/>
          <p:nvPr/>
        </p:nvSpPr>
        <p:spPr>
          <a:xfrm>
            <a:off x="13993097" y="6369606"/>
            <a:ext cx="5761761"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Here</a:t>
            </a:r>
            <a:endParaRPr/>
          </a:p>
        </p:txBody>
      </p:sp>
      <p:sp>
        <p:nvSpPr>
          <p:cNvPr id="336" name="Google Shape;336;p42"/>
          <p:cNvSpPr/>
          <p:nvPr/>
        </p:nvSpPr>
        <p:spPr>
          <a:xfrm>
            <a:off x="17506030" y="119082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7" name="Google Shape;337;p42"/>
          <p:cNvSpPr/>
          <p:nvPr/>
        </p:nvSpPr>
        <p:spPr>
          <a:xfrm>
            <a:off x="-48853" y="3221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8" name="Google Shape;338;p42"/>
          <p:cNvSpPr/>
          <p:nvPr/>
        </p:nvSpPr>
        <p:spPr>
          <a:xfrm>
            <a:off x="16740547" y="48213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793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39" name="Google Shape;339;p42"/>
          <p:cNvSpPr/>
          <p:nvPr/>
        </p:nvSpPr>
        <p:spPr>
          <a:xfrm rot="403590">
            <a:off x="19926079" y="-1468040"/>
            <a:ext cx="5119529"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43"/>
          <p:cNvSpPr txBox="1"/>
          <p:nvPr/>
        </p:nvSpPr>
        <p:spPr>
          <a:xfrm>
            <a:off x="4275645" y="7510840"/>
            <a:ext cx="7143751" cy="2393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Vivamus sagittis lacus vel augue laoreet rutrum faucibus dolor auctor. Duis mollis, est non commodo luctus, nisi erat porttitor ligula, eget lacinia odio sem nec elit. Donec ullamcorper nulla non metus auctor fringilla. Etiam porta sem malesuada magna mollis euismod. Maecenas sed diam eget risus varius blandit sit amet non magna.</a:t>
            </a:r>
            <a:endParaRPr/>
          </a:p>
        </p:txBody>
      </p:sp>
      <p:sp>
        <p:nvSpPr>
          <p:cNvPr id="345" name="Google Shape;345;p43"/>
          <p:cNvSpPr txBox="1"/>
          <p:nvPr/>
        </p:nvSpPr>
        <p:spPr>
          <a:xfrm>
            <a:off x="4275645" y="2984875"/>
            <a:ext cx="7662368"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346" name="Google Shape;346;p43"/>
          <p:cNvSpPr txBox="1"/>
          <p:nvPr/>
        </p:nvSpPr>
        <p:spPr>
          <a:xfrm>
            <a:off x="4275645" y="5806657"/>
            <a:ext cx="7143751" cy="1478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Maecenas faucibus mollis interdum. Donec ullamcorper nulla non metus</a:t>
            </a:r>
            <a:endParaRPr/>
          </a:p>
        </p:txBody>
      </p:sp>
      <p:sp>
        <p:nvSpPr>
          <p:cNvPr id="347" name="Google Shape;347;p43"/>
          <p:cNvSpPr/>
          <p:nvPr/>
        </p:nvSpPr>
        <p:spPr>
          <a:xfrm>
            <a:off x="-5359400" y="47751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48" name="Google Shape;348;p43"/>
          <p:cNvSpPr txBox="1"/>
          <p:nvPr/>
        </p:nvSpPr>
        <p:spPr>
          <a:xfrm>
            <a:off x="12685953" y="7510840"/>
            <a:ext cx="7143751" cy="2393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Vivamus sagittis lacus vel augue laoreet rutrum faucibus dolor auctor. Duis mollis, est non commodo luctus, nisi erat porttitor ligula, eget lacinia odio sem nec elit. Donec ullamcorper nulla non metus auctor fringilla. Etiam porta sem malesuada magna mollis euismod. Maecenas sed diam eget risus varius blandit sit amet non magna.</a:t>
            </a:r>
            <a:endParaRPr/>
          </a:p>
        </p:txBody>
      </p:sp>
      <p:sp>
        <p:nvSpPr>
          <p:cNvPr id="349" name="Google Shape;349;p43"/>
          <p:cNvSpPr/>
          <p:nvPr/>
        </p:nvSpPr>
        <p:spPr>
          <a:xfrm flipH="1" rot="10800000">
            <a:off x="19398256" y="-1090921"/>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0" name="Google Shape;350;p43"/>
          <p:cNvSpPr txBox="1"/>
          <p:nvPr/>
        </p:nvSpPr>
        <p:spPr>
          <a:xfrm>
            <a:off x="12685953" y="5806657"/>
            <a:ext cx="7143751" cy="1478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Nullam quis risus eget urna mollis ornare vel eu leo donec ullamcorper</a:t>
            </a:r>
            <a:endParaRPr/>
          </a:p>
        </p:txBody>
      </p:sp>
      <p:sp>
        <p:nvSpPr>
          <p:cNvPr id="351" name="Google Shape;351;p43"/>
          <p:cNvSpPr/>
          <p:nvPr/>
        </p:nvSpPr>
        <p:spPr>
          <a:xfrm>
            <a:off x="5561603" y="1168418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793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2" name="Google Shape;352;p43"/>
          <p:cNvSpPr/>
          <p:nvPr/>
        </p:nvSpPr>
        <p:spPr>
          <a:xfrm>
            <a:off x="17385248" y="341663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3" name="Google Shape;353;p43"/>
          <p:cNvSpPr/>
          <p:nvPr/>
        </p:nvSpPr>
        <p:spPr>
          <a:xfrm>
            <a:off x="21690603" y="11899919"/>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54" name="Google Shape;354;p43"/>
          <p:cNvSpPr/>
          <p:nvPr/>
        </p:nvSpPr>
        <p:spPr>
          <a:xfrm>
            <a:off x="-674152" y="146042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pic>
        <p:nvPicPr>
          <p:cNvPr descr="Image" id="359" name="Google Shape;359;p44"/>
          <p:cNvPicPr preferRelativeResize="0"/>
          <p:nvPr>
            <p:ph idx="2" type="pic"/>
          </p:nvPr>
        </p:nvPicPr>
        <p:blipFill rotWithShape="1">
          <a:blip r:embed="rId3">
            <a:alphaModFix/>
          </a:blip>
          <a:srcRect b="1803" l="115" r="766" t="42522"/>
          <a:stretch/>
        </p:blipFill>
        <p:spPr>
          <a:xfrm>
            <a:off x="-34934" y="0"/>
            <a:ext cx="24418925" cy="13716000"/>
          </a:xfrm>
          <a:prstGeom prst="rect">
            <a:avLst/>
          </a:prstGeom>
          <a:noFill/>
          <a:ln>
            <a:noFill/>
          </a:ln>
        </p:spPr>
      </p:pic>
      <p:sp>
        <p:nvSpPr>
          <p:cNvPr id="360" name="Google Shape;360;p44"/>
          <p:cNvSpPr/>
          <p:nvPr/>
        </p:nvSpPr>
        <p:spPr>
          <a:xfrm rot="-8591558">
            <a:off x="-6368971" y="515034"/>
            <a:ext cx="13377988" cy="6807921"/>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8793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1" name="Google Shape;361;p44"/>
          <p:cNvSpPr txBox="1"/>
          <p:nvPr/>
        </p:nvSpPr>
        <p:spPr>
          <a:xfrm>
            <a:off x="1935252" y="11212462"/>
            <a:ext cx="7145484" cy="869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a:t>
            </a:r>
            <a:endParaRPr/>
          </a:p>
        </p:txBody>
      </p:sp>
      <p:sp>
        <p:nvSpPr>
          <p:cNvPr id="362" name="Google Shape;362;p44"/>
          <p:cNvSpPr txBox="1"/>
          <p:nvPr/>
        </p:nvSpPr>
        <p:spPr>
          <a:xfrm>
            <a:off x="1935252" y="9586978"/>
            <a:ext cx="6562726"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03.</a:t>
            </a:r>
            <a:endParaRPr/>
          </a:p>
        </p:txBody>
      </p:sp>
      <p:sp>
        <p:nvSpPr>
          <p:cNvPr id="363" name="Google Shape;363;p44"/>
          <p:cNvSpPr txBox="1"/>
          <p:nvPr/>
        </p:nvSpPr>
        <p:spPr>
          <a:xfrm>
            <a:off x="1935252" y="10634264"/>
            <a:ext cx="6562726"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Break Slide</a:t>
            </a:r>
            <a:endParaRPr/>
          </a:p>
        </p:txBody>
      </p:sp>
      <p:sp>
        <p:nvSpPr>
          <p:cNvPr id="364" name="Google Shape;364;p44"/>
          <p:cNvSpPr/>
          <p:nvPr/>
        </p:nvSpPr>
        <p:spPr>
          <a:xfrm>
            <a:off x="13865516" y="1192685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BE876"/>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65" name="Google Shape;365;p44"/>
          <p:cNvSpPr/>
          <p:nvPr/>
        </p:nvSpPr>
        <p:spPr>
          <a:xfrm>
            <a:off x="4163741" y="8057917"/>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pic>
        <p:nvPicPr>
          <p:cNvPr descr="Image" id="370" name="Google Shape;370;p45"/>
          <p:cNvPicPr preferRelativeResize="0"/>
          <p:nvPr>
            <p:ph idx="2" type="pic"/>
          </p:nvPr>
        </p:nvPicPr>
        <p:blipFill rotWithShape="1">
          <a:blip r:embed="rId3">
            <a:alphaModFix/>
          </a:blip>
          <a:srcRect b="0" l="24942" r="21645" t="0"/>
          <a:stretch/>
        </p:blipFill>
        <p:spPr>
          <a:xfrm>
            <a:off x="8530431" y="2372"/>
            <a:ext cx="7323293" cy="13711209"/>
          </a:xfrm>
          <a:prstGeom prst="rect">
            <a:avLst/>
          </a:prstGeom>
          <a:noFill/>
          <a:ln>
            <a:noFill/>
          </a:ln>
        </p:spPr>
      </p:pic>
      <p:sp>
        <p:nvSpPr>
          <p:cNvPr id="371" name="Google Shape;371;p45"/>
          <p:cNvSpPr txBox="1"/>
          <p:nvPr/>
        </p:nvSpPr>
        <p:spPr>
          <a:xfrm>
            <a:off x="4223029" y="3680692"/>
            <a:ext cx="4046444"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372" name="Google Shape;372;p45"/>
          <p:cNvSpPr txBox="1"/>
          <p:nvPr/>
        </p:nvSpPr>
        <p:spPr>
          <a:xfrm>
            <a:off x="4223029" y="4918718"/>
            <a:ext cx="3872631"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73" name="Google Shape;373;p45"/>
          <p:cNvSpPr/>
          <p:nvPr/>
        </p:nvSpPr>
        <p:spPr>
          <a:xfrm>
            <a:off x="4223029" y="2889547"/>
            <a:ext cx="569101" cy="62865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D2DA6A"/>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4" name="Google Shape;374;p45"/>
          <p:cNvSpPr txBox="1"/>
          <p:nvPr/>
        </p:nvSpPr>
        <p:spPr>
          <a:xfrm>
            <a:off x="16332691" y="3680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375" name="Google Shape;375;p45"/>
          <p:cNvSpPr txBox="1"/>
          <p:nvPr/>
        </p:nvSpPr>
        <p:spPr>
          <a:xfrm>
            <a:off x="16332691" y="4918718"/>
            <a:ext cx="3872630"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76" name="Google Shape;376;p45"/>
          <p:cNvSpPr/>
          <p:nvPr/>
        </p:nvSpPr>
        <p:spPr>
          <a:xfrm>
            <a:off x="16332691" y="2889547"/>
            <a:ext cx="796655" cy="62865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D2DA6A"/>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77" name="Google Shape;377;p45"/>
          <p:cNvSpPr txBox="1"/>
          <p:nvPr/>
        </p:nvSpPr>
        <p:spPr>
          <a:xfrm>
            <a:off x="4223029" y="8506692"/>
            <a:ext cx="4046444"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378" name="Google Shape;378;p45"/>
          <p:cNvSpPr txBox="1"/>
          <p:nvPr/>
        </p:nvSpPr>
        <p:spPr>
          <a:xfrm>
            <a:off x="4223029" y="9744719"/>
            <a:ext cx="3872631"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379" name="Google Shape;379;p45"/>
          <p:cNvGrpSpPr/>
          <p:nvPr/>
        </p:nvGrpSpPr>
        <p:grpSpPr>
          <a:xfrm>
            <a:off x="4223029" y="7715547"/>
            <a:ext cx="638259" cy="628652"/>
            <a:chOff x="0" y="0"/>
            <a:chExt cx="638257" cy="628651"/>
          </a:xfrm>
        </p:grpSpPr>
        <p:sp>
          <p:nvSpPr>
            <p:cNvPr id="380" name="Google Shape;380;p45"/>
            <p:cNvSpPr/>
            <p:nvPr/>
          </p:nvSpPr>
          <p:spPr>
            <a:xfrm>
              <a:off x="0" y="0"/>
              <a:ext cx="638257" cy="628651"/>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99C1B9"/>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sp>
          <p:nvSpPr>
            <p:cNvPr id="381" name="Google Shape;381;p45"/>
            <p:cNvSpPr/>
            <p:nvPr/>
          </p:nvSpPr>
          <p:spPr>
            <a:xfrm>
              <a:off x="292966" y="136755"/>
              <a:ext cx="145115" cy="301446"/>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99C1B9"/>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600"/>
                <a:buFont typeface="Roboto"/>
                <a:buNone/>
              </a:pPr>
              <a:r>
                <a:t/>
              </a:r>
              <a:endParaRPr b="0" i="0" sz="1600" u="none" cap="none" strike="noStrike">
                <a:solidFill>
                  <a:srgbClr val="000000"/>
                </a:solidFill>
                <a:latin typeface="Roboto"/>
                <a:ea typeface="Roboto"/>
                <a:cs typeface="Roboto"/>
                <a:sym typeface="Roboto"/>
              </a:endParaRPr>
            </a:p>
          </p:txBody>
        </p:sp>
      </p:grpSp>
      <p:sp>
        <p:nvSpPr>
          <p:cNvPr id="382" name="Google Shape;382;p45"/>
          <p:cNvSpPr/>
          <p:nvPr/>
        </p:nvSpPr>
        <p:spPr>
          <a:xfrm flipH="1" rot="9567502">
            <a:off x="19863513" y="7306729"/>
            <a:ext cx="5119528" cy="8266011"/>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3" name="Google Shape;383;p45"/>
          <p:cNvSpPr txBox="1"/>
          <p:nvPr/>
        </p:nvSpPr>
        <p:spPr>
          <a:xfrm>
            <a:off x="16332691" y="8506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384" name="Google Shape;384;p45"/>
          <p:cNvSpPr txBox="1"/>
          <p:nvPr/>
        </p:nvSpPr>
        <p:spPr>
          <a:xfrm>
            <a:off x="16332691" y="9744719"/>
            <a:ext cx="3872630"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85" name="Google Shape;385;p45"/>
          <p:cNvSpPr/>
          <p:nvPr/>
        </p:nvSpPr>
        <p:spPr>
          <a:xfrm>
            <a:off x="16332691" y="7715547"/>
            <a:ext cx="623202" cy="62865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D2DA6A"/>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6" name="Google Shape;386;p45"/>
          <p:cNvSpPr/>
          <p:nvPr/>
        </p:nvSpPr>
        <p:spPr>
          <a:xfrm>
            <a:off x="18160003" y="12649396"/>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7" name="Google Shape;387;p45"/>
          <p:cNvSpPr/>
          <p:nvPr/>
        </p:nvSpPr>
        <p:spPr>
          <a:xfrm rot="5728590">
            <a:off x="-1022560" y="-2358462"/>
            <a:ext cx="7380328" cy="6964645"/>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8793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88" name="Google Shape;388;p45"/>
          <p:cNvSpPr/>
          <p:nvPr/>
        </p:nvSpPr>
        <p:spPr>
          <a:xfrm>
            <a:off x="3866230" y="100002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pic>
        <p:nvPicPr>
          <p:cNvPr descr="Image" id="128" name="Google Shape;128;p28"/>
          <p:cNvPicPr preferRelativeResize="0"/>
          <p:nvPr>
            <p:ph idx="2" type="pic"/>
          </p:nvPr>
        </p:nvPicPr>
        <p:blipFill rotWithShape="1">
          <a:blip r:embed="rId3">
            <a:alphaModFix/>
          </a:blip>
          <a:srcRect b="1811" l="11771" r="10168" t="33440"/>
          <a:stretch/>
        </p:blipFill>
        <p:spPr>
          <a:xfrm>
            <a:off x="13405002" y="-127000"/>
            <a:ext cx="11106151" cy="9212263"/>
          </a:xfrm>
          <a:prstGeom prst="rect">
            <a:avLst/>
          </a:prstGeom>
          <a:noFill/>
          <a:ln>
            <a:noFill/>
          </a:ln>
        </p:spPr>
      </p:pic>
      <p:sp>
        <p:nvSpPr>
          <p:cNvPr id="129" name="Google Shape;129;p28"/>
          <p:cNvSpPr txBox="1"/>
          <p:nvPr/>
        </p:nvSpPr>
        <p:spPr>
          <a:xfrm>
            <a:off x="4977498" y="6466630"/>
            <a:ext cx="3048985"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01. Vestibulum</a:t>
            </a:r>
            <a:endParaRPr/>
          </a:p>
        </p:txBody>
      </p:sp>
      <p:sp>
        <p:nvSpPr>
          <p:cNvPr id="130" name="Google Shape;130;p28"/>
          <p:cNvSpPr txBox="1"/>
          <p:nvPr/>
        </p:nvSpPr>
        <p:spPr>
          <a:xfrm>
            <a:off x="4987249" y="7046019"/>
            <a:ext cx="3081708"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Praesent commodo cursus magna, vel scelerisque nisl consectetur et.</a:t>
            </a:r>
            <a:endParaRPr/>
          </a:p>
        </p:txBody>
      </p:sp>
      <p:sp>
        <p:nvSpPr>
          <p:cNvPr id="131" name="Google Shape;131;p28"/>
          <p:cNvSpPr txBox="1"/>
          <p:nvPr/>
        </p:nvSpPr>
        <p:spPr>
          <a:xfrm>
            <a:off x="8540564" y="6466630"/>
            <a:ext cx="1911319"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02. Amet</a:t>
            </a:r>
            <a:endParaRPr/>
          </a:p>
        </p:txBody>
      </p:sp>
      <p:sp>
        <p:nvSpPr>
          <p:cNvPr id="132" name="Google Shape;132;p28"/>
          <p:cNvSpPr txBox="1"/>
          <p:nvPr/>
        </p:nvSpPr>
        <p:spPr>
          <a:xfrm>
            <a:off x="8540564" y="7046019"/>
            <a:ext cx="3081708"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Praesent commodo cursus magna, vel scelerisque nisl consectetur et.</a:t>
            </a:r>
            <a:endParaRPr/>
          </a:p>
        </p:txBody>
      </p:sp>
      <p:sp>
        <p:nvSpPr>
          <p:cNvPr id="133" name="Google Shape;133;p28"/>
          <p:cNvSpPr txBox="1"/>
          <p:nvPr/>
        </p:nvSpPr>
        <p:spPr>
          <a:xfrm>
            <a:off x="12089995" y="6488434"/>
            <a:ext cx="1896460" cy="5643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03. Justo</a:t>
            </a:r>
            <a:endParaRPr/>
          </a:p>
        </p:txBody>
      </p:sp>
      <p:sp>
        <p:nvSpPr>
          <p:cNvPr id="134" name="Google Shape;134;p28"/>
          <p:cNvSpPr txBox="1"/>
          <p:nvPr/>
        </p:nvSpPr>
        <p:spPr>
          <a:xfrm>
            <a:off x="12099745" y="7067823"/>
            <a:ext cx="3081708"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Praesent commodo cursus magna, vel scelerisque nisl consectetur et.</a:t>
            </a:r>
            <a:endParaRPr/>
          </a:p>
        </p:txBody>
      </p:sp>
      <p:sp>
        <p:nvSpPr>
          <p:cNvPr id="135" name="Google Shape;135;p28"/>
          <p:cNvSpPr txBox="1"/>
          <p:nvPr/>
        </p:nvSpPr>
        <p:spPr>
          <a:xfrm>
            <a:off x="4977498" y="9278490"/>
            <a:ext cx="2095723" cy="5643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04. Lorem</a:t>
            </a:r>
            <a:endParaRPr/>
          </a:p>
        </p:txBody>
      </p:sp>
      <p:sp>
        <p:nvSpPr>
          <p:cNvPr id="136" name="Google Shape;136;p28"/>
          <p:cNvSpPr txBox="1"/>
          <p:nvPr/>
        </p:nvSpPr>
        <p:spPr>
          <a:xfrm>
            <a:off x="4987249" y="9857878"/>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Praesent commodo cursus magna, vel scelerisque nisl consectetur et.</a:t>
            </a:r>
            <a:endParaRPr/>
          </a:p>
        </p:txBody>
      </p:sp>
      <p:sp>
        <p:nvSpPr>
          <p:cNvPr id="137" name="Google Shape;137;p28"/>
          <p:cNvSpPr txBox="1"/>
          <p:nvPr/>
        </p:nvSpPr>
        <p:spPr>
          <a:xfrm>
            <a:off x="8540564" y="9278490"/>
            <a:ext cx="2068291" cy="5643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05. Mattis</a:t>
            </a:r>
            <a:endParaRPr/>
          </a:p>
        </p:txBody>
      </p:sp>
      <p:sp>
        <p:nvSpPr>
          <p:cNvPr id="138" name="Google Shape;138;p28"/>
          <p:cNvSpPr txBox="1"/>
          <p:nvPr/>
        </p:nvSpPr>
        <p:spPr>
          <a:xfrm>
            <a:off x="8540564" y="9857878"/>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Praesent commodo cursus magna, vel scelerisque nisl consectetur et.</a:t>
            </a:r>
            <a:endParaRPr/>
          </a:p>
        </p:txBody>
      </p:sp>
      <p:sp>
        <p:nvSpPr>
          <p:cNvPr id="139" name="Google Shape;139;p28"/>
          <p:cNvSpPr txBox="1"/>
          <p:nvPr/>
        </p:nvSpPr>
        <p:spPr>
          <a:xfrm>
            <a:off x="12089995" y="9300293"/>
            <a:ext cx="2049241" cy="5643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06. Fusce </a:t>
            </a:r>
            <a:endParaRPr/>
          </a:p>
        </p:txBody>
      </p:sp>
      <p:sp>
        <p:nvSpPr>
          <p:cNvPr id="140" name="Google Shape;140;p28"/>
          <p:cNvSpPr txBox="1"/>
          <p:nvPr/>
        </p:nvSpPr>
        <p:spPr>
          <a:xfrm>
            <a:off x="12099745" y="9879683"/>
            <a:ext cx="3081708"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Praesent commodo cursus magna, vel scelerisque nisl consectetur et.</a:t>
            </a:r>
            <a:endParaRPr/>
          </a:p>
        </p:txBody>
      </p:sp>
      <p:sp>
        <p:nvSpPr>
          <p:cNvPr id="141" name="Google Shape;141;p28"/>
          <p:cNvSpPr txBox="1"/>
          <p:nvPr/>
        </p:nvSpPr>
        <p:spPr>
          <a:xfrm>
            <a:off x="4843552" y="3706861"/>
            <a:ext cx="8264725"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142" name="Google Shape;142;p28"/>
          <p:cNvSpPr/>
          <p:nvPr/>
        </p:nvSpPr>
        <p:spPr>
          <a:xfrm>
            <a:off x="-51797" y="1166799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3" name="Google Shape;143;p28"/>
          <p:cNvSpPr/>
          <p:nvPr/>
        </p:nvSpPr>
        <p:spPr>
          <a:xfrm>
            <a:off x="16272164" y="5337449"/>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4" name="Google Shape;144;p28"/>
          <p:cNvSpPr/>
          <p:nvPr/>
        </p:nvSpPr>
        <p:spPr>
          <a:xfrm flipH="1">
            <a:off x="19786600" y="8539261"/>
            <a:ext cx="7380328" cy="696464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5" name="Google Shape;145;p28"/>
          <p:cNvSpPr/>
          <p:nvPr/>
        </p:nvSpPr>
        <p:spPr>
          <a:xfrm>
            <a:off x="20115803" y="1019479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6" name="Google Shape;146;p28"/>
          <p:cNvSpPr/>
          <p:nvPr/>
        </p:nvSpPr>
        <p:spPr>
          <a:xfrm rot="-3439330">
            <a:off x="-1879600" y="-3042840"/>
            <a:ext cx="5119528"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47" name="Google Shape;147;p28"/>
          <p:cNvSpPr/>
          <p:nvPr/>
        </p:nvSpPr>
        <p:spPr>
          <a:xfrm>
            <a:off x="3114965" y="1974471"/>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pic>
        <p:nvPicPr>
          <p:cNvPr descr="Image" id="393" name="Google Shape;393;p46"/>
          <p:cNvPicPr preferRelativeResize="0"/>
          <p:nvPr>
            <p:ph idx="2" type="pic"/>
          </p:nvPr>
        </p:nvPicPr>
        <p:blipFill rotWithShape="1">
          <a:blip r:embed="rId3">
            <a:alphaModFix/>
          </a:blip>
          <a:srcRect b="0" l="20758" r="20757" t="0"/>
          <a:stretch/>
        </p:blipFill>
        <p:spPr>
          <a:xfrm>
            <a:off x="0" y="6326"/>
            <a:ext cx="8014116" cy="13703251"/>
          </a:xfrm>
          <a:prstGeom prst="rect">
            <a:avLst/>
          </a:prstGeom>
          <a:noFill/>
          <a:ln>
            <a:noFill/>
          </a:ln>
        </p:spPr>
      </p:pic>
      <p:sp>
        <p:nvSpPr>
          <p:cNvPr id="394" name="Google Shape;394;p46"/>
          <p:cNvSpPr txBox="1"/>
          <p:nvPr/>
        </p:nvSpPr>
        <p:spPr>
          <a:xfrm>
            <a:off x="10402171" y="3680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395" name="Google Shape;395;p46"/>
          <p:cNvSpPr txBox="1"/>
          <p:nvPr/>
        </p:nvSpPr>
        <p:spPr>
          <a:xfrm>
            <a:off x="10402171" y="4918718"/>
            <a:ext cx="3872630"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96" name="Google Shape;396;p46"/>
          <p:cNvSpPr/>
          <p:nvPr/>
        </p:nvSpPr>
        <p:spPr>
          <a:xfrm>
            <a:off x="10402171" y="2913592"/>
            <a:ext cx="569100" cy="62865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FBE876"/>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397" name="Google Shape;397;p46"/>
          <p:cNvSpPr txBox="1"/>
          <p:nvPr/>
        </p:nvSpPr>
        <p:spPr>
          <a:xfrm>
            <a:off x="16225177" y="3680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398" name="Google Shape;398;p46"/>
          <p:cNvSpPr txBox="1"/>
          <p:nvPr/>
        </p:nvSpPr>
        <p:spPr>
          <a:xfrm>
            <a:off x="16225177" y="4918718"/>
            <a:ext cx="3872630"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99" name="Google Shape;399;p46"/>
          <p:cNvSpPr/>
          <p:nvPr/>
        </p:nvSpPr>
        <p:spPr>
          <a:xfrm>
            <a:off x="16225177" y="2913592"/>
            <a:ext cx="796654" cy="62865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FBE876"/>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0" name="Google Shape;400;p46"/>
          <p:cNvSpPr txBox="1"/>
          <p:nvPr/>
        </p:nvSpPr>
        <p:spPr>
          <a:xfrm>
            <a:off x="10402171" y="8506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401" name="Google Shape;401;p46"/>
          <p:cNvSpPr txBox="1"/>
          <p:nvPr/>
        </p:nvSpPr>
        <p:spPr>
          <a:xfrm>
            <a:off x="10402171" y="9744719"/>
            <a:ext cx="3872630"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402" name="Google Shape;402;p46"/>
          <p:cNvGrpSpPr/>
          <p:nvPr/>
        </p:nvGrpSpPr>
        <p:grpSpPr>
          <a:xfrm>
            <a:off x="10402171" y="7715547"/>
            <a:ext cx="638258" cy="628652"/>
            <a:chOff x="0" y="0"/>
            <a:chExt cx="638257" cy="628651"/>
          </a:xfrm>
        </p:grpSpPr>
        <p:sp>
          <p:nvSpPr>
            <p:cNvPr id="403" name="Google Shape;403;p46"/>
            <p:cNvSpPr/>
            <p:nvPr/>
          </p:nvSpPr>
          <p:spPr>
            <a:xfrm>
              <a:off x="0" y="0"/>
              <a:ext cx="638257" cy="628651"/>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FBE876"/>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4" name="Google Shape;404;p46"/>
            <p:cNvSpPr/>
            <p:nvPr/>
          </p:nvSpPr>
          <p:spPr>
            <a:xfrm>
              <a:off x="292967" y="136755"/>
              <a:ext cx="145114" cy="301446"/>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FBE876"/>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05" name="Google Shape;405;p46"/>
          <p:cNvSpPr txBox="1"/>
          <p:nvPr/>
        </p:nvSpPr>
        <p:spPr>
          <a:xfrm>
            <a:off x="16225177" y="8506245"/>
            <a:ext cx="4046443" cy="10215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406" name="Google Shape;406;p46"/>
          <p:cNvSpPr txBox="1"/>
          <p:nvPr/>
        </p:nvSpPr>
        <p:spPr>
          <a:xfrm>
            <a:off x="16225177" y="9744272"/>
            <a:ext cx="3872630"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407" name="Google Shape;407;p46"/>
          <p:cNvSpPr/>
          <p:nvPr/>
        </p:nvSpPr>
        <p:spPr>
          <a:xfrm>
            <a:off x="16225177" y="7739146"/>
            <a:ext cx="623202" cy="62865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FBE876"/>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8" name="Google Shape;408;p46"/>
          <p:cNvSpPr/>
          <p:nvPr/>
        </p:nvSpPr>
        <p:spPr>
          <a:xfrm flipH="1" rot="-5413231">
            <a:off x="3522527" y="-3602811"/>
            <a:ext cx="8757481" cy="8196206"/>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09" name="Google Shape;409;p46"/>
          <p:cNvSpPr/>
          <p:nvPr/>
        </p:nvSpPr>
        <p:spPr>
          <a:xfrm rot="4921337">
            <a:off x="16260040" y="9909373"/>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0" name="Google Shape;410;p46"/>
          <p:cNvSpPr/>
          <p:nvPr/>
        </p:nvSpPr>
        <p:spPr>
          <a:xfrm>
            <a:off x="9574803" y="152773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11" name="Google Shape;411;p46"/>
          <p:cNvSpPr/>
          <p:nvPr/>
        </p:nvSpPr>
        <p:spPr>
          <a:xfrm>
            <a:off x="16435416" y="1256470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pic>
        <p:nvPicPr>
          <p:cNvPr descr="Image" id="416" name="Google Shape;416;p47"/>
          <p:cNvPicPr preferRelativeResize="0"/>
          <p:nvPr>
            <p:ph idx="2" type="pic"/>
          </p:nvPr>
        </p:nvPicPr>
        <p:blipFill rotWithShape="1">
          <a:blip r:embed="rId3">
            <a:alphaModFix/>
          </a:blip>
          <a:srcRect b="0" l="20758" r="20757" t="0"/>
          <a:stretch/>
        </p:blipFill>
        <p:spPr>
          <a:xfrm>
            <a:off x="16369903" y="-24"/>
            <a:ext cx="8014095" cy="13703211"/>
          </a:xfrm>
          <a:prstGeom prst="rect">
            <a:avLst/>
          </a:prstGeom>
          <a:noFill/>
          <a:ln>
            <a:noFill/>
          </a:ln>
        </p:spPr>
      </p:pic>
      <p:sp>
        <p:nvSpPr>
          <p:cNvPr id="417" name="Google Shape;417;p47"/>
          <p:cNvSpPr txBox="1"/>
          <p:nvPr/>
        </p:nvSpPr>
        <p:spPr>
          <a:xfrm>
            <a:off x="4442260" y="3680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418" name="Google Shape;418;p47"/>
          <p:cNvSpPr txBox="1"/>
          <p:nvPr/>
        </p:nvSpPr>
        <p:spPr>
          <a:xfrm>
            <a:off x="4442260" y="4918718"/>
            <a:ext cx="3872630"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419" name="Google Shape;419;p47"/>
          <p:cNvSpPr/>
          <p:nvPr/>
        </p:nvSpPr>
        <p:spPr>
          <a:xfrm>
            <a:off x="4442260" y="2889547"/>
            <a:ext cx="569100" cy="62865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FBE876"/>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0" name="Google Shape;420;p47"/>
          <p:cNvSpPr txBox="1"/>
          <p:nvPr/>
        </p:nvSpPr>
        <p:spPr>
          <a:xfrm>
            <a:off x="10265265" y="3680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421" name="Google Shape;421;p47"/>
          <p:cNvSpPr txBox="1"/>
          <p:nvPr/>
        </p:nvSpPr>
        <p:spPr>
          <a:xfrm>
            <a:off x="10265265" y="4918718"/>
            <a:ext cx="3872631"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422" name="Google Shape;422;p47"/>
          <p:cNvSpPr/>
          <p:nvPr/>
        </p:nvSpPr>
        <p:spPr>
          <a:xfrm>
            <a:off x="10265265" y="2889547"/>
            <a:ext cx="796655" cy="62865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FBE876"/>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3" name="Google Shape;423;p47"/>
          <p:cNvSpPr txBox="1"/>
          <p:nvPr/>
        </p:nvSpPr>
        <p:spPr>
          <a:xfrm>
            <a:off x="4442260" y="8506692"/>
            <a:ext cx="4046443"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424" name="Google Shape;424;p47"/>
          <p:cNvSpPr txBox="1"/>
          <p:nvPr/>
        </p:nvSpPr>
        <p:spPr>
          <a:xfrm>
            <a:off x="4442260" y="9744719"/>
            <a:ext cx="3872630"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425" name="Google Shape;425;p47"/>
          <p:cNvGrpSpPr/>
          <p:nvPr/>
        </p:nvGrpSpPr>
        <p:grpSpPr>
          <a:xfrm>
            <a:off x="4442260" y="7715547"/>
            <a:ext cx="638258" cy="628652"/>
            <a:chOff x="0" y="0"/>
            <a:chExt cx="638257" cy="628651"/>
          </a:xfrm>
        </p:grpSpPr>
        <p:sp>
          <p:nvSpPr>
            <p:cNvPr id="426" name="Google Shape;426;p47"/>
            <p:cNvSpPr/>
            <p:nvPr/>
          </p:nvSpPr>
          <p:spPr>
            <a:xfrm>
              <a:off x="0" y="0"/>
              <a:ext cx="638257" cy="628651"/>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FBE876"/>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27" name="Google Shape;427;p47"/>
            <p:cNvSpPr/>
            <p:nvPr/>
          </p:nvSpPr>
          <p:spPr>
            <a:xfrm>
              <a:off x="292966" y="136755"/>
              <a:ext cx="145115" cy="301446"/>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FBE876"/>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428" name="Google Shape;428;p47"/>
          <p:cNvSpPr txBox="1"/>
          <p:nvPr/>
        </p:nvSpPr>
        <p:spPr>
          <a:xfrm>
            <a:off x="10265264" y="8506245"/>
            <a:ext cx="4046444" cy="10215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a:t>
            </a:r>
            <a:endParaRPr/>
          </a:p>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Sit Amet</a:t>
            </a:r>
            <a:endParaRPr/>
          </a:p>
        </p:txBody>
      </p:sp>
      <p:sp>
        <p:nvSpPr>
          <p:cNvPr id="429" name="Google Shape;429;p47"/>
          <p:cNvSpPr txBox="1"/>
          <p:nvPr/>
        </p:nvSpPr>
        <p:spPr>
          <a:xfrm>
            <a:off x="10265264" y="9744272"/>
            <a:ext cx="3872631"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Sed posuere consectetur est at lobortis. Nullam quis risus eget urna mollis ornare vel eu leo. Vivamus sagittis lacus vel augue laoreet. </a:t>
            </a:r>
            <a:endParaRPr/>
          </a:p>
        </p:txBody>
      </p:sp>
      <p:sp>
        <p:nvSpPr>
          <p:cNvPr id="430" name="Google Shape;430;p47"/>
          <p:cNvSpPr/>
          <p:nvPr/>
        </p:nvSpPr>
        <p:spPr>
          <a:xfrm>
            <a:off x="10265264" y="7715101"/>
            <a:ext cx="623203" cy="62865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FBE876"/>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1" name="Google Shape;431;p47"/>
          <p:cNvSpPr/>
          <p:nvPr/>
        </p:nvSpPr>
        <p:spPr>
          <a:xfrm>
            <a:off x="-478255" y="7133280"/>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2" name="Google Shape;432;p47"/>
          <p:cNvSpPr/>
          <p:nvPr/>
        </p:nvSpPr>
        <p:spPr>
          <a:xfrm>
            <a:off x="13751994" y="132481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793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3" name="Google Shape;433;p47"/>
          <p:cNvSpPr/>
          <p:nvPr/>
        </p:nvSpPr>
        <p:spPr>
          <a:xfrm flipH="1" rot="10800000">
            <a:off x="12445495" y="10453612"/>
            <a:ext cx="8014098" cy="4078318"/>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34" name="Google Shape;434;p47"/>
          <p:cNvSpPr/>
          <p:nvPr/>
        </p:nvSpPr>
        <p:spPr>
          <a:xfrm flipH="1" rot="-5413231">
            <a:off x="-2337643" y="-2508539"/>
            <a:ext cx="8757480" cy="8196206"/>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pic>
        <p:nvPicPr>
          <p:cNvPr descr="Image" id="439" name="Google Shape;439;p48"/>
          <p:cNvPicPr preferRelativeResize="0"/>
          <p:nvPr>
            <p:ph idx="2" type="pic"/>
          </p:nvPr>
        </p:nvPicPr>
        <p:blipFill rotWithShape="1">
          <a:blip r:embed="rId3">
            <a:alphaModFix/>
          </a:blip>
          <a:srcRect b="20575" l="3638" r="3105" t="26967"/>
          <a:stretch/>
        </p:blipFill>
        <p:spPr>
          <a:xfrm>
            <a:off x="0" y="0"/>
            <a:ext cx="12278104" cy="6906433"/>
          </a:xfrm>
          <a:prstGeom prst="rect">
            <a:avLst/>
          </a:prstGeom>
          <a:noFill/>
          <a:ln>
            <a:noFill/>
          </a:ln>
        </p:spPr>
      </p:pic>
      <p:pic>
        <p:nvPicPr>
          <p:cNvPr descr="Image" id="440" name="Google Shape;440;p48"/>
          <p:cNvPicPr preferRelativeResize="0"/>
          <p:nvPr>
            <p:ph idx="3" type="pic"/>
          </p:nvPr>
        </p:nvPicPr>
        <p:blipFill rotWithShape="1">
          <a:blip r:embed="rId3">
            <a:alphaModFix/>
          </a:blip>
          <a:srcRect b="26334" l="5554" r="5555" t="23664"/>
          <a:stretch/>
        </p:blipFill>
        <p:spPr>
          <a:xfrm>
            <a:off x="12210416" y="6870789"/>
            <a:ext cx="12278104" cy="6906434"/>
          </a:xfrm>
          <a:prstGeom prst="rect">
            <a:avLst/>
          </a:prstGeom>
          <a:noFill/>
          <a:ln>
            <a:noFill/>
          </a:ln>
        </p:spPr>
      </p:pic>
      <p:sp>
        <p:nvSpPr>
          <p:cNvPr id="441" name="Google Shape;441;p48"/>
          <p:cNvSpPr txBox="1"/>
          <p:nvPr/>
        </p:nvSpPr>
        <p:spPr>
          <a:xfrm>
            <a:off x="13823467" y="2558256"/>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442" name="Google Shape;442;p48"/>
          <p:cNvSpPr txBox="1"/>
          <p:nvPr/>
        </p:nvSpPr>
        <p:spPr>
          <a:xfrm>
            <a:off x="13823467" y="3707382"/>
            <a:ext cx="588106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43" name="Google Shape;443;p48"/>
          <p:cNvSpPr/>
          <p:nvPr/>
        </p:nvSpPr>
        <p:spPr>
          <a:xfrm>
            <a:off x="13823467" y="1802036"/>
            <a:ext cx="551188" cy="62865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FBE876"/>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4" name="Google Shape;444;p48"/>
          <p:cNvSpPr txBox="1"/>
          <p:nvPr/>
        </p:nvSpPr>
        <p:spPr>
          <a:xfrm>
            <a:off x="4797915" y="8860631"/>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445" name="Google Shape;445;p48"/>
          <p:cNvSpPr txBox="1"/>
          <p:nvPr/>
        </p:nvSpPr>
        <p:spPr>
          <a:xfrm>
            <a:off x="4797915" y="10009757"/>
            <a:ext cx="588106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46" name="Google Shape;446;p48"/>
          <p:cNvSpPr/>
          <p:nvPr/>
        </p:nvSpPr>
        <p:spPr>
          <a:xfrm>
            <a:off x="4797915" y="8131912"/>
            <a:ext cx="628651" cy="503799"/>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FBE876"/>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7" name="Google Shape;447;p48"/>
          <p:cNvSpPr/>
          <p:nvPr/>
        </p:nvSpPr>
        <p:spPr>
          <a:xfrm>
            <a:off x="295217" y="1006074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793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8" name="Google Shape;448;p48"/>
          <p:cNvSpPr/>
          <p:nvPr/>
        </p:nvSpPr>
        <p:spPr>
          <a:xfrm>
            <a:off x="-2152572" y="3709185"/>
            <a:ext cx="6193446"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FBE876"/>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49" name="Google Shape;449;p48"/>
          <p:cNvSpPr/>
          <p:nvPr/>
        </p:nvSpPr>
        <p:spPr>
          <a:xfrm flipH="1">
            <a:off x="19075399" y="-4529046"/>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0" name="Google Shape;450;p48"/>
          <p:cNvSpPr/>
          <p:nvPr/>
        </p:nvSpPr>
        <p:spPr>
          <a:xfrm>
            <a:off x="295217" y="1004804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793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1" name="Google Shape;451;p48"/>
          <p:cNvSpPr/>
          <p:nvPr/>
        </p:nvSpPr>
        <p:spPr>
          <a:xfrm>
            <a:off x="295217" y="1002264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793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52" name="Google Shape;452;p48"/>
          <p:cNvSpPr/>
          <p:nvPr/>
        </p:nvSpPr>
        <p:spPr>
          <a:xfrm>
            <a:off x="18058403" y="1410120"/>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2D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6" name="Shape 456"/>
        <p:cNvGrpSpPr/>
        <p:nvPr/>
      </p:nvGrpSpPr>
      <p:grpSpPr>
        <a:xfrm>
          <a:off x="0" y="0"/>
          <a:ext cx="0" cy="0"/>
          <a:chOff x="0" y="0"/>
          <a:chExt cx="0" cy="0"/>
        </a:xfrm>
      </p:grpSpPr>
      <p:pic>
        <p:nvPicPr>
          <p:cNvPr descr="Image" id="457" name="Google Shape;457;p49"/>
          <p:cNvPicPr preferRelativeResize="0"/>
          <p:nvPr>
            <p:ph idx="2" type="pic"/>
          </p:nvPr>
        </p:nvPicPr>
        <p:blipFill rotWithShape="1">
          <a:blip r:embed="rId3">
            <a:alphaModFix/>
          </a:blip>
          <a:srcRect b="24277" l="3893" r="9692" t="27162"/>
          <a:stretch/>
        </p:blipFill>
        <p:spPr>
          <a:xfrm>
            <a:off x="0" y="0"/>
            <a:ext cx="12198840" cy="6854707"/>
          </a:xfrm>
          <a:prstGeom prst="rect">
            <a:avLst/>
          </a:prstGeom>
          <a:noFill/>
          <a:ln>
            <a:noFill/>
          </a:ln>
        </p:spPr>
      </p:pic>
      <p:pic>
        <p:nvPicPr>
          <p:cNvPr descr="Image" id="458" name="Google Shape;458;p49"/>
          <p:cNvPicPr preferRelativeResize="0"/>
          <p:nvPr>
            <p:ph idx="3" type="pic"/>
          </p:nvPr>
        </p:nvPicPr>
        <p:blipFill rotWithShape="1">
          <a:blip r:embed="rId3">
            <a:alphaModFix/>
          </a:blip>
          <a:srcRect b="26549" l="5554" r="5555" t="23450"/>
          <a:stretch/>
        </p:blipFill>
        <p:spPr>
          <a:xfrm>
            <a:off x="12197855" y="0"/>
            <a:ext cx="12186145" cy="6854707"/>
          </a:xfrm>
          <a:prstGeom prst="rect">
            <a:avLst/>
          </a:prstGeom>
          <a:noFill/>
          <a:ln>
            <a:noFill/>
          </a:ln>
        </p:spPr>
      </p:pic>
      <p:sp>
        <p:nvSpPr>
          <p:cNvPr id="459" name="Google Shape;459;p49"/>
          <p:cNvSpPr txBox="1"/>
          <p:nvPr/>
        </p:nvSpPr>
        <p:spPr>
          <a:xfrm>
            <a:off x="5178915" y="8729722"/>
            <a:ext cx="5455765" cy="10215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460" name="Google Shape;460;p49"/>
          <p:cNvSpPr txBox="1"/>
          <p:nvPr/>
        </p:nvSpPr>
        <p:spPr>
          <a:xfrm>
            <a:off x="5178915" y="9878848"/>
            <a:ext cx="5881066"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61" name="Google Shape;461;p49"/>
          <p:cNvSpPr/>
          <p:nvPr/>
        </p:nvSpPr>
        <p:spPr>
          <a:xfrm>
            <a:off x="5178915" y="8001003"/>
            <a:ext cx="628651" cy="503800"/>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FBE876"/>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2" name="Google Shape;462;p49"/>
          <p:cNvSpPr txBox="1"/>
          <p:nvPr/>
        </p:nvSpPr>
        <p:spPr>
          <a:xfrm>
            <a:off x="13332316" y="8760936"/>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463" name="Google Shape;463;p49"/>
          <p:cNvSpPr txBox="1"/>
          <p:nvPr/>
        </p:nvSpPr>
        <p:spPr>
          <a:xfrm>
            <a:off x="13332316" y="9910062"/>
            <a:ext cx="588106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64" name="Google Shape;464;p49"/>
          <p:cNvSpPr/>
          <p:nvPr/>
        </p:nvSpPr>
        <p:spPr>
          <a:xfrm>
            <a:off x="13332316" y="7969791"/>
            <a:ext cx="551187" cy="62865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FBE876"/>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cxnSp>
        <p:nvCxnSpPr>
          <p:cNvPr id="465" name="Google Shape;465;p49"/>
          <p:cNvCxnSpPr/>
          <p:nvPr/>
        </p:nvCxnSpPr>
        <p:spPr>
          <a:xfrm flipH="1" rot="10800000">
            <a:off x="12191999" y="6829573"/>
            <a:ext cx="1" cy="5191463"/>
          </a:xfrm>
          <a:prstGeom prst="straightConnector1">
            <a:avLst/>
          </a:prstGeom>
          <a:noFill/>
          <a:ln cap="flat" cmpd="sng" w="9525">
            <a:solidFill>
              <a:srgbClr val="E3E3E3"/>
            </a:solidFill>
            <a:prstDash val="solid"/>
            <a:miter lim="400000"/>
            <a:headEnd len="sm" w="sm" type="none"/>
            <a:tailEnd len="sm" w="sm" type="none"/>
          </a:ln>
        </p:spPr>
      </p:cxnSp>
      <p:sp>
        <p:nvSpPr>
          <p:cNvPr id="466" name="Google Shape;466;p49"/>
          <p:cNvSpPr/>
          <p:nvPr/>
        </p:nvSpPr>
        <p:spPr>
          <a:xfrm>
            <a:off x="752417" y="10059803"/>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7" name="Google Shape;467;p49"/>
          <p:cNvSpPr/>
          <p:nvPr/>
        </p:nvSpPr>
        <p:spPr>
          <a:xfrm rot="-47981">
            <a:off x="19941271" y="5799763"/>
            <a:ext cx="5119528" cy="8266011"/>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8793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8" name="Google Shape;468;p49"/>
          <p:cNvSpPr/>
          <p:nvPr/>
        </p:nvSpPr>
        <p:spPr>
          <a:xfrm rot="8567703">
            <a:off x="-8766213" y="5493434"/>
            <a:ext cx="13377989" cy="6807921"/>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69" name="Google Shape;469;p49"/>
          <p:cNvSpPr/>
          <p:nvPr/>
        </p:nvSpPr>
        <p:spPr>
          <a:xfrm>
            <a:off x="18089627" y="7612691"/>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E0C38B"/>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pic>
        <p:nvPicPr>
          <p:cNvPr descr="Image" id="474" name="Google Shape;474;p50"/>
          <p:cNvPicPr preferRelativeResize="0"/>
          <p:nvPr>
            <p:ph idx="2" type="pic"/>
          </p:nvPr>
        </p:nvPicPr>
        <p:blipFill rotWithShape="1">
          <a:blip r:embed="rId3">
            <a:alphaModFix/>
          </a:blip>
          <a:srcRect b="28845" l="5509" r="5509" t="21154"/>
          <a:stretch/>
        </p:blipFill>
        <p:spPr>
          <a:xfrm>
            <a:off x="0" y="6861293"/>
            <a:ext cx="12198840" cy="6854707"/>
          </a:xfrm>
          <a:prstGeom prst="rect">
            <a:avLst/>
          </a:prstGeom>
          <a:noFill/>
          <a:ln>
            <a:noFill/>
          </a:ln>
        </p:spPr>
      </p:pic>
      <p:pic>
        <p:nvPicPr>
          <p:cNvPr descr="Image" id="475" name="Google Shape;475;p50"/>
          <p:cNvPicPr preferRelativeResize="0"/>
          <p:nvPr>
            <p:ph idx="3" type="pic"/>
          </p:nvPr>
        </p:nvPicPr>
        <p:blipFill rotWithShape="1">
          <a:blip r:embed="rId3">
            <a:alphaModFix/>
          </a:blip>
          <a:srcRect b="30203" l="5554" r="5555" t="19796"/>
          <a:stretch/>
        </p:blipFill>
        <p:spPr>
          <a:xfrm>
            <a:off x="12197855" y="6861293"/>
            <a:ext cx="12186145" cy="6854707"/>
          </a:xfrm>
          <a:prstGeom prst="rect">
            <a:avLst/>
          </a:prstGeom>
          <a:noFill/>
          <a:ln>
            <a:noFill/>
          </a:ln>
        </p:spPr>
      </p:pic>
      <p:sp>
        <p:nvSpPr>
          <p:cNvPr id="476" name="Google Shape;476;p50"/>
          <p:cNvSpPr txBox="1"/>
          <p:nvPr/>
        </p:nvSpPr>
        <p:spPr>
          <a:xfrm>
            <a:off x="13840316" y="2347287"/>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477" name="Google Shape;477;p50"/>
          <p:cNvSpPr txBox="1"/>
          <p:nvPr/>
        </p:nvSpPr>
        <p:spPr>
          <a:xfrm>
            <a:off x="13840316" y="3496413"/>
            <a:ext cx="588106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78" name="Google Shape;478;p50"/>
          <p:cNvSpPr/>
          <p:nvPr/>
        </p:nvSpPr>
        <p:spPr>
          <a:xfrm>
            <a:off x="13840316" y="1302142"/>
            <a:ext cx="551187" cy="62865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FBE876"/>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79" name="Google Shape;479;p50"/>
          <p:cNvSpPr txBox="1"/>
          <p:nvPr/>
        </p:nvSpPr>
        <p:spPr>
          <a:xfrm>
            <a:off x="4797915" y="2316074"/>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480" name="Google Shape;480;p50"/>
          <p:cNvSpPr txBox="1"/>
          <p:nvPr/>
        </p:nvSpPr>
        <p:spPr>
          <a:xfrm>
            <a:off x="4797915" y="3465200"/>
            <a:ext cx="588106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81" name="Google Shape;481;p50"/>
          <p:cNvSpPr/>
          <p:nvPr/>
        </p:nvSpPr>
        <p:spPr>
          <a:xfrm>
            <a:off x="4797915" y="1333355"/>
            <a:ext cx="628651" cy="503800"/>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FBE876"/>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2" name="Google Shape;482;p50"/>
          <p:cNvSpPr/>
          <p:nvPr/>
        </p:nvSpPr>
        <p:spPr>
          <a:xfrm>
            <a:off x="-7670800" y="-635001"/>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3" name="Google Shape;483;p50"/>
          <p:cNvSpPr/>
          <p:nvPr/>
        </p:nvSpPr>
        <p:spPr>
          <a:xfrm flipH="1" rot="10800000">
            <a:off x="19830056" y="-1471921"/>
            <a:ext cx="11877764" cy="6044509"/>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4" name="Google Shape;484;p50"/>
          <p:cNvSpPr/>
          <p:nvPr/>
        </p:nvSpPr>
        <p:spPr>
          <a:xfrm>
            <a:off x="3936003" y="6277746"/>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85" name="Google Shape;485;p50"/>
          <p:cNvSpPr/>
          <p:nvPr/>
        </p:nvSpPr>
        <p:spPr>
          <a:xfrm>
            <a:off x="18176817" y="1287082"/>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9" name="Shape 489"/>
        <p:cNvGrpSpPr/>
        <p:nvPr/>
      </p:nvGrpSpPr>
      <p:grpSpPr>
        <a:xfrm>
          <a:off x="0" y="0"/>
          <a:ext cx="0" cy="0"/>
          <a:chOff x="0" y="0"/>
          <a:chExt cx="0" cy="0"/>
        </a:xfrm>
      </p:grpSpPr>
      <p:pic>
        <p:nvPicPr>
          <p:cNvPr descr="Image" id="490" name="Google Shape;490;p51"/>
          <p:cNvPicPr preferRelativeResize="0"/>
          <p:nvPr>
            <p:ph idx="2" type="pic"/>
          </p:nvPr>
        </p:nvPicPr>
        <p:blipFill rotWithShape="1">
          <a:blip r:embed="rId3">
            <a:alphaModFix/>
          </a:blip>
          <a:srcRect b="43201" l="5509" r="5509" t="6798"/>
          <a:stretch/>
        </p:blipFill>
        <p:spPr>
          <a:xfrm>
            <a:off x="0" y="6855034"/>
            <a:ext cx="12209978" cy="6860966"/>
          </a:xfrm>
          <a:prstGeom prst="rect">
            <a:avLst/>
          </a:prstGeom>
          <a:noFill/>
          <a:ln>
            <a:noFill/>
          </a:ln>
        </p:spPr>
      </p:pic>
      <p:pic>
        <p:nvPicPr>
          <p:cNvPr descr="Image" id="491" name="Google Shape;491;p51"/>
          <p:cNvPicPr preferRelativeResize="0"/>
          <p:nvPr>
            <p:ph idx="3" type="pic"/>
          </p:nvPr>
        </p:nvPicPr>
        <p:blipFill rotWithShape="1">
          <a:blip r:embed="rId3">
            <a:alphaModFix/>
          </a:blip>
          <a:srcRect b="4770" l="5554" r="5555" t="45228"/>
          <a:stretch/>
        </p:blipFill>
        <p:spPr>
          <a:xfrm>
            <a:off x="0" y="-3573"/>
            <a:ext cx="12209970" cy="6868111"/>
          </a:xfrm>
          <a:prstGeom prst="rect">
            <a:avLst/>
          </a:prstGeom>
          <a:noFill/>
          <a:ln>
            <a:noFill/>
          </a:ln>
        </p:spPr>
      </p:pic>
      <p:sp>
        <p:nvSpPr>
          <p:cNvPr id="492" name="Google Shape;492;p51"/>
          <p:cNvSpPr txBox="1"/>
          <p:nvPr/>
        </p:nvSpPr>
        <p:spPr>
          <a:xfrm>
            <a:off x="13802216" y="8234907"/>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493" name="Google Shape;493;p51"/>
          <p:cNvSpPr txBox="1"/>
          <p:nvPr/>
        </p:nvSpPr>
        <p:spPr>
          <a:xfrm>
            <a:off x="13802216" y="9384033"/>
            <a:ext cx="5881066" cy="1250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a:t>
            </a:r>
            <a:endParaRPr/>
          </a:p>
        </p:txBody>
      </p:sp>
      <p:sp>
        <p:nvSpPr>
          <p:cNvPr id="494" name="Google Shape;494;p51"/>
          <p:cNvSpPr/>
          <p:nvPr/>
        </p:nvSpPr>
        <p:spPr>
          <a:xfrm>
            <a:off x="13802216" y="7506188"/>
            <a:ext cx="628651" cy="503799"/>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D2DA6A"/>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5" name="Google Shape;495;p51"/>
          <p:cNvSpPr txBox="1"/>
          <p:nvPr/>
        </p:nvSpPr>
        <p:spPr>
          <a:xfrm>
            <a:off x="13802216" y="3968205"/>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496" name="Google Shape;496;p51"/>
          <p:cNvSpPr txBox="1"/>
          <p:nvPr/>
        </p:nvSpPr>
        <p:spPr>
          <a:xfrm>
            <a:off x="13802216" y="5117331"/>
            <a:ext cx="5881066" cy="1250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a:t>
            </a:r>
            <a:endParaRPr/>
          </a:p>
        </p:txBody>
      </p:sp>
      <p:sp>
        <p:nvSpPr>
          <p:cNvPr id="497" name="Google Shape;497;p51"/>
          <p:cNvSpPr/>
          <p:nvPr/>
        </p:nvSpPr>
        <p:spPr>
          <a:xfrm>
            <a:off x="13879680" y="3177059"/>
            <a:ext cx="551188" cy="62865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D2DA6A"/>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8" name="Google Shape;498;p51"/>
          <p:cNvSpPr/>
          <p:nvPr/>
        </p:nvSpPr>
        <p:spPr>
          <a:xfrm>
            <a:off x="21478838" y="848243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499" name="Google Shape;499;p51"/>
          <p:cNvSpPr/>
          <p:nvPr/>
        </p:nvSpPr>
        <p:spPr>
          <a:xfrm>
            <a:off x="11031129" y="167347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BE876"/>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0" name="Google Shape;500;p51"/>
          <p:cNvSpPr/>
          <p:nvPr/>
        </p:nvSpPr>
        <p:spPr>
          <a:xfrm rot="274365">
            <a:off x="9639313" y="9430700"/>
            <a:ext cx="5163945" cy="487309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1" name="Google Shape;501;p51"/>
          <p:cNvSpPr/>
          <p:nvPr/>
        </p:nvSpPr>
        <p:spPr>
          <a:xfrm rot="-1232498">
            <a:off x="18441533" y="-2767599"/>
            <a:ext cx="5119528" cy="8266011"/>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02" name="Google Shape;502;p51"/>
          <p:cNvSpPr/>
          <p:nvPr/>
        </p:nvSpPr>
        <p:spPr>
          <a:xfrm>
            <a:off x="13802216" y="12440036"/>
            <a:ext cx="2688507"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pic>
        <p:nvPicPr>
          <p:cNvPr descr="Image" id="507" name="Google Shape;507;p52"/>
          <p:cNvPicPr preferRelativeResize="0"/>
          <p:nvPr>
            <p:ph idx="2" type="pic"/>
          </p:nvPr>
        </p:nvPicPr>
        <p:blipFill rotWithShape="1">
          <a:blip r:embed="rId3">
            <a:alphaModFix/>
          </a:blip>
          <a:srcRect b="43201" l="5509" r="5509" t="6798"/>
          <a:stretch/>
        </p:blipFill>
        <p:spPr>
          <a:xfrm>
            <a:off x="12174140" y="6855034"/>
            <a:ext cx="12209978" cy="6860966"/>
          </a:xfrm>
          <a:prstGeom prst="rect">
            <a:avLst/>
          </a:prstGeom>
          <a:noFill/>
          <a:ln>
            <a:noFill/>
          </a:ln>
        </p:spPr>
      </p:pic>
      <p:pic>
        <p:nvPicPr>
          <p:cNvPr descr="Image" id="508" name="Google Shape;508;p52"/>
          <p:cNvPicPr preferRelativeResize="0"/>
          <p:nvPr>
            <p:ph idx="3" type="pic"/>
          </p:nvPr>
        </p:nvPicPr>
        <p:blipFill rotWithShape="1">
          <a:blip r:embed="rId3">
            <a:alphaModFix/>
          </a:blip>
          <a:srcRect b="4770" l="5554" r="5555" t="45228"/>
          <a:stretch/>
        </p:blipFill>
        <p:spPr>
          <a:xfrm>
            <a:off x="12174140" y="-3573"/>
            <a:ext cx="12209972" cy="6868111"/>
          </a:xfrm>
          <a:prstGeom prst="rect">
            <a:avLst/>
          </a:prstGeom>
          <a:noFill/>
          <a:ln>
            <a:noFill/>
          </a:ln>
        </p:spPr>
      </p:pic>
      <p:sp>
        <p:nvSpPr>
          <p:cNvPr id="509" name="Google Shape;509;p52"/>
          <p:cNvSpPr txBox="1"/>
          <p:nvPr/>
        </p:nvSpPr>
        <p:spPr>
          <a:xfrm>
            <a:off x="4653621" y="8742907"/>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510" name="Google Shape;510;p52"/>
          <p:cNvSpPr txBox="1"/>
          <p:nvPr/>
        </p:nvSpPr>
        <p:spPr>
          <a:xfrm>
            <a:off x="4653621" y="9892033"/>
            <a:ext cx="5881066" cy="1250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a:t>
            </a:r>
            <a:endParaRPr/>
          </a:p>
        </p:txBody>
      </p:sp>
      <p:sp>
        <p:nvSpPr>
          <p:cNvPr id="511" name="Google Shape;511;p52"/>
          <p:cNvSpPr/>
          <p:nvPr/>
        </p:nvSpPr>
        <p:spPr>
          <a:xfrm>
            <a:off x="4653621" y="8014188"/>
            <a:ext cx="628651" cy="503799"/>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D2DA6A"/>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2" name="Google Shape;512;p52"/>
          <p:cNvSpPr txBox="1"/>
          <p:nvPr/>
        </p:nvSpPr>
        <p:spPr>
          <a:xfrm>
            <a:off x="4653621" y="3587205"/>
            <a:ext cx="5455765" cy="10215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Lorem Ipsum Dolor Sit Amet</a:t>
            </a:r>
            <a:endParaRPr/>
          </a:p>
        </p:txBody>
      </p:sp>
      <p:sp>
        <p:nvSpPr>
          <p:cNvPr id="513" name="Google Shape;513;p52"/>
          <p:cNvSpPr txBox="1"/>
          <p:nvPr/>
        </p:nvSpPr>
        <p:spPr>
          <a:xfrm>
            <a:off x="4653621" y="4736331"/>
            <a:ext cx="5881066" cy="1250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Aenean eu leo quam. Pellentesque ornare sem lacinia quam venenatis vestibulum. Nullam quis risus eget urna mollis ornare vel eu leo.</a:t>
            </a:r>
            <a:endParaRPr/>
          </a:p>
        </p:txBody>
      </p:sp>
      <p:sp>
        <p:nvSpPr>
          <p:cNvPr id="514" name="Google Shape;514;p52"/>
          <p:cNvSpPr/>
          <p:nvPr/>
        </p:nvSpPr>
        <p:spPr>
          <a:xfrm>
            <a:off x="4653621" y="2796059"/>
            <a:ext cx="551187" cy="62865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D2DA6A"/>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5" name="Google Shape;515;p52"/>
          <p:cNvSpPr/>
          <p:nvPr/>
        </p:nvSpPr>
        <p:spPr>
          <a:xfrm>
            <a:off x="-568370" y="1138480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6" name="Google Shape;516;p52"/>
          <p:cNvSpPr/>
          <p:nvPr/>
        </p:nvSpPr>
        <p:spPr>
          <a:xfrm>
            <a:off x="10847747" y="778095"/>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7" name="Google Shape;517;p52"/>
          <p:cNvSpPr/>
          <p:nvPr/>
        </p:nvSpPr>
        <p:spPr>
          <a:xfrm flipH="1">
            <a:off x="8661399" y="9223107"/>
            <a:ext cx="6335831" cy="5929761"/>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8" name="Google Shape;518;p52"/>
          <p:cNvSpPr/>
          <p:nvPr/>
        </p:nvSpPr>
        <p:spPr>
          <a:xfrm flipH="1" rot="6316475">
            <a:off x="-4249143" y="-3435240"/>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19" name="Google Shape;519;p52"/>
          <p:cNvSpPr/>
          <p:nvPr/>
        </p:nvSpPr>
        <p:spPr>
          <a:xfrm>
            <a:off x="2160959" y="1387695"/>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3" name="Shape 523"/>
        <p:cNvGrpSpPr/>
        <p:nvPr/>
      </p:nvGrpSpPr>
      <p:grpSpPr>
        <a:xfrm>
          <a:off x="0" y="0"/>
          <a:ext cx="0" cy="0"/>
          <a:chOff x="0" y="0"/>
          <a:chExt cx="0" cy="0"/>
        </a:xfrm>
      </p:grpSpPr>
      <p:pic>
        <p:nvPicPr>
          <p:cNvPr descr="Image" id="524" name="Google Shape;524;p53"/>
          <p:cNvPicPr preferRelativeResize="0"/>
          <p:nvPr>
            <p:ph idx="2" type="pic"/>
          </p:nvPr>
        </p:nvPicPr>
        <p:blipFill rotWithShape="1">
          <a:blip r:embed="rId3">
            <a:alphaModFix/>
          </a:blip>
          <a:srcRect b="1803" l="115" r="766" t="42522"/>
          <a:stretch/>
        </p:blipFill>
        <p:spPr>
          <a:xfrm>
            <a:off x="-17463" y="0"/>
            <a:ext cx="24418925" cy="13716000"/>
          </a:xfrm>
          <a:prstGeom prst="rect">
            <a:avLst/>
          </a:prstGeom>
          <a:noFill/>
          <a:ln>
            <a:noFill/>
          </a:ln>
        </p:spPr>
      </p:pic>
      <p:sp>
        <p:nvSpPr>
          <p:cNvPr id="525" name="Google Shape;525;p53"/>
          <p:cNvSpPr/>
          <p:nvPr/>
        </p:nvSpPr>
        <p:spPr>
          <a:xfrm>
            <a:off x="16232547" y="122181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BE876"/>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6" name="Google Shape;526;p53"/>
          <p:cNvSpPr/>
          <p:nvPr/>
        </p:nvSpPr>
        <p:spPr>
          <a:xfrm>
            <a:off x="2581217" y="790138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27" name="Google Shape;527;p53"/>
          <p:cNvSpPr txBox="1"/>
          <p:nvPr/>
        </p:nvSpPr>
        <p:spPr>
          <a:xfrm>
            <a:off x="1935252" y="11466462"/>
            <a:ext cx="7145484" cy="869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a:t>
            </a:r>
            <a:endParaRPr/>
          </a:p>
        </p:txBody>
      </p:sp>
      <p:sp>
        <p:nvSpPr>
          <p:cNvPr id="528" name="Google Shape;528;p53"/>
          <p:cNvSpPr txBox="1"/>
          <p:nvPr/>
        </p:nvSpPr>
        <p:spPr>
          <a:xfrm>
            <a:off x="1935252" y="9840978"/>
            <a:ext cx="6562726"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04.</a:t>
            </a:r>
            <a:endParaRPr/>
          </a:p>
        </p:txBody>
      </p:sp>
      <p:sp>
        <p:nvSpPr>
          <p:cNvPr id="529" name="Google Shape;529;p53"/>
          <p:cNvSpPr txBox="1"/>
          <p:nvPr/>
        </p:nvSpPr>
        <p:spPr>
          <a:xfrm>
            <a:off x="1935252" y="10888264"/>
            <a:ext cx="6562726"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Break Slide</a:t>
            </a:r>
            <a:endParaRPr/>
          </a:p>
        </p:txBody>
      </p:sp>
      <p:sp>
        <p:nvSpPr>
          <p:cNvPr id="530" name="Google Shape;530;p53"/>
          <p:cNvSpPr/>
          <p:nvPr/>
        </p:nvSpPr>
        <p:spPr>
          <a:xfrm rot="-5899365">
            <a:off x="-3262201" y="2730954"/>
            <a:ext cx="9214872" cy="4689383"/>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D2DA6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4" name="Shape 534"/>
        <p:cNvGrpSpPr/>
        <p:nvPr/>
      </p:nvGrpSpPr>
      <p:grpSpPr>
        <a:xfrm>
          <a:off x="0" y="0"/>
          <a:ext cx="0" cy="0"/>
          <a:chOff x="0" y="0"/>
          <a:chExt cx="0" cy="0"/>
        </a:xfrm>
      </p:grpSpPr>
      <p:sp>
        <p:nvSpPr>
          <p:cNvPr id="535" name="Google Shape;535;p54"/>
          <p:cNvSpPr txBox="1"/>
          <p:nvPr/>
        </p:nvSpPr>
        <p:spPr>
          <a:xfrm>
            <a:off x="4564153" y="7272834"/>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536" name="Google Shape;536;p54"/>
          <p:cNvSpPr txBox="1"/>
          <p:nvPr/>
        </p:nvSpPr>
        <p:spPr>
          <a:xfrm>
            <a:off x="4564153" y="4913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Here</a:t>
            </a:r>
            <a:endParaRPr/>
          </a:p>
        </p:txBody>
      </p:sp>
      <p:sp>
        <p:nvSpPr>
          <p:cNvPr id="537" name="Google Shape;537;p54"/>
          <p:cNvSpPr txBox="1"/>
          <p:nvPr/>
        </p:nvSpPr>
        <p:spPr>
          <a:xfrm>
            <a:off x="4564153" y="4431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1693"/>
              <a:buFont typeface="Montserrat"/>
              <a:buNone/>
            </a:pPr>
            <a:r>
              <a:rPr b="1" i="0" lang="en-US" sz="1693" u="none" cap="none" strike="noStrike">
                <a:solidFill>
                  <a:srgbClr val="FFFFFF"/>
                </a:solidFill>
                <a:latin typeface="Montserrat"/>
                <a:ea typeface="Montserrat"/>
                <a:cs typeface="Montserrat"/>
                <a:sym typeface="Montserrat"/>
              </a:rPr>
              <a:t>LOREM IPSUM DOLOR</a:t>
            </a:r>
            <a:endParaRPr/>
          </a:p>
        </p:txBody>
      </p:sp>
      <p:pic>
        <p:nvPicPr>
          <p:cNvPr id="538" name="Google Shape;538;p54"/>
          <p:cNvPicPr preferRelativeResize="0"/>
          <p:nvPr/>
        </p:nvPicPr>
        <p:blipFill rotWithShape="1">
          <a:blip r:embed="rId3">
            <a:alphaModFix/>
          </a:blip>
          <a:srcRect b="0" l="0" r="0" t="0"/>
          <a:stretch/>
        </p:blipFill>
        <p:spPr>
          <a:xfrm>
            <a:off x="11306781" y="3998627"/>
            <a:ext cx="10362155" cy="5821616"/>
          </a:xfrm>
          <a:prstGeom prst="rect">
            <a:avLst/>
          </a:prstGeom>
          <a:noFill/>
          <a:ln>
            <a:noFill/>
          </a:ln>
        </p:spPr>
      </p:pic>
      <p:sp>
        <p:nvSpPr>
          <p:cNvPr id="539" name="Google Shape;539;p54"/>
          <p:cNvSpPr/>
          <p:nvPr/>
        </p:nvSpPr>
        <p:spPr>
          <a:xfrm>
            <a:off x="2589803" y="26115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0" name="Google Shape;540;p54"/>
          <p:cNvSpPr/>
          <p:nvPr/>
        </p:nvSpPr>
        <p:spPr>
          <a:xfrm>
            <a:off x="17363919" y="1275716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1" name="Google Shape;541;p54"/>
          <p:cNvSpPr/>
          <p:nvPr/>
        </p:nvSpPr>
        <p:spPr>
          <a:xfrm rot="-10149869">
            <a:off x="-1114480" y="6288183"/>
            <a:ext cx="5119528" cy="8266011"/>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2" name="Google Shape;542;p54"/>
          <p:cNvSpPr/>
          <p:nvPr/>
        </p:nvSpPr>
        <p:spPr>
          <a:xfrm flipH="1">
            <a:off x="19050000" y="-2487194"/>
            <a:ext cx="7380328" cy="6964645"/>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FBE876"/>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3" name="Google Shape;543;p54"/>
          <p:cNvSpPr/>
          <p:nvPr/>
        </p:nvSpPr>
        <p:spPr>
          <a:xfrm>
            <a:off x="2589803" y="1102093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44" name="Google Shape;544;p54"/>
          <p:cNvSpPr/>
          <p:nvPr/>
        </p:nvSpPr>
        <p:spPr>
          <a:xfrm>
            <a:off x="16576519" y="160656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8" name="Shape 548"/>
        <p:cNvGrpSpPr/>
        <p:nvPr/>
      </p:nvGrpSpPr>
      <p:grpSpPr>
        <a:xfrm>
          <a:off x="0" y="0"/>
          <a:ext cx="0" cy="0"/>
          <a:chOff x="0" y="0"/>
          <a:chExt cx="0" cy="0"/>
        </a:xfrm>
      </p:grpSpPr>
      <p:pic>
        <p:nvPicPr>
          <p:cNvPr id="549" name="Google Shape;549;p55"/>
          <p:cNvPicPr preferRelativeResize="0"/>
          <p:nvPr/>
        </p:nvPicPr>
        <p:blipFill rotWithShape="1">
          <a:blip r:embed="rId3">
            <a:alphaModFix/>
          </a:blip>
          <a:srcRect b="0" l="0" r="0" t="0"/>
          <a:stretch/>
        </p:blipFill>
        <p:spPr>
          <a:xfrm>
            <a:off x="11372150" y="3867705"/>
            <a:ext cx="10664358" cy="5980589"/>
          </a:xfrm>
          <a:prstGeom prst="rect">
            <a:avLst/>
          </a:prstGeom>
          <a:noFill/>
          <a:ln>
            <a:noFill/>
          </a:ln>
        </p:spPr>
      </p:pic>
      <p:sp>
        <p:nvSpPr>
          <p:cNvPr id="550" name="Google Shape;550;p55"/>
          <p:cNvSpPr/>
          <p:nvPr/>
        </p:nvSpPr>
        <p:spPr>
          <a:xfrm>
            <a:off x="17138659" y="2806538"/>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6BA58"/>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1" name="Google Shape;551;p55"/>
          <p:cNvSpPr/>
          <p:nvPr/>
        </p:nvSpPr>
        <p:spPr>
          <a:xfrm>
            <a:off x="4067117" y="10985526"/>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2" name="Google Shape;552;p55"/>
          <p:cNvSpPr/>
          <p:nvPr/>
        </p:nvSpPr>
        <p:spPr>
          <a:xfrm>
            <a:off x="19408717" y="1235712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793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3" name="Google Shape;553;p55"/>
          <p:cNvSpPr/>
          <p:nvPr/>
        </p:nvSpPr>
        <p:spPr>
          <a:xfrm>
            <a:off x="-590541" y="774538"/>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4" name="Google Shape;554;p55"/>
          <p:cNvSpPr txBox="1"/>
          <p:nvPr/>
        </p:nvSpPr>
        <p:spPr>
          <a:xfrm>
            <a:off x="4995953" y="7223177"/>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555" name="Google Shape;555;p55"/>
          <p:cNvSpPr txBox="1"/>
          <p:nvPr/>
        </p:nvSpPr>
        <p:spPr>
          <a:xfrm>
            <a:off x="4995953" y="4864248"/>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Here</a:t>
            </a:r>
            <a:endParaRPr/>
          </a:p>
        </p:txBody>
      </p:sp>
      <p:sp>
        <p:nvSpPr>
          <p:cNvPr id="556" name="Google Shape;556;p55"/>
          <p:cNvSpPr txBox="1"/>
          <p:nvPr/>
        </p:nvSpPr>
        <p:spPr>
          <a:xfrm>
            <a:off x="4995953" y="4381352"/>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1693"/>
              <a:buFont typeface="Montserrat"/>
              <a:buNone/>
            </a:pPr>
            <a:r>
              <a:rPr b="1" i="0" lang="en-US" sz="1693" u="none" cap="none" strike="noStrike">
                <a:solidFill>
                  <a:srgbClr val="FFFFFF"/>
                </a:solidFill>
                <a:latin typeface="Montserrat"/>
                <a:ea typeface="Montserrat"/>
                <a:cs typeface="Montserrat"/>
                <a:sym typeface="Montserrat"/>
              </a:rPr>
              <a:t>LOREM IPSUM DOLOR</a:t>
            </a:r>
            <a:endParaRPr/>
          </a:p>
        </p:txBody>
      </p:sp>
      <p:sp>
        <p:nvSpPr>
          <p:cNvPr id="557" name="Google Shape;557;p55"/>
          <p:cNvSpPr/>
          <p:nvPr/>
        </p:nvSpPr>
        <p:spPr>
          <a:xfrm rot="-5614358">
            <a:off x="-6532659" y="5486399"/>
            <a:ext cx="13377989" cy="6807922"/>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8793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58" name="Google Shape;558;p55"/>
          <p:cNvSpPr/>
          <p:nvPr/>
        </p:nvSpPr>
        <p:spPr>
          <a:xfrm rot="-47981">
            <a:off x="20027679" y="-2768590"/>
            <a:ext cx="5119529" cy="8266011"/>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pic>
        <p:nvPicPr>
          <p:cNvPr descr="Image" id="152" name="Google Shape;152;p29"/>
          <p:cNvPicPr preferRelativeResize="0"/>
          <p:nvPr>
            <p:ph idx="2" type="pic"/>
          </p:nvPr>
        </p:nvPicPr>
        <p:blipFill rotWithShape="1">
          <a:blip r:embed="rId3">
            <a:alphaModFix/>
          </a:blip>
          <a:srcRect b="35803" l="7974" r="7972" t="7147"/>
          <a:stretch/>
        </p:blipFill>
        <p:spPr>
          <a:xfrm>
            <a:off x="9677618" y="5895499"/>
            <a:ext cx="11494692" cy="7801770"/>
          </a:xfrm>
          <a:prstGeom prst="rect">
            <a:avLst/>
          </a:prstGeom>
          <a:noFill/>
          <a:ln>
            <a:noFill/>
          </a:ln>
        </p:spPr>
      </p:pic>
      <p:pic>
        <p:nvPicPr>
          <p:cNvPr descr="Image" id="153" name="Google Shape;153;p29"/>
          <p:cNvPicPr preferRelativeResize="0"/>
          <p:nvPr>
            <p:ph idx="3" type="pic"/>
          </p:nvPr>
        </p:nvPicPr>
        <p:blipFill rotWithShape="1">
          <a:blip r:embed="rId3">
            <a:alphaModFix/>
          </a:blip>
          <a:srcRect b="1123" l="19015" r="31945" t="30755"/>
          <a:stretch/>
        </p:blipFill>
        <p:spPr>
          <a:xfrm>
            <a:off x="17770586" y="0"/>
            <a:ext cx="6706395" cy="9315847"/>
          </a:xfrm>
          <a:prstGeom prst="rect">
            <a:avLst/>
          </a:prstGeom>
          <a:noFill/>
          <a:ln>
            <a:noFill/>
          </a:ln>
        </p:spPr>
      </p:pic>
      <p:pic>
        <p:nvPicPr>
          <p:cNvPr descr="Image" id="154" name="Google Shape;154;p29"/>
          <p:cNvPicPr preferRelativeResize="0"/>
          <p:nvPr>
            <p:ph idx="4" type="pic"/>
          </p:nvPr>
        </p:nvPicPr>
        <p:blipFill rotWithShape="1">
          <a:blip r:embed="rId3">
            <a:alphaModFix/>
          </a:blip>
          <a:srcRect b="71920" l="21974" r="29017" t="1107"/>
          <a:stretch/>
        </p:blipFill>
        <p:spPr>
          <a:xfrm>
            <a:off x="17786877" y="10027404"/>
            <a:ext cx="6702029" cy="3688558"/>
          </a:xfrm>
          <a:prstGeom prst="rect">
            <a:avLst/>
          </a:prstGeom>
          <a:noFill/>
          <a:ln>
            <a:noFill/>
          </a:ln>
        </p:spPr>
      </p:pic>
      <p:pic>
        <p:nvPicPr>
          <p:cNvPr descr="Image" id="155" name="Google Shape;155;p29"/>
          <p:cNvPicPr preferRelativeResize="0"/>
          <p:nvPr>
            <p:ph idx="5" type="pic"/>
          </p:nvPr>
        </p:nvPicPr>
        <p:blipFill rotWithShape="1">
          <a:blip r:embed="rId3">
            <a:alphaModFix/>
          </a:blip>
          <a:srcRect b="7602" l="1970" r="78705" t="53613"/>
          <a:stretch/>
        </p:blipFill>
        <p:spPr>
          <a:xfrm>
            <a:off x="21868084" y="7035024"/>
            <a:ext cx="2642792" cy="5303839"/>
          </a:xfrm>
          <a:prstGeom prst="rect">
            <a:avLst/>
          </a:prstGeom>
          <a:noFill/>
          <a:ln>
            <a:noFill/>
          </a:ln>
        </p:spPr>
      </p:pic>
      <p:sp>
        <p:nvSpPr>
          <p:cNvPr id="156" name="Google Shape;156;p29"/>
          <p:cNvSpPr txBox="1"/>
          <p:nvPr/>
        </p:nvSpPr>
        <p:spPr>
          <a:xfrm>
            <a:off x="5211853" y="6232921"/>
            <a:ext cx="7145483" cy="1250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a:t>
            </a:r>
            <a:endParaRPr/>
          </a:p>
        </p:txBody>
      </p:sp>
      <p:sp>
        <p:nvSpPr>
          <p:cNvPr id="157" name="Google Shape;157;p29"/>
          <p:cNvSpPr txBox="1"/>
          <p:nvPr/>
        </p:nvSpPr>
        <p:spPr>
          <a:xfrm>
            <a:off x="5211853" y="3706861"/>
            <a:ext cx="8087619"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158" name="Google Shape;158;p29"/>
          <p:cNvSpPr/>
          <p:nvPr/>
        </p:nvSpPr>
        <p:spPr>
          <a:xfrm>
            <a:off x="-635998" y="64800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59" name="Google Shape;159;p29"/>
          <p:cNvSpPr/>
          <p:nvPr/>
        </p:nvSpPr>
        <p:spPr>
          <a:xfrm>
            <a:off x="14173198" y="-1242150"/>
            <a:ext cx="6193447"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8793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0" name="Google Shape;160;p29"/>
          <p:cNvSpPr/>
          <p:nvPr/>
        </p:nvSpPr>
        <p:spPr>
          <a:xfrm rot="10800000">
            <a:off x="-6299200" y="6709988"/>
            <a:ext cx="13377988" cy="6807921"/>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1" name="Google Shape;161;p29"/>
          <p:cNvSpPr/>
          <p:nvPr/>
        </p:nvSpPr>
        <p:spPr>
          <a:xfrm>
            <a:off x="4825002" y="10028497"/>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62" name="Google Shape;162;p29"/>
          <p:cNvSpPr/>
          <p:nvPr/>
        </p:nvSpPr>
        <p:spPr>
          <a:xfrm>
            <a:off x="12212066" y="1722697"/>
            <a:ext cx="2847857"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2" name="Shape 562"/>
        <p:cNvGrpSpPr/>
        <p:nvPr/>
      </p:nvGrpSpPr>
      <p:grpSpPr>
        <a:xfrm>
          <a:off x="0" y="0"/>
          <a:ext cx="0" cy="0"/>
          <a:chOff x="0" y="0"/>
          <a:chExt cx="0" cy="0"/>
        </a:xfrm>
      </p:grpSpPr>
      <p:pic>
        <p:nvPicPr>
          <p:cNvPr id="563" name="Google Shape;563;p56"/>
          <p:cNvPicPr preferRelativeResize="0"/>
          <p:nvPr/>
        </p:nvPicPr>
        <p:blipFill rotWithShape="1">
          <a:blip r:embed="rId3">
            <a:alphaModFix/>
          </a:blip>
          <a:srcRect b="0" l="0" r="0" t="0"/>
          <a:stretch/>
        </p:blipFill>
        <p:spPr>
          <a:xfrm>
            <a:off x="11164596" y="2002781"/>
            <a:ext cx="10151277" cy="10151277"/>
          </a:xfrm>
          <a:prstGeom prst="rect">
            <a:avLst/>
          </a:prstGeom>
          <a:noFill/>
          <a:ln>
            <a:noFill/>
          </a:ln>
        </p:spPr>
      </p:pic>
      <p:sp>
        <p:nvSpPr>
          <p:cNvPr id="564" name="Google Shape;564;p56"/>
          <p:cNvSpPr txBox="1"/>
          <p:nvPr/>
        </p:nvSpPr>
        <p:spPr>
          <a:xfrm>
            <a:off x="4564153" y="7272834"/>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565" name="Google Shape;565;p56"/>
          <p:cNvSpPr txBox="1"/>
          <p:nvPr/>
        </p:nvSpPr>
        <p:spPr>
          <a:xfrm>
            <a:off x="4564153" y="4913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Here</a:t>
            </a:r>
            <a:endParaRPr/>
          </a:p>
        </p:txBody>
      </p:sp>
      <p:sp>
        <p:nvSpPr>
          <p:cNvPr id="566" name="Google Shape;566;p56"/>
          <p:cNvSpPr txBox="1"/>
          <p:nvPr/>
        </p:nvSpPr>
        <p:spPr>
          <a:xfrm>
            <a:off x="4564153" y="4431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1693"/>
              <a:buFont typeface="Montserrat"/>
              <a:buNone/>
            </a:pPr>
            <a:r>
              <a:rPr b="1" i="0" lang="en-US" sz="1693" u="none" cap="none" strike="noStrike">
                <a:solidFill>
                  <a:srgbClr val="FFFFFF"/>
                </a:solidFill>
                <a:latin typeface="Montserrat"/>
                <a:ea typeface="Montserrat"/>
                <a:cs typeface="Montserrat"/>
                <a:sym typeface="Montserrat"/>
              </a:rPr>
              <a:t>LOREM IPSUM DOLOR</a:t>
            </a:r>
            <a:endParaRPr/>
          </a:p>
        </p:txBody>
      </p:sp>
      <p:sp>
        <p:nvSpPr>
          <p:cNvPr id="567" name="Google Shape;567;p56"/>
          <p:cNvSpPr/>
          <p:nvPr/>
        </p:nvSpPr>
        <p:spPr>
          <a:xfrm>
            <a:off x="3012310" y="33990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8" name="Google Shape;568;p56"/>
          <p:cNvSpPr/>
          <p:nvPr/>
        </p:nvSpPr>
        <p:spPr>
          <a:xfrm>
            <a:off x="17579917" y="1197690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793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69" name="Google Shape;569;p56"/>
          <p:cNvSpPr/>
          <p:nvPr/>
        </p:nvSpPr>
        <p:spPr>
          <a:xfrm rot="274365">
            <a:off x="-1871539" y="7668553"/>
            <a:ext cx="7380328" cy="6964645"/>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0" name="Google Shape;570;p56"/>
          <p:cNvSpPr/>
          <p:nvPr/>
        </p:nvSpPr>
        <p:spPr>
          <a:xfrm rot="-1232498">
            <a:off x="19988236" y="-2263718"/>
            <a:ext cx="5119529"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FFE98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1" name="Google Shape;571;p56"/>
          <p:cNvSpPr/>
          <p:nvPr/>
        </p:nvSpPr>
        <p:spPr>
          <a:xfrm>
            <a:off x="1958917" y="10312519"/>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2" name="Google Shape;572;p56"/>
          <p:cNvSpPr/>
          <p:nvPr/>
        </p:nvSpPr>
        <p:spPr>
          <a:xfrm>
            <a:off x="17968970" y="935297"/>
            <a:ext cx="2847856" cy="413519"/>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6" name="Shape 576"/>
        <p:cNvGrpSpPr/>
        <p:nvPr/>
      </p:nvGrpSpPr>
      <p:grpSpPr>
        <a:xfrm>
          <a:off x="0" y="0"/>
          <a:ext cx="0" cy="0"/>
          <a:chOff x="0" y="0"/>
          <a:chExt cx="0" cy="0"/>
        </a:xfrm>
      </p:grpSpPr>
      <p:pic>
        <p:nvPicPr>
          <p:cNvPr id="577" name="Google Shape;577;p57"/>
          <p:cNvPicPr preferRelativeResize="0"/>
          <p:nvPr/>
        </p:nvPicPr>
        <p:blipFill rotWithShape="1">
          <a:blip r:embed="rId3">
            <a:alphaModFix/>
          </a:blip>
          <a:srcRect b="0" l="0" r="0" t="0"/>
          <a:stretch/>
        </p:blipFill>
        <p:spPr>
          <a:xfrm>
            <a:off x="11280226" y="3975958"/>
            <a:ext cx="10450002" cy="5863397"/>
          </a:xfrm>
          <a:prstGeom prst="rect">
            <a:avLst/>
          </a:prstGeom>
          <a:noFill/>
          <a:ln>
            <a:noFill/>
          </a:ln>
        </p:spPr>
      </p:pic>
      <p:sp>
        <p:nvSpPr>
          <p:cNvPr id="578" name="Google Shape;578;p57"/>
          <p:cNvSpPr/>
          <p:nvPr/>
        </p:nvSpPr>
        <p:spPr>
          <a:xfrm>
            <a:off x="3588929" y="117620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79" name="Google Shape;579;p57"/>
          <p:cNvSpPr txBox="1"/>
          <p:nvPr/>
        </p:nvSpPr>
        <p:spPr>
          <a:xfrm>
            <a:off x="4818153" y="7272834"/>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580" name="Google Shape;580;p57"/>
          <p:cNvSpPr txBox="1"/>
          <p:nvPr/>
        </p:nvSpPr>
        <p:spPr>
          <a:xfrm>
            <a:off x="4818153" y="4913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Here</a:t>
            </a:r>
            <a:endParaRPr/>
          </a:p>
        </p:txBody>
      </p:sp>
      <p:sp>
        <p:nvSpPr>
          <p:cNvPr id="581" name="Google Shape;581;p57"/>
          <p:cNvSpPr txBox="1"/>
          <p:nvPr/>
        </p:nvSpPr>
        <p:spPr>
          <a:xfrm>
            <a:off x="4818153" y="4431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1693"/>
              <a:buFont typeface="Montserrat"/>
              <a:buNone/>
            </a:pPr>
            <a:r>
              <a:rPr b="1" i="0" lang="en-US" sz="1693" u="none" cap="none" strike="noStrike">
                <a:solidFill>
                  <a:srgbClr val="FFFFFF"/>
                </a:solidFill>
                <a:latin typeface="Montserrat"/>
                <a:ea typeface="Montserrat"/>
                <a:cs typeface="Montserrat"/>
                <a:sym typeface="Montserrat"/>
              </a:rPr>
              <a:t>LOREM IPSUM DOLOR</a:t>
            </a:r>
            <a:endParaRPr/>
          </a:p>
        </p:txBody>
      </p:sp>
      <p:sp>
        <p:nvSpPr>
          <p:cNvPr id="582" name="Google Shape;582;p57"/>
          <p:cNvSpPr/>
          <p:nvPr/>
        </p:nvSpPr>
        <p:spPr>
          <a:xfrm>
            <a:off x="16720730" y="249653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3" name="Google Shape;583;p57"/>
          <p:cNvSpPr/>
          <p:nvPr/>
        </p:nvSpPr>
        <p:spPr>
          <a:xfrm>
            <a:off x="16382244" y="10464361"/>
            <a:ext cx="9727576" cy="4950263"/>
          </a:xfrm>
          <a:custGeom>
            <a:rect b="b" l="l" r="r" t="t"/>
            <a:pathLst>
              <a:path extrusionOk="0" h="14526" w="17850">
                <a:moveTo>
                  <a:pt x="1604" y="7134"/>
                </a:moveTo>
                <a:cubicBezTo>
                  <a:pt x="5765" y="9207"/>
                  <a:pt x="6801" y="16571"/>
                  <a:pt x="10035" y="13981"/>
                </a:cubicBezTo>
                <a:cubicBezTo>
                  <a:pt x="13269" y="11391"/>
                  <a:pt x="13362" y="16325"/>
                  <a:pt x="16209" y="13514"/>
                </a:cubicBezTo>
                <a:cubicBezTo>
                  <a:pt x="19057" y="10702"/>
                  <a:pt x="18275" y="1327"/>
                  <a:pt x="13265" y="1691"/>
                </a:cubicBezTo>
                <a:cubicBezTo>
                  <a:pt x="11114" y="1847"/>
                  <a:pt x="8116" y="6845"/>
                  <a:pt x="6272" y="3148"/>
                </a:cubicBezTo>
                <a:cubicBezTo>
                  <a:pt x="2195" y="-5029"/>
                  <a:pt x="-2543" y="5068"/>
                  <a:pt x="1604" y="7134"/>
                </a:cubicBez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4" name="Google Shape;584;p57"/>
          <p:cNvSpPr/>
          <p:nvPr/>
        </p:nvSpPr>
        <p:spPr>
          <a:xfrm>
            <a:off x="-1111172" y="-1734153"/>
            <a:ext cx="6193446" cy="7215653"/>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5" name="Google Shape;585;p57"/>
          <p:cNvSpPr/>
          <p:nvPr/>
        </p:nvSpPr>
        <p:spPr>
          <a:xfrm>
            <a:off x="4393203" y="2248700"/>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86" name="Google Shape;586;p57"/>
          <p:cNvSpPr/>
          <p:nvPr/>
        </p:nvSpPr>
        <p:spPr>
          <a:xfrm>
            <a:off x="14350003" y="11830154"/>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793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0" name="Shape 590"/>
        <p:cNvGrpSpPr/>
        <p:nvPr/>
      </p:nvGrpSpPr>
      <p:grpSpPr>
        <a:xfrm>
          <a:off x="0" y="0"/>
          <a:ext cx="0" cy="0"/>
          <a:chOff x="0" y="0"/>
          <a:chExt cx="0" cy="0"/>
        </a:xfrm>
      </p:grpSpPr>
      <p:pic>
        <p:nvPicPr>
          <p:cNvPr descr="Image" id="591" name="Google Shape;591;p58"/>
          <p:cNvPicPr preferRelativeResize="0"/>
          <p:nvPr>
            <p:ph idx="2" type="pic"/>
          </p:nvPr>
        </p:nvPicPr>
        <p:blipFill rotWithShape="1">
          <a:blip r:embed="rId3">
            <a:alphaModFix/>
          </a:blip>
          <a:srcRect b="1803" l="115" r="766" t="42522"/>
          <a:stretch/>
        </p:blipFill>
        <p:spPr>
          <a:xfrm>
            <a:off x="-34934" y="0"/>
            <a:ext cx="24418925" cy="13716000"/>
          </a:xfrm>
          <a:prstGeom prst="rect">
            <a:avLst/>
          </a:prstGeom>
          <a:noFill/>
          <a:ln>
            <a:noFill/>
          </a:ln>
        </p:spPr>
      </p:pic>
      <p:sp>
        <p:nvSpPr>
          <p:cNvPr id="592" name="Google Shape;592;p58"/>
          <p:cNvSpPr/>
          <p:nvPr/>
        </p:nvSpPr>
        <p:spPr>
          <a:xfrm>
            <a:off x="3097803" y="8402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3" name="Google Shape;593;p58"/>
          <p:cNvSpPr/>
          <p:nvPr/>
        </p:nvSpPr>
        <p:spPr>
          <a:xfrm>
            <a:off x="14280230" y="11919270"/>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594" name="Google Shape;594;p58"/>
          <p:cNvSpPr txBox="1"/>
          <p:nvPr/>
        </p:nvSpPr>
        <p:spPr>
          <a:xfrm>
            <a:off x="1935252" y="11466462"/>
            <a:ext cx="7145484" cy="869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a:t>
            </a:r>
            <a:endParaRPr/>
          </a:p>
        </p:txBody>
      </p:sp>
      <p:sp>
        <p:nvSpPr>
          <p:cNvPr id="595" name="Google Shape;595;p58"/>
          <p:cNvSpPr txBox="1"/>
          <p:nvPr/>
        </p:nvSpPr>
        <p:spPr>
          <a:xfrm>
            <a:off x="1935252" y="9840978"/>
            <a:ext cx="6562726"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04.</a:t>
            </a:r>
            <a:endParaRPr/>
          </a:p>
        </p:txBody>
      </p:sp>
      <p:sp>
        <p:nvSpPr>
          <p:cNvPr id="596" name="Google Shape;596;p58"/>
          <p:cNvSpPr txBox="1"/>
          <p:nvPr/>
        </p:nvSpPr>
        <p:spPr>
          <a:xfrm>
            <a:off x="1935252" y="10888264"/>
            <a:ext cx="6562726"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Break Slide</a:t>
            </a:r>
            <a:endParaRPr/>
          </a:p>
        </p:txBody>
      </p:sp>
      <p:sp>
        <p:nvSpPr>
          <p:cNvPr id="597" name="Google Shape;597;p58"/>
          <p:cNvSpPr/>
          <p:nvPr/>
        </p:nvSpPr>
        <p:spPr>
          <a:xfrm>
            <a:off x="-313396" y="3394248"/>
            <a:ext cx="5883177" cy="5506119"/>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1" name="Shape 601"/>
        <p:cNvGrpSpPr/>
        <p:nvPr/>
      </p:nvGrpSpPr>
      <p:grpSpPr>
        <a:xfrm>
          <a:off x="0" y="0"/>
          <a:ext cx="0" cy="0"/>
          <a:chOff x="0" y="0"/>
          <a:chExt cx="0" cy="0"/>
        </a:xfrm>
      </p:grpSpPr>
      <p:pic>
        <p:nvPicPr>
          <p:cNvPr descr="Image" id="602" name="Google Shape;602;p59"/>
          <p:cNvPicPr preferRelativeResize="0"/>
          <p:nvPr>
            <p:ph idx="2" type="pic"/>
          </p:nvPr>
        </p:nvPicPr>
        <p:blipFill rotWithShape="1">
          <a:blip r:embed="rId3">
            <a:alphaModFix/>
          </a:blip>
          <a:srcRect b="4395" l="5778" r="6120" t="7555"/>
          <a:stretch/>
        </p:blipFill>
        <p:spPr>
          <a:xfrm>
            <a:off x="9504190" y="3272348"/>
            <a:ext cx="4034235" cy="4031854"/>
          </a:xfrm>
          <a:prstGeom prst="rect">
            <a:avLst/>
          </a:prstGeom>
          <a:noFill/>
          <a:ln>
            <a:noFill/>
          </a:ln>
        </p:spPr>
      </p:pic>
      <p:pic>
        <p:nvPicPr>
          <p:cNvPr descr="Image" id="603" name="Google Shape;603;p59"/>
          <p:cNvPicPr preferRelativeResize="0"/>
          <p:nvPr>
            <p:ph idx="3" type="pic"/>
          </p:nvPr>
        </p:nvPicPr>
        <p:blipFill rotWithShape="1">
          <a:blip r:embed="rId3">
            <a:alphaModFix/>
          </a:blip>
          <a:srcRect b="4393" l="2810" r="5499" t="3971"/>
          <a:stretch/>
        </p:blipFill>
        <p:spPr>
          <a:xfrm>
            <a:off x="14041438" y="3272348"/>
            <a:ext cx="4034236" cy="4031854"/>
          </a:xfrm>
          <a:prstGeom prst="rect">
            <a:avLst/>
          </a:prstGeom>
          <a:noFill/>
          <a:ln>
            <a:noFill/>
          </a:ln>
        </p:spPr>
      </p:pic>
      <p:pic>
        <p:nvPicPr>
          <p:cNvPr descr="Image" id="604" name="Google Shape;604;p59"/>
          <p:cNvPicPr preferRelativeResize="0"/>
          <p:nvPr>
            <p:ph idx="4" type="pic"/>
          </p:nvPr>
        </p:nvPicPr>
        <p:blipFill rotWithShape="1">
          <a:blip r:embed="rId3">
            <a:alphaModFix/>
          </a:blip>
          <a:srcRect b="2794" l="3785" r="3182" t="4229"/>
          <a:stretch/>
        </p:blipFill>
        <p:spPr>
          <a:xfrm>
            <a:off x="18578684" y="3272348"/>
            <a:ext cx="4034236" cy="4031854"/>
          </a:xfrm>
          <a:prstGeom prst="rect">
            <a:avLst/>
          </a:prstGeom>
          <a:noFill/>
          <a:ln>
            <a:noFill/>
          </a:ln>
        </p:spPr>
      </p:pic>
      <p:sp>
        <p:nvSpPr>
          <p:cNvPr id="605" name="Google Shape;605;p59"/>
          <p:cNvSpPr txBox="1"/>
          <p:nvPr/>
        </p:nvSpPr>
        <p:spPr>
          <a:xfrm>
            <a:off x="9504190" y="7916068"/>
            <a:ext cx="3406744" cy="564357"/>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Virginia Douglas</a:t>
            </a:r>
            <a:endParaRPr/>
          </a:p>
        </p:txBody>
      </p:sp>
      <p:sp>
        <p:nvSpPr>
          <p:cNvPr id="606" name="Google Shape;606;p59"/>
          <p:cNvSpPr txBox="1"/>
          <p:nvPr/>
        </p:nvSpPr>
        <p:spPr>
          <a:xfrm>
            <a:off x="9504190" y="9092406"/>
            <a:ext cx="3882352"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Cras justo odio, dapibus ac facilisis in.</a:t>
            </a:r>
            <a:endParaRPr/>
          </a:p>
        </p:txBody>
      </p:sp>
      <p:sp>
        <p:nvSpPr>
          <p:cNvPr id="607" name="Google Shape;607;p59"/>
          <p:cNvSpPr txBox="1"/>
          <p:nvPr/>
        </p:nvSpPr>
        <p:spPr>
          <a:xfrm>
            <a:off x="9504190" y="8554243"/>
            <a:ext cx="1745127" cy="450057"/>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Montserrat"/>
              <a:buNone/>
            </a:pPr>
            <a:r>
              <a:rPr b="1" i="0" lang="en-US" sz="2200" u="none" cap="none" strike="noStrike">
                <a:solidFill>
                  <a:srgbClr val="FFFFFF"/>
                </a:solidFill>
                <a:latin typeface="Montserrat"/>
                <a:ea typeface="Montserrat"/>
                <a:cs typeface="Montserrat"/>
                <a:sym typeface="Montserrat"/>
              </a:rPr>
              <a:t>DESIGNER</a:t>
            </a:r>
            <a:endParaRPr/>
          </a:p>
        </p:txBody>
      </p:sp>
      <p:sp>
        <p:nvSpPr>
          <p:cNvPr id="608" name="Google Shape;608;p59"/>
          <p:cNvSpPr txBox="1"/>
          <p:nvPr/>
        </p:nvSpPr>
        <p:spPr>
          <a:xfrm>
            <a:off x="14041439" y="7916068"/>
            <a:ext cx="2294605" cy="564357"/>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Gary Lewis</a:t>
            </a:r>
            <a:endParaRPr/>
          </a:p>
        </p:txBody>
      </p:sp>
      <p:sp>
        <p:nvSpPr>
          <p:cNvPr id="609" name="Google Shape;609;p59"/>
          <p:cNvSpPr txBox="1"/>
          <p:nvPr/>
        </p:nvSpPr>
        <p:spPr>
          <a:xfrm>
            <a:off x="14041439" y="9092406"/>
            <a:ext cx="3882350"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Cras justo odio, dapibus ac facilisis in.</a:t>
            </a:r>
            <a:endParaRPr/>
          </a:p>
        </p:txBody>
      </p:sp>
      <p:sp>
        <p:nvSpPr>
          <p:cNvPr id="610" name="Google Shape;610;p59"/>
          <p:cNvSpPr txBox="1"/>
          <p:nvPr/>
        </p:nvSpPr>
        <p:spPr>
          <a:xfrm>
            <a:off x="14041439" y="8554243"/>
            <a:ext cx="2448376" cy="450057"/>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Montserrat"/>
              <a:buNone/>
            </a:pPr>
            <a:r>
              <a:rPr b="1" i="0" lang="en-US" sz="2200" u="none" cap="none" strike="noStrike">
                <a:solidFill>
                  <a:srgbClr val="FFFFFF"/>
                </a:solidFill>
                <a:latin typeface="Montserrat"/>
                <a:ea typeface="Montserrat"/>
                <a:cs typeface="Montserrat"/>
                <a:sym typeface="Montserrat"/>
              </a:rPr>
              <a:t>PROGRAMMER</a:t>
            </a:r>
            <a:endParaRPr/>
          </a:p>
        </p:txBody>
      </p:sp>
      <p:sp>
        <p:nvSpPr>
          <p:cNvPr id="611" name="Google Shape;611;p59"/>
          <p:cNvSpPr txBox="1"/>
          <p:nvPr/>
        </p:nvSpPr>
        <p:spPr>
          <a:xfrm>
            <a:off x="18578686" y="7916068"/>
            <a:ext cx="3312256" cy="564357"/>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Joyce McDonald</a:t>
            </a:r>
            <a:endParaRPr/>
          </a:p>
        </p:txBody>
      </p:sp>
      <p:sp>
        <p:nvSpPr>
          <p:cNvPr id="612" name="Google Shape;612;p59"/>
          <p:cNvSpPr txBox="1"/>
          <p:nvPr/>
        </p:nvSpPr>
        <p:spPr>
          <a:xfrm>
            <a:off x="18578686" y="9092406"/>
            <a:ext cx="3882352" cy="1631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Cras justo odio, dapibus ac facilisis in.</a:t>
            </a:r>
            <a:endParaRPr/>
          </a:p>
        </p:txBody>
      </p:sp>
      <p:sp>
        <p:nvSpPr>
          <p:cNvPr id="613" name="Google Shape;613;p59"/>
          <p:cNvSpPr txBox="1"/>
          <p:nvPr/>
        </p:nvSpPr>
        <p:spPr>
          <a:xfrm>
            <a:off x="18578686" y="8554243"/>
            <a:ext cx="2516550" cy="450057"/>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Montserrat"/>
              <a:buNone/>
            </a:pPr>
            <a:r>
              <a:rPr b="1" i="0" lang="en-US" sz="2200" u="none" cap="none" strike="noStrike">
                <a:solidFill>
                  <a:srgbClr val="FFFFFF"/>
                </a:solidFill>
                <a:latin typeface="Montserrat"/>
                <a:ea typeface="Montserrat"/>
                <a:cs typeface="Montserrat"/>
                <a:sym typeface="Montserrat"/>
              </a:rPr>
              <a:t>COPY WRITTEN</a:t>
            </a:r>
            <a:endParaRPr/>
          </a:p>
        </p:txBody>
      </p:sp>
      <p:sp>
        <p:nvSpPr>
          <p:cNvPr id="614" name="Google Shape;614;p59"/>
          <p:cNvSpPr/>
          <p:nvPr/>
        </p:nvSpPr>
        <p:spPr>
          <a:xfrm>
            <a:off x="1896273" y="2216126"/>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793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5" name="Google Shape;615;p59"/>
          <p:cNvSpPr txBox="1"/>
          <p:nvPr/>
        </p:nvSpPr>
        <p:spPr>
          <a:xfrm>
            <a:off x="3191821" y="7272834"/>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616" name="Google Shape;616;p59"/>
          <p:cNvSpPr txBox="1"/>
          <p:nvPr/>
        </p:nvSpPr>
        <p:spPr>
          <a:xfrm>
            <a:off x="3191821" y="4913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Here</a:t>
            </a:r>
            <a:endParaRPr/>
          </a:p>
        </p:txBody>
      </p:sp>
      <p:sp>
        <p:nvSpPr>
          <p:cNvPr id="617" name="Google Shape;617;p59"/>
          <p:cNvSpPr txBox="1"/>
          <p:nvPr/>
        </p:nvSpPr>
        <p:spPr>
          <a:xfrm>
            <a:off x="3191821" y="4431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1693"/>
              <a:buFont typeface="Montserrat"/>
              <a:buNone/>
            </a:pPr>
            <a:r>
              <a:rPr b="1" i="0" lang="en-US" sz="1693" u="none" cap="none" strike="noStrike">
                <a:solidFill>
                  <a:srgbClr val="FFFFFF"/>
                </a:solidFill>
                <a:latin typeface="Montserrat"/>
                <a:ea typeface="Montserrat"/>
                <a:cs typeface="Montserrat"/>
                <a:sym typeface="Montserrat"/>
              </a:rPr>
              <a:t>LOREM IPSUM DOLOR</a:t>
            </a:r>
            <a:endParaRPr/>
          </a:p>
        </p:txBody>
      </p:sp>
      <p:sp>
        <p:nvSpPr>
          <p:cNvPr id="618" name="Google Shape;618;p59"/>
          <p:cNvSpPr/>
          <p:nvPr/>
        </p:nvSpPr>
        <p:spPr>
          <a:xfrm>
            <a:off x="19175606" y="12539825"/>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19" name="Google Shape;619;p59"/>
          <p:cNvSpPr/>
          <p:nvPr/>
        </p:nvSpPr>
        <p:spPr>
          <a:xfrm flipH="1">
            <a:off x="19481800" y="-3860801"/>
            <a:ext cx="9760522" cy="9134961"/>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0" name="Google Shape;620;p59"/>
          <p:cNvSpPr/>
          <p:nvPr/>
        </p:nvSpPr>
        <p:spPr>
          <a:xfrm rot="10800000">
            <a:off x="-5165695" y="8149938"/>
            <a:ext cx="11877763"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8793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1" name="Google Shape;621;p59"/>
          <p:cNvSpPr/>
          <p:nvPr/>
        </p:nvSpPr>
        <p:spPr>
          <a:xfrm>
            <a:off x="5646329" y="1176209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22" name="Google Shape;622;p59"/>
          <p:cNvSpPr/>
          <p:nvPr/>
        </p:nvSpPr>
        <p:spPr>
          <a:xfrm>
            <a:off x="16492130" y="185140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6" name="Shape 626"/>
        <p:cNvGrpSpPr/>
        <p:nvPr/>
      </p:nvGrpSpPr>
      <p:grpSpPr>
        <a:xfrm>
          <a:off x="0" y="0"/>
          <a:ext cx="0" cy="0"/>
          <a:chOff x="0" y="0"/>
          <a:chExt cx="0" cy="0"/>
        </a:xfrm>
      </p:grpSpPr>
      <p:sp>
        <p:nvSpPr>
          <p:cNvPr id="627" name="Google Shape;627;p60"/>
          <p:cNvSpPr/>
          <p:nvPr/>
        </p:nvSpPr>
        <p:spPr>
          <a:xfrm flipH="1">
            <a:off x="18556653" y="-2461141"/>
            <a:ext cx="7129220" cy="6672301"/>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87934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pic>
        <p:nvPicPr>
          <p:cNvPr descr="Image" id="628" name="Google Shape;628;p60"/>
          <p:cNvPicPr preferRelativeResize="0"/>
          <p:nvPr>
            <p:ph idx="2" type="pic"/>
          </p:nvPr>
        </p:nvPicPr>
        <p:blipFill rotWithShape="1">
          <a:blip r:embed="rId3">
            <a:alphaModFix/>
          </a:blip>
          <a:srcRect b="1438" l="1490" r="61255" t="1270"/>
          <a:stretch/>
        </p:blipFill>
        <p:spPr>
          <a:xfrm>
            <a:off x="11391899" y="4348"/>
            <a:ext cx="3638038" cy="9501029"/>
          </a:xfrm>
          <a:prstGeom prst="rect">
            <a:avLst/>
          </a:prstGeom>
          <a:noFill/>
          <a:ln>
            <a:noFill/>
          </a:ln>
        </p:spPr>
      </p:pic>
      <p:pic>
        <p:nvPicPr>
          <p:cNvPr descr="Image" id="629" name="Google Shape;629;p60"/>
          <p:cNvPicPr preferRelativeResize="0"/>
          <p:nvPr>
            <p:ph idx="3" type="pic"/>
          </p:nvPr>
        </p:nvPicPr>
        <p:blipFill rotWithShape="1">
          <a:blip r:embed="rId3">
            <a:alphaModFix/>
          </a:blip>
          <a:srcRect b="3565" l="3244" r="53063" t="2860"/>
          <a:stretch/>
        </p:blipFill>
        <p:spPr>
          <a:xfrm>
            <a:off x="15426006" y="5924480"/>
            <a:ext cx="3638038" cy="7791520"/>
          </a:xfrm>
          <a:prstGeom prst="rect">
            <a:avLst/>
          </a:prstGeom>
          <a:noFill/>
          <a:ln>
            <a:noFill/>
          </a:ln>
        </p:spPr>
      </p:pic>
      <p:pic>
        <p:nvPicPr>
          <p:cNvPr descr="Image" id="630" name="Google Shape;630;p60"/>
          <p:cNvPicPr preferRelativeResize="0"/>
          <p:nvPr>
            <p:ph idx="4" type="pic"/>
          </p:nvPr>
        </p:nvPicPr>
        <p:blipFill rotWithShape="1">
          <a:blip r:embed="rId3">
            <a:alphaModFix/>
          </a:blip>
          <a:srcRect b="2029" l="3644" r="35264" t="5053"/>
          <a:stretch/>
        </p:blipFill>
        <p:spPr>
          <a:xfrm>
            <a:off x="15426008" y="0"/>
            <a:ext cx="3638038" cy="5533324"/>
          </a:xfrm>
          <a:prstGeom prst="rect">
            <a:avLst/>
          </a:prstGeom>
          <a:noFill/>
          <a:ln>
            <a:noFill/>
          </a:ln>
        </p:spPr>
      </p:pic>
      <p:pic>
        <p:nvPicPr>
          <p:cNvPr descr="Image" id="631" name="Google Shape;631;p60"/>
          <p:cNvPicPr preferRelativeResize="0"/>
          <p:nvPr>
            <p:ph idx="5" type="pic"/>
          </p:nvPr>
        </p:nvPicPr>
        <p:blipFill rotWithShape="1">
          <a:blip r:embed="rId3">
            <a:alphaModFix/>
          </a:blip>
          <a:srcRect b="1499" l="1689" r="65143" t="1054"/>
          <a:stretch/>
        </p:blipFill>
        <p:spPr>
          <a:xfrm>
            <a:off x="19460116" y="3014915"/>
            <a:ext cx="3638037" cy="10689128"/>
          </a:xfrm>
          <a:prstGeom prst="rect">
            <a:avLst/>
          </a:prstGeom>
          <a:noFill/>
          <a:ln>
            <a:noFill/>
          </a:ln>
        </p:spPr>
      </p:pic>
      <p:sp>
        <p:nvSpPr>
          <p:cNvPr id="632" name="Google Shape;632;p60"/>
          <p:cNvSpPr/>
          <p:nvPr/>
        </p:nvSpPr>
        <p:spPr>
          <a:xfrm>
            <a:off x="-254999" y="1081305"/>
            <a:ext cx="2447608" cy="3554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3" name="Google Shape;633;p60"/>
          <p:cNvSpPr txBox="1"/>
          <p:nvPr/>
        </p:nvSpPr>
        <p:spPr>
          <a:xfrm>
            <a:off x="4564153" y="7272834"/>
            <a:ext cx="5479456"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634" name="Google Shape;634;p60"/>
          <p:cNvSpPr txBox="1"/>
          <p:nvPr/>
        </p:nvSpPr>
        <p:spPr>
          <a:xfrm>
            <a:off x="4564153" y="4913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Here</a:t>
            </a:r>
            <a:endParaRPr/>
          </a:p>
        </p:txBody>
      </p:sp>
      <p:sp>
        <p:nvSpPr>
          <p:cNvPr id="635" name="Google Shape;635;p60"/>
          <p:cNvSpPr txBox="1"/>
          <p:nvPr/>
        </p:nvSpPr>
        <p:spPr>
          <a:xfrm>
            <a:off x="4564153" y="4431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1693"/>
              <a:buFont typeface="Montserrat"/>
              <a:buNone/>
            </a:pPr>
            <a:r>
              <a:rPr b="1" i="0" lang="en-US" sz="1693" u="none" cap="none" strike="noStrike">
                <a:solidFill>
                  <a:srgbClr val="FFFFFF"/>
                </a:solidFill>
                <a:latin typeface="Montserrat"/>
                <a:ea typeface="Montserrat"/>
                <a:cs typeface="Montserrat"/>
                <a:sym typeface="Montserrat"/>
              </a:rPr>
              <a:t>LOREM IPSUM DOLOR</a:t>
            </a:r>
            <a:endParaRPr/>
          </a:p>
        </p:txBody>
      </p:sp>
      <p:sp>
        <p:nvSpPr>
          <p:cNvPr id="636" name="Google Shape;636;p60"/>
          <p:cNvSpPr/>
          <p:nvPr/>
        </p:nvSpPr>
        <p:spPr>
          <a:xfrm>
            <a:off x="13791202" y="9539506"/>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7" name="Google Shape;637;p60"/>
          <p:cNvSpPr/>
          <p:nvPr/>
        </p:nvSpPr>
        <p:spPr>
          <a:xfrm rot="10800000">
            <a:off x="-5337264" y="7467599"/>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38" name="Google Shape;638;p60"/>
          <p:cNvSpPr/>
          <p:nvPr/>
        </p:nvSpPr>
        <p:spPr>
          <a:xfrm>
            <a:off x="5490898" y="11512563"/>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793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2" name="Shape 642"/>
        <p:cNvGrpSpPr/>
        <p:nvPr/>
      </p:nvGrpSpPr>
      <p:grpSpPr>
        <a:xfrm>
          <a:off x="0" y="0"/>
          <a:ext cx="0" cy="0"/>
          <a:chOff x="0" y="0"/>
          <a:chExt cx="0" cy="0"/>
        </a:xfrm>
      </p:grpSpPr>
      <p:pic>
        <p:nvPicPr>
          <p:cNvPr descr="Image" id="643" name="Google Shape;643;p61"/>
          <p:cNvPicPr preferRelativeResize="0"/>
          <p:nvPr>
            <p:ph idx="2" type="pic"/>
          </p:nvPr>
        </p:nvPicPr>
        <p:blipFill rotWithShape="1">
          <a:blip r:embed="rId3">
            <a:alphaModFix/>
          </a:blip>
          <a:srcRect b="1528" l="2918" r="48161" t="1951"/>
          <a:stretch/>
        </p:blipFill>
        <p:spPr>
          <a:xfrm>
            <a:off x="10441717" y="330200"/>
            <a:ext cx="6616832" cy="13055600"/>
          </a:xfrm>
          <a:prstGeom prst="rect">
            <a:avLst/>
          </a:prstGeom>
          <a:noFill/>
          <a:ln>
            <a:noFill/>
          </a:ln>
        </p:spPr>
      </p:pic>
      <p:pic>
        <p:nvPicPr>
          <p:cNvPr descr="Image" id="644" name="Google Shape;644;p61"/>
          <p:cNvPicPr preferRelativeResize="0"/>
          <p:nvPr>
            <p:ph idx="3" type="pic"/>
          </p:nvPr>
        </p:nvPicPr>
        <p:blipFill rotWithShape="1">
          <a:blip r:embed="rId3">
            <a:alphaModFix/>
          </a:blip>
          <a:srcRect b="1922" l="1427" r="49672" t="1595"/>
          <a:stretch/>
        </p:blipFill>
        <p:spPr>
          <a:xfrm>
            <a:off x="17432047" y="330200"/>
            <a:ext cx="6616832" cy="13055600"/>
          </a:xfrm>
          <a:prstGeom prst="rect">
            <a:avLst/>
          </a:prstGeom>
          <a:noFill/>
          <a:ln>
            <a:noFill/>
          </a:ln>
        </p:spPr>
      </p:pic>
      <p:sp>
        <p:nvSpPr>
          <p:cNvPr id="645" name="Google Shape;645;p61"/>
          <p:cNvSpPr txBox="1"/>
          <p:nvPr/>
        </p:nvSpPr>
        <p:spPr>
          <a:xfrm>
            <a:off x="3191821" y="6256834"/>
            <a:ext cx="5479456" cy="44886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a:t>
            </a:r>
            <a:endParaRPr/>
          </a:p>
          <a:p>
            <a:pPr indent="0" lvl="0" marL="0" marR="0" rtl="0" algn="l">
              <a:lnSpc>
                <a:spcPct val="100000"/>
              </a:lnSpc>
              <a:spcBef>
                <a:spcPts val="450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646" name="Google Shape;646;p61"/>
          <p:cNvSpPr txBox="1"/>
          <p:nvPr/>
        </p:nvSpPr>
        <p:spPr>
          <a:xfrm>
            <a:off x="3191821" y="3897904"/>
            <a:ext cx="6457086" cy="22407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Here</a:t>
            </a:r>
            <a:endParaRPr/>
          </a:p>
        </p:txBody>
      </p:sp>
      <p:sp>
        <p:nvSpPr>
          <p:cNvPr id="647" name="Google Shape;647;p61"/>
          <p:cNvSpPr txBox="1"/>
          <p:nvPr/>
        </p:nvSpPr>
        <p:spPr>
          <a:xfrm>
            <a:off x="3191821" y="3415009"/>
            <a:ext cx="5996705"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1693"/>
              <a:buFont typeface="Montserrat"/>
              <a:buNone/>
            </a:pPr>
            <a:r>
              <a:rPr b="1" i="0" lang="en-US" sz="1693" u="none" cap="none" strike="noStrike">
                <a:solidFill>
                  <a:srgbClr val="FFFFFF"/>
                </a:solidFill>
                <a:latin typeface="Montserrat"/>
                <a:ea typeface="Montserrat"/>
                <a:cs typeface="Montserrat"/>
                <a:sym typeface="Montserrat"/>
              </a:rPr>
              <a:t>LOREM IPSUM DOLOR</a:t>
            </a:r>
            <a:endParaRPr/>
          </a:p>
        </p:txBody>
      </p:sp>
      <p:sp>
        <p:nvSpPr>
          <p:cNvPr id="648" name="Google Shape;648;p61"/>
          <p:cNvSpPr/>
          <p:nvPr/>
        </p:nvSpPr>
        <p:spPr>
          <a:xfrm>
            <a:off x="15823203" y="4211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49" name="Google Shape;649;p61"/>
          <p:cNvSpPr/>
          <p:nvPr/>
        </p:nvSpPr>
        <p:spPr>
          <a:xfrm>
            <a:off x="-1619172" y="-2459717"/>
            <a:ext cx="6193446" cy="7215654"/>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FBE876"/>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0" name="Google Shape;650;p61"/>
          <p:cNvSpPr/>
          <p:nvPr/>
        </p:nvSpPr>
        <p:spPr>
          <a:xfrm flipH="1">
            <a:off x="6705600" y="9103716"/>
            <a:ext cx="5730322" cy="5363061"/>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1" name="Google Shape;651;p61"/>
          <p:cNvSpPr/>
          <p:nvPr/>
        </p:nvSpPr>
        <p:spPr>
          <a:xfrm>
            <a:off x="3301003" y="2433723"/>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793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652" name="Google Shape;652;p61"/>
          <p:cNvSpPr/>
          <p:nvPr/>
        </p:nvSpPr>
        <p:spPr>
          <a:xfrm>
            <a:off x="4206718" y="12016995"/>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30"/>
          <p:cNvSpPr txBox="1"/>
          <p:nvPr/>
        </p:nvSpPr>
        <p:spPr>
          <a:xfrm>
            <a:off x="11916934" y="7467897"/>
            <a:ext cx="5648395" cy="2774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Praesent commodo cursus magna, vel scelerisque nisl consectetur et. Vestibulum id ligula porta felis euismod semper. Donec id elit non mi porta gravida at eget metus. Etiam porta sem malesuada magna mollis euismod. Aenean lacinia bibendum nulla sed consectetur.</a:t>
            </a:r>
            <a:endParaRPr/>
          </a:p>
        </p:txBody>
      </p:sp>
      <p:sp>
        <p:nvSpPr>
          <p:cNvPr id="168" name="Google Shape;168;p30"/>
          <p:cNvSpPr txBox="1"/>
          <p:nvPr/>
        </p:nvSpPr>
        <p:spPr>
          <a:xfrm>
            <a:off x="5358923" y="4412407"/>
            <a:ext cx="6611089" cy="3307557"/>
          </a:xfrm>
          <a:prstGeom prst="rect">
            <a:avLst/>
          </a:prstGeom>
          <a:noFill/>
          <a:ln>
            <a:noFill/>
          </a:ln>
        </p:spPr>
        <p:txBody>
          <a:bodyPr anchorCtr="0" anchor="t" bIns="53575" lIns="53575" spcFirstLastPara="1" rIns="53575" wrap="square" tIns="53575">
            <a:noAutofit/>
          </a:bodyPr>
          <a:lstStyle/>
          <a:p>
            <a:pPr indent="0" lvl="0" marL="0" marR="0" rtl="0" algn="r">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169" name="Google Shape;169;p30"/>
          <p:cNvSpPr/>
          <p:nvPr/>
        </p:nvSpPr>
        <p:spPr>
          <a:xfrm>
            <a:off x="21030202" y="30751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0" name="Google Shape;170;p30"/>
          <p:cNvSpPr/>
          <p:nvPr/>
        </p:nvSpPr>
        <p:spPr>
          <a:xfrm>
            <a:off x="-320764" y="10910361"/>
            <a:ext cx="2447608" cy="3554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1" name="Google Shape;171;p30"/>
          <p:cNvSpPr/>
          <p:nvPr/>
        </p:nvSpPr>
        <p:spPr>
          <a:xfrm>
            <a:off x="19338836" y="72897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2" name="Google Shape;172;p30"/>
          <p:cNvSpPr/>
          <p:nvPr/>
        </p:nvSpPr>
        <p:spPr>
          <a:xfrm>
            <a:off x="-6756401" y="-1897542"/>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3" name="Google Shape;173;p30"/>
          <p:cNvSpPr/>
          <p:nvPr/>
        </p:nvSpPr>
        <p:spPr>
          <a:xfrm>
            <a:off x="3555002" y="3075128"/>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74" name="Google Shape;174;p30"/>
          <p:cNvSpPr/>
          <p:nvPr/>
        </p:nvSpPr>
        <p:spPr>
          <a:xfrm>
            <a:off x="18145036" y="118535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793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1"/>
          <p:cNvSpPr txBox="1"/>
          <p:nvPr/>
        </p:nvSpPr>
        <p:spPr>
          <a:xfrm>
            <a:off x="5120898" y="5373252"/>
            <a:ext cx="2398364"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$350</a:t>
            </a:r>
            <a:endParaRPr/>
          </a:p>
        </p:txBody>
      </p:sp>
      <p:sp>
        <p:nvSpPr>
          <p:cNvPr id="180" name="Google Shape;180;p31"/>
          <p:cNvSpPr txBox="1"/>
          <p:nvPr/>
        </p:nvSpPr>
        <p:spPr>
          <a:xfrm>
            <a:off x="5120898" y="7664660"/>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Praesent commodo cursus magna, vel scelerisque nisl consectetur et.</a:t>
            </a:r>
            <a:endParaRPr/>
          </a:p>
        </p:txBody>
      </p:sp>
      <p:sp>
        <p:nvSpPr>
          <p:cNvPr id="181" name="Google Shape;181;p31"/>
          <p:cNvSpPr txBox="1"/>
          <p:nvPr/>
        </p:nvSpPr>
        <p:spPr>
          <a:xfrm>
            <a:off x="8807730" y="5373252"/>
            <a:ext cx="2553939"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9400</a:t>
            </a:r>
            <a:endParaRPr/>
          </a:p>
        </p:txBody>
      </p:sp>
      <p:sp>
        <p:nvSpPr>
          <p:cNvPr id="182" name="Google Shape;182;p31"/>
          <p:cNvSpPr txBox="1"/>
          <p:nvPr/>
        </p:nvSpPr>
        <p:spPr>
          <a:xfrm>
            <a:off x="8807730" y="7664660"/>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Praesent commodo cursus magna, vel scelerisque nisl consectetur et.</a:t>
            </a:r>
            <a:endParaRPr/>
          </a:p>
        </p:txBody>
      </p:sp>
      <p:sp>
        <p:nvSpPr>
          <p:cNvPr id="183" name="Google Shape;183;p31"/>
          <p:cNvSpPr txBox="1"/>
          <p:nvPr/>
        </p:nvSpPr>
        <p:spPr>
          <a:xfrm>
            <a:off x="8807730" y="6744755"/>
            <a:ext cx="2658641"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1628"/>
              <a:buFont typeface="Montserrat"/>
              <a:buNone/>
            </a:pPr>
            <a:r>
              <a:rPr b="1" i="0" lang="en-US" sz="1628" u="none" cap="none" strike="noStrike">
                <a:solidFill>
                  <a:srgbClr val="FFFFFF"/>
                </a:solidFill>
                <a:latin typeface="Montserrat"/>
                <a:ea typeface="Montserrat"/>
                <a:cs typeface="Montserrat"/>
                <a:sym typeface="Montserrat"/>
              </a:rPr>
              <a:t>LOREM IPSUM DOLOR</a:t>
            </a:r>
            <a:endParaRPr/>
          </a:p>
        </p:txBody>
      </p:sp>
      <p:sp>
        <p:nvSpPr>
          <p:cNvPr id="184" name="Google Shape;184;p31"/>
          <p:cNvSpPr txBox="1"/>
          <p:nvPr/>
        </p:nvSpPr>
        <p:spPr>
          <a:xfrm>
            <a:off x="12494562" y="5373252"/>
            <a:ext cx="1597375"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172</a:t>
            </a:r>
            <a:endParaRPr/>
          </a:p>
        </p:txBody>
      </p:sp>
      <p:sp>
        <p:nvSpPr>
          <p:cNvPr id="185" name="Google Shape;185;p31"/>
          <p:cNvSpPr txBox="1"/>
          <p:nvPr/>
        </p:nvSpPr>
        <p:spPr>
          <a:xfrm>
            <a:off x="12494562" y="7664660"/>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Praesent commodo cursus magna, vel scelerisque nisl consectetur et.</a:t>
            </a:r>
            <a:endParaRPr/>
          </a:p>
        </p:txBody>
      </p:sp>
      <p:sp>
        <p:nvSpPr>
          <p:cNvPr id="186" name="Google Shape;186;p31"/>
          <p:cNvSpPr txBox="1"/>
          <p:nvPr/>
        </p:nvSpPr>
        <p:spPr>
          <a:xfrm>
            <a:off x="12494562" y="6744755"/>
            <a:ext cx="2658641"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1628"/>
              <a:buFont typeface="Montserrat"/>
              <a:buNone/>
            </a:pPr>
            <a:r>
              <a:rPr b="1" i="0" lang="en-US" sz="1628" u="none" cap="none" strike="noStrike">
                <a:solidFill>
                  <a:srgbClr val="FFFFFF"/>
                </a:solidFill>
                <a:latin typeface="Montserrat"/>
                <a:ea typeface="Montserrat"/>
                <a:cs typeface="Montserrat"/>
                <a:sym typeface="Montserrat"/>
              </a:rPr>
              <a:t>LOREM IPSUM DOLOR</a:t>
            </a:r>
            <a:endParaRPr/>
          </a:p>
        </p:txBody>
      </p:sp>
      <p:sp>
        <p:nvSpPr>
          <p:cNvPr id="187" name="Google Shape;187;p31"/>
          <p:cNvSpPr txBox="1"/>
          <p:nvPr/>
        </p:nvSpPr>
        <p:spPr>
          <a:xfrm>
            <a:off x="16181395" y="5373252"/>
            <a:ext cx="1827626" cy="11739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879</a:t>
            </a:r>
            <a:endParaRPr/>
          </a:p>
        </p:txBody>
      </p:sp>
      <p:sp>
        <p:nvSpPr>
          <p:cNvPr id="188" name="Google Shape;188;p31"/>
          <p:cNvSpPr txBox="1"/>
          <p:nvPr/>
        </p:nvSpPr>
        <p:spPr>
          <a:xfrm>
            <a:off x="16181395" y="7664660"/>
            <a:ext cx="3081708" cy="1631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Praesent commodo cursus magna, vel scelerisque nisl consectetur et.</a:t>
            </a:r>
            <a:endParaRPr/>
          </a:p>
        </p:txBody>
      </p:sp>
      <p:sp>
        <p:nvSpPr>
          <p:cNvPr id="189" name="Google Shape;189;p31"/>
          <p:cNvSpPr txBox="1"/>
          <p:nvPr/>
        </p:nvSpPr>
        <p:spPr>
          <a:xfrm>
            <a:off x="16181395" y="6744755"/>
            <a:ext cx="2658641"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1628"/>
              <a:buFont typeface="Montserrat"/>
              <a:buNone/>
            </a:pPr>
            <a:r>
              <a:rPr b="1" i="0" lang="en-US" sz="1628" u="none" cap="none" strike="noStrike">
                <a:solidFill>
                  <a:srgbClr val="FFFFFF"/>
                </a:solidFill>
                <a:latin typeface="Montserrat"/>
                <a:ea typeface="Montserrat"/>
                <a:cs typeface="Montserrat"/>
                <a:sym typeface="Montserrat"/>
              </a:rPr>
              <a:t>LOREM IPSUM DOLOR</a:t>
            </a:r>
            <a:endParaRPr/>
          </a:p>
        </p:txBody>
      </p:sp>
      <p:sp>
        <p:nvSpPr>
          <p:cNvPr id="190" name="Google Shape;190;p31"/>
          <p:cNvSpPr/>
          <p:nvPr/>
        </p:nvSpPr>
        <p:spPr>
          <a:xfrm>
            <a:off x="5120898" y="4610682"/>
            <a:ext cx="569100" cy="62865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FBE876"/>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1" name="Google Shape;191;p31"/>
          <p:cNvSpPr/>
          <p:nvPr/>
        </p:nvSpPr>
        <p:spPr>
          <a:xfrm>
            <a:off x="12494562" y="4610682"/>
            <a:ext cx="796654" cy="62865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FBE876"/>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nvGrpSpPr>
          <p:cNvPr id="192" name="Google Shape;192;p31"/>
          <p:cNvGrpSpPr/>
          <p:nvPr/>
        </p:nvGrpSpPr>
        <p:grpSpPr>
          <a:xfrm>
            <a:off x="8807730" y="4610682"/>
            <a:ext cx="638258" cy="628652"/>
            <a:chOff x="0" y="0"/>
            <a:chExt cx="638257" cy="628651"/>
          </a:xfrm>
        </p:grpSpPr>
        <p:sp>
          <p:nvSpPr>
            <p:cNvPr id="193" name="Google Shape;193;p31"/>
            <p:cNvSpPr/>
            <p:nvPr/>
          </p:nvSpPr>
          <p:spPr>
            <a:xfrm>
              <a:off x="0" y="0"/>
              <a:ext cx="638257" cy="628651"/>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FBE876"/>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4" name="Google Shape;194;p31"/>
            <p:cNvSpPr/>
            <p:nvPr/>
          </p:nvSpPr>
          <p:spPr>
            <a:xfrm>
              <a:off x="292967" y="136755"/>
              <a:ext cx="145114" cy="301446"/>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FBE876"/>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grpSp>
      <p:sp>
        <p:nvSpPr>
          <p:cNvPr id="195" name="Google Shape;195;p31"/>
          <p:cNvSpPr/>
          <p:nvPr/>
        </p:nvSpPr>
        <p:spPr>
          <a:xfrm>
            <a:off x="16181395" y="4610682"/>
            <a:ext cx="623202" cy="62865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FBE876"/>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6" name="Google Shape;196;p31"/>
          <p:cNvSpPr txBox="1"/>
          <p:nvPr/>
        </p:nvSpPr>
        <p:spPr>
          <a:xfrm>
            <a:off x="5120898" y="6744755"/>
            <a:ext cx="2658641" cy="364723"/>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1628"/>
              <a:buFont typeface="Montserrat"/>
              <a:buNone/>
            </a:pPr>
            <a:r>
              <a:rPr b="1" i="0" lang="en-US" sz="1628" u="none" cap="none" strike="noStrike">
                <a:solidFill>
                  <a:srgbClr val="FFFFFF"/>
                </a:solidFill>
                <a:latin typeface="Montserrat"/>
                <a:ea typeface="Montserrat"/>
                <a:cs typeface="Montserrat"/>
                <a:sym typeface="Montserrat"/>
              </a:rPr>
              <a:t>LOREM IPSUM DOLOR</a:t>
            </a:r>
            <a:endParaRPr/>
          </a:p>
        </p:txBody>
      </p:sp>
      <p:sp>
        <p:nvSpPr>
          <p:cNvPr id="197" name="Google Shape;197;p31"/>
          <p:cNvSpPr/>
          <p:nvPr/>
        </p:nvSpPr>
        <p:spPr>
          <a:xfrm>
            <a:off x="-692932" y="6932697"/>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BE876"/>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8" name="Google Shape;198;p31"/>
          <p:cNvSpPr/>
          <p:nvPr/>
        </p:nvSpPr>
        <p:spPr>
          <a:xfrm>
            <a:off x="17728202" y="306519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199" name="Google Shape;199;p31"/>
          <p:cNvSpPr/>
          <p:nvPr/>
        </p:nvSpPr>
        <p:spPr>
          <a:xfrm>
            <a:off x="17805400" y="75691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0" name="Google Shape;200;p31"/>
          <p:cNvSpPr/>
          <p:nvPr/>
        </p:nvSpPr>
        <p:spPr>
          <a:xfrm>
            <a:off x="-6756401" y="-1897542"/>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87934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1" name="Google Shape;201;p31"/>
          <p:cNvSpPr/>
          <p:nvPr/>
        </p:nvSpPr>
        <p:spPr>
          <a:xfrm>
            <a:off x="4393201" y="2095378"/>
            <a:ext cx="2447608" cy="35540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02" name="Google Shape;202;p31"/>
          <p:cNvSpPr/>
          <p:nvPr/>
        </p:nvSpPr>
        <p:spPr>
          <a:xfrm>
            <a:off x="15282225" y="11454669"/>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BE876"/>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pic>
        <p:nvPicPr>
          <p:cNvPr descr="Image" id="207" name="Google Shape;207;p32"/>
          <p:cNvPicPr preferRelativeResize="0"/>
          <p:nvPr>
            <p:ph idx="2" type="pic"/>
          </p:nvPr>
        </p:nvPicPr>
        <p:blipFill rotWithShape="1">
          <a:blip r:embed="rId3">
            <a:alphaModFix/>
          </a:blip>
          <a:srcRect b="0" l="2371" r="32186" t="0"/>
          <a:stretch/>
        </p:blipFill>
        <p:spPr>
          <a:xfrm>
            <a:off x="15408145" y="0"/>
            <a:ext cx="8975955" cy="13716149"/>
          </a:xfrm>
          <a:prstGeom prst="rect">
            <a:avLst/>
          </a:prstGeom>
          <a:noFill/>
          <a:ln>
            <a:noFill/>
          </a:ln>
        </p:spPr>
      </p:pic>
      <p:sp>
        <p:nvSpPr>
          <p:cNvPr id="208" name="Google Shape;208;p32"/>
          <p:cNvSpPr txBox="1"/>
          <p:nvPr/>
        </p:nvSpPr>
        <p:spPr>
          <a:xfrm>
            <a:off x="5186453" y="7423720"/>
            <a:ext cx="7145483" cy="1250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a:t>
            </a:r>
            <a:endParaRPr/>
          </a:p>
        </p:txBody>
      </p:sp>
      <p:sp>
        <p:nvSpPr>
          <p:cNvPr id="209" name="Google Shape;209;p32"/>
          <p:cNvSpPr txBox="1"/>
          <p:nvPr/>
        </p:nvSpPr>
        <p:spPr>
          <a:xfrm>
            <a:off x="5186453" y="5042122"/>
            <a:ext cx="7656216" cy="2240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210" name="Google Shape;210;p32"/>
          <p:cNvSpPr/>
          <p:nvPr/>
        </p:nvSpPr>
        <p:spPr>
          <a:xfrm>
            <a:off x="14324603" y="25192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1" name="Google Shape;211;p32"/>
          <p:cNvSpPr/>
          <p:nvPr/>
        </p:nvSpPr>
        <p:spPr>
          <a:xfrm>
            <a:off x="11344217" y="12005784"/>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2" name="Google Shape;212;p32"/>
          <p:cNvSpPr/>
          <p:nvPr/>
        </p:nvSpPr>
        <p:spPr>
          <a:xfrm>
            <a:off x="-578264" y="8641008"/>
            <a:ext cx="2688507"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793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3" name="Google Shape;213;p32"/>
          <p:cNvSpPr/>
          <p:nvPr/>
        </p:nvSpPr>
        <p:spPr>
          <a:xfrm>
            <a:off x="-4429155" y="-2946401"/>
            <a:ext cx="10390289" cy="9805076"/>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4" name="Google Shape;214;p32"/>
          <p:cNvSpPr/>
          <p:nvPr/>
        </p:nvSpPr>
        <p:spPr>
          <a:xfrm rot="9430627">
            <a:off x="20751800" y="8793559"/>
            <a:ext cx="5119529" cy="8266011"/>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15" name="Google Shape;215;p32"/>
          <p:cNvSpPr/>
          <p:nvPr/>
        </p:nvSpPr>
        <p:spPr>
          <a:xfrm>
            <a:off x="4610273" y="2451158"/>
            <a:ext cx="3625966"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pic>
        <p:nvPicPr>
          <p:cNvPr descr="Image" id="220" name="Google Shape;220;p33"/>
          <p:cNvPicPr preferRelativeResize="0"/>
          <p:nvPr>
            <p:ph idx="2" type="pic"/>
          </p:nvPr>
        </p:nvPicPr>
        <p:blipFill rotWithShape="1">
          <a:blip r:embed="rId3">
            <a:alphaModFix/>
          </a:blip>
          <a:srcRect b="1803" l="115" r="766" t="42522"/>
          <a:stretch/>
        </p:blipFill>
        <p:spPr>
          <a:xfrm>
            <a:off x="-17463" y="0"/>
            <a:ext cx="24418925" cy="13716000"/>
          </a:xfrm>
          <a:prstGeom prst="rect">
            <a:avLst/>
          </a:prstGeom>
          <a:noFill/>
          <a:ln>
            <a:noFill/>
          </a:ln>
        </p:spPr>
      </p:pic>
      <p:sp>
        <p:nvSpPr>
          <p:cNvPr id="221" name="Google Shape;221;p33"/>
          <p:cNvSpPr txBox="1"/>
          <p:nvPr/>
        </p:nvSpPr>
        <p:spPr>
          <a:xfrm>
            <a:off x="1655852" y="11720462"/>
            <a:ext cx="7145484" cy="869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a:t>
            </a:r>
            <a:endParaRPr/>
          </a:p>
        </p:txBody>
      </p:sp>
      <p:sp>
        <p:nvSpPr>
          <p:cNvPr id="222" name="Google Shape;222;p33"/>
          <p:cNvSpPr txBox="1"/>
          <p:nvPr/>
        </p:nvSpPr>
        <p:spPr>
          <a:xfrm>
            <a:off x="1655852" y="9659539"/>
            <a:ext cx="6562726" cy="11739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01.</a:t>
            </a:r>
            <a:endParaRPr/>
          </a:p>
        </p:txBody>
      </p:sp>
      <p:sp>
        <p:nvSpPr>
          <p:cNvPr id="223" name="Google Shape;223;p33"/>
          <p:cNvSpPr txBox="1"/>
          <p:nvPr/>
        </p:nvSpPr>
        <p:spPr>
          <a:xfrm>
            <a:off x="1655852" y="10988451"/>
            <a:ext cx="6562726" cy="5643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3000"/>
              <a:buFont typeface="Montserrat Black"/>
              <a:buNone/>
            </a:pPr>
            <a:r>
              <a:rPr b="0" i="0" lang="en-US" sz="3000" u="none" cap="none" strike="noStrike">
                <a:solidFill>
                  <a:srgbClr val="FFFFFF"/>
                </a:solidFill>
                <a:latin typeface="Montserrat Black"/>
                <a:ea typeface="Montserrat Black"/>
                <a:cs typeface="Montserrat Black"/>
                <a:sym typeface="Montserrat Black"/>
              </a:rPr>
              <a:t>Break Slide</a:t>
            </a:r>
            <a:endParaRPr/>
          </a:p>
        </p:txBody>
      </p:sp>
      <p:sp>
        <p:nvSpPr>
          <p:cNvPr id="224" name="Google Shape;224;p33"/>
          <p:cNvSpPr/>
          <p:nvPr/>
        </p:nvSpPr>
        <p:spPr>
          <a:xfrm>
            <a:off x="6628403" y="10166117"/>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793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5" name="Google Shape;225;p33"/>
          <p:cNvSpPr/>
          <p:nvPr/>
        </p:nvSpPr>
        <p:spPr>
          <a:xfrm>
            <a:off x="16253116" y="122905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D2DA6A"/>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26" name="Google Shape;226;p33"/>
          <p:cNvSpPr/>
          <p:nvPr/>
        </p:nvSpPr>
        <p:spPr>
          <a:xfrm flipH="1" rot="-948712">
            <a:off x="-819056" y="3200812"/>
            <a:ext cx="4397432" cy="6564834"/>
          </a:xfrm>
          <a:custGeom>
            <a:rect b="b" l="l" r="r" t="t"/>
            <a:pathLst>
              <a:path extrusionOk="0" h="19606" w="19694">
                <a:moveTo>
                  <a:pt x="1262" y="2252"/>
                </a:moveTo>
                <a:cubicBezTo>
                  <a:pt x="-547" y="5412"/>
                  <a:pt x="-290" y="11287"/>
                  <a:pt x="1262" y="14378"/>
                </a:cubicBezTo>
                <a:cubicBezTo>
                  <a:pt x="4888" y="21600"/>
                  <a:pt x="9318" y="19955"/>
                  <a:pt x="10612" y="17604"/>
                </a:cubicBezTo>
                <a:cubicBezTo>
                  <a:pt x="11905" y="15253"/>
                  <a:pt x="14170" y="15344"/>
                  <a:pt x="16525" y="14876"/>
                </a:cubicBezTo>
                <a:cubicBezTo>
                  <a:pt x="19528" y="14279"/>
                  <a:pt x="21053" y="11161"/>
                  <a:pt x="18109" y="9108"/>
                </a:cubicBezTo>
                <a:cubicBezTo>
                  <a:pt x="15621" y="7373"/>
                  <a:pt x="11607" y="7954"/>
                  <a:pt x="10858" y="4620"/>
                </a:cubicBezTo>
                <a:cubicBezTo>
                  <a:pt x="10167" y="1542"/>
                  <a:pt x="7685" y="0"/>
                  <a:pt x="5335" y="0"/>
                </a:cubicBezTo>
                <a:cubicBezTo>
                  <a:pt x="3696" y="0"/>
                  <a:pt x="2121" y="750"/>
                  <a:pt x="1262" y="2252"/>
                </a:cubicBez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pic>
        <p:nvPicPr>
          <p:cNvPr descr="Image" id="231" name="Google Shape;231;p34"/>
          <p:cNvPicPr preferRelativeResize="0"/>
          <p:nvPr>
            <p:ph idx="2" type="pic"/>
          </p:nvPr>
        </p:nvPicPr>
        <p:blipFill rotWithShape="1">
          <a:blip r:embed="rId3">
            <a:alphaModFix/>
          </a:blip>
          <a:srcRect b="2231" l="4428" r="4855" t="7051"/>
          <a:stretch/>
        </p:blipFill>
        <p:spPr>
          <a:xfrm>
            <a:off x="2026640" y="2334744"/>
            <a:ext cx="9358713" cy="9358910"/>
          </a:xfrm>
          <a:prstGeom prst="rect">
            <a:avLst/>
          </a:prstGeom>
          <a:noFill/>
          <a:ln>
            <a:noFill/>
          </a:ln>
        </p:spPr>
      </p:pic>
      <p:sp>
        <p:nvSpPr>
          <p:cNvPr id="232" name="Google Shape;232;p34"/>
          <p:cNvSpPr txBox="1"/>
          <p:nvPr/>
        </p:nvSpPr>
        <p:spPr>
          <a:xfrm>
            <a:off x="12730253" y="7186220"/>
            <a:ext cx="7145483" cy="2012157"/>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a:t>
            </a:r>
            <a:endParaRPr/>
          </a:p>
        </p:txBody>
      </p:sp>
      <p:sp>
        <p:nvSpPr>
          <p:cNvPr id="233" name="Google Shape;233;p34"/>
          <p:cNvSpPr txBox="1"/>
          <p:nvPr/>
        </p:nvSpPr>
        <p:spPr>
          <a:xfrm>
            <a:off x="12730253" y="4830021"/>
            <a:ext cx="8234264" cy="2240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234" name="Google Shape;234;p34"/>
          <p:cNvSpPr/>
          <p:nvPr/>
        </p:nvSpPr>
        <p:spPr>
          <a:xfrm>
            <a:off x="-720178" y="10637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87934E"/>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5" name="Google Shape;235;p34"/>
          <p:cNvSpPr/>
          <p:nvPr/>
        </p:nvSpPr>
        <p:spPr>
          <a:xfrm>
            <a:off x="18922003" y="12094362"/>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6" name="Google Shape;236;p34"/>
          <p:cNvSpPr/>
          <p:nvPr/>
        </p:nvSpPr>
        <p:spPr>
          <a:xfrm>
            <a:off x="-7213600" y="4876799"/>
            <a:ext cx="12131854" cy="11354312"/>
          </a:xfrm>
          <a:custGeom>
            <a:rect b="b" l="l" r="r" t="t"/>
            <a:pathLst>
              <a:path extrusionOk="0" h="17958" w="19202">
                <a:moveTo>
                  <a:pt x="5622" y="373"/>
                </a:moveTo>
                <a:cubicBezTo>
                  <a:pt x="7935" y="-1367"/>
                  <a:pt x="11042" y="3396"/>
                  <a:pt x="12083" y="6217"/>
                </a:cubicBezTo>
                <a:cubicBezTo>
                  <a:pt x="13499" y="10055"/>
                  <a:pt x="15914" y="8753"/>
                  <a:pt x="17753" y="9269"/>
                </a:cubicBezTo>
                <a:cubicBezTo>
                  <a:pt x="20191" y="9952"/>
                  <a:pt x="19470" y="12989"/>
                  <a:pt x="16213" y="13113"/>
                </a:cubicBezTo>
                <a:cubicBezTo>
                  <a:pt x="9718" y="13359"/>
                  <a:pt x="9698" y="20233"/>
                  <a:pt x="4755" y="17175"/>
                </a:cubicBezTo>
                <a:cubicBezTo>
                  <a:pt x="-188" y="14118"/>
                  <a:pt x="-1409" y="6442"/>
                  <a:pt x="1714" y="5627"/>
                </a:cubicBezTo>
                <a:cubicBezTo>
                  <a:pt x="4838" y="4812"/>
                  <a:pt x="3949" y="1632"/>
                  <a:pt x="5622" y="373"/>
                </a:cubicBezTo>
                <a:close/>
              </a:path>
            </a:pathLst>
          </a:custGeom>
          <a:solidFill>
            <a:srgbClr val="87934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7" name="Google Shape;237;p34"/>
          <p:cNvSpPr/>
          <p:nvPr/>
        </p:nvSpPr>
        <p:spPr>
          <a:xfrm>
            <a:off x="15824198" y="-576742"/>
            <a:ext cx="11877764" cy="6044510"/>
          </a:xfrm>
          <a:custGeom>
            <a:rect b="b" l="l" r="r" t="t"/>
            <a:pathLst>
              <a:path extrusionOk="0" h="18934" w="18866">
                <a:moveTo>
                  <a:pt x="1696" y="9299"/>
                </a:moveTo>
                <a:cubicBezTo>
                  <a:pt x="6094" y="12000"/>
                  <a:pt x="7188" y="21599"/>
                  <a:pt x="10606" y="18223"/>
                </a:cubicBezTo>
                <a:cubicBezTo>
                  <a:pt x="12290" y="16559"/>
                  <a:pt x="13168" y="17277"/>
                  <a:pt x="13986" y="17995"/>
                </a:cubicBezTo>
                <a:cubicBezTo>
                  <a:pt x="14827" y="18734"/>
                  <a:pt x="15605" y="19473"/>
                  <a:pt x="17131" y="17614"/>
                </a:cubicBezTo>
                <a:cubicBezTo>
                  <a:pt x="20141" y="13949"/>
                  <a:pt x="19314" y="1730"/>
                  <a:pt x="14019" y="2204"/>
                </a:cubicBezTo>
                <a:cubicBezTo>
                  <a:pt x="11746" y="2408"/>
                  <a:pt x="8577" y="8921"/>
                  <a:pt x="6629" y="4103"/>
                </a:cubicBezTo>
                <a:cubicBezTo>
                  <a:pt x="5422" y="1117"/>
                  <a:pt x="4159" y="0"/>
                  <a:pt x="3064" y="0"/>
                </a:cubicBezTo>
                <a:cubicBezTo>
                  <a:pt x="251" y="-1"/>
                  <a:pt x="-1459" y="7361"/>
                  <a:pt x="1696" y="9299"/>
                </a:cubicBezTo>
                <a:close/>
              </a:path>
            </a:pathLst>
          </a:custGeom>
          <a:solidFill>
            <a:srgbClr val="FBE876"/>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8" name="Google Shape;238;p34"/>
          <p:cNvSpPr/>
          <p:nvPr/>
        </p:nvSpPr>
        <p:spPr>
          <a:xfrm>
            <a:off x="16303916" y="3171996"/>
            <a:ext cx="3625965" cy="526503"/>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39" name="Google Shape;239;p34"/>
          <p:cNvSpPr/>
          <p:nvPr/>
        </p:nvSpPr>
        <p:spPr>
          <a:xfrm>
            <a:off x="3885203" y="10976762"/>
            <a:ext cx="2688506" cy="390381"/>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pic>
        <p:nvPicPr>
          <p:cNvPr descr="Image" id="244" name="Google Shape;244;p35"/>
          <p:cNvPicPr preferRelativeResize="0"/>
          <p:nvPr>
            <p:ph idx="2" type="pic"/>
          </p:nvPr>
        </p:nvPicPr>
        <p:blipFill rotWithShape="1">
          <a:blip r:embed="rId3">
            <a:alphaModFix/>
          </a:blip>
          <a:srcRect b="45205" l="3640" r="2068" t="1666"/>
          <a:stretch/>
        </p:blipFill>
        <p:spPr>
          <a:xfrm>
            <a:off x="12982177" y="7291867"/>
            <a:ext cx="11401823" cy="6424217"/>
          </a:xfrm>
          <a:prstGeom prst="rect">
            <a:avLst/>
          </a:prstGeom>
          <a:noFill/>
          <a:ln>
            <a:noFill/>
          </a:ln>
        </p:spPr>
      </p:pic>
      <p:pic>
        <p:nvPicPr>
          <p:cNvPr descr="Image" id="245" name="Google Shape;245;p35"/>
          <p:cNvPicPr preferRelativeResize="0"/>
          <p:nvPr>
            <p:ph idx="3" type="pic"/>
          </p:nvPr>
        </p:nvPicPr>
        <p:blipFill rotWithShape="1">
          <a:blip r:embed="rId3">
            <a:alphaModFix/>
          </a:blip>
          <a:srcRect b="722" l="2844" r="1287" t="45262"/>
          <a:stretch/>
        </p:blipFill>
        <p:spPr>
          <a:xfrm>
            <a:off x="4744243" y="96"/>
            <a:ext cx="18750757" cy="10564813"/>
          </a:xfrm>
          <a:prstGeom prst="rect">
            <a:avLst/>
          </a:prstGeom>
          <a:noFill/>
          <a:ln>
            <a:noFill/>
          </a:ln>
        </p:spPr>
      </p:pic>
      <p:sp>
        <p:nvSpPr>
          <p:cNvPr id="246" name="Google Shape;246;p35"/>
          <p:cNvSpPr txBox="1"/>
          <p:nvPr/>
        </p:nvSpPr>
        <p:spPr>
          <a:xfrm>
            <a:off x="2646452" y="8815337"/>
            <a:ext cx="6562726" cy="20121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2200"/>
              <a:buFont typeface="Lato"/>
              <a:buNone/>
            </a:pPr>
            <a:r>
              <a:rPr b="0" baseline="30000" i="0" lang="en-US" sz="2200" u="none" cap="none" strike="noStrike">
                <a:solidFill>
                  <a:srgbClr val="FFFFFF"/>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a:t>
            </a:r>
            <a:endParaRPr/>
          </a:p>
        </p:txBody>
      </p:sp>
      <p:sp>
        <p:nvSpPr>
          <p:cNvPr id="247" name="Google Shape;247;p35"/>
          <p:cNvSpPr txBox="1"/>
          <p:nvPr/>
        </p:nvSpPr>
        <p:spPr>
          <a:xfrm>
            <a:off x="2646452" y="6230539"/>
            <a:ext cx="7625359" cy="2240758"/>
          </a:xfrm>
          <a:prstGeom prst="rect">
            <a:avLst/>
          </a:prstGeom>
          <a:noFill/>
          <a:ln>
            <a:noFill/>
          </a:ln>
        </p:spPr>
        <p:txBody>
          <a:bodyPr anchorCtr="0" anchor="t" bIns="53575" lIns="53575" spcFirstLastPara="1" rIns="53575" wrap="square" tIns="53575">
            <a:noAutofit/>
          </a:bodyPr>
          <a:lstStyle/>
          <a:p>
            <a:pPr indent="0" lvl="0" marL="0" marR="0" rtl="0" algn="l">
              <a:lnSpc>
                <a:spcPct val="100000"/>
              </a:lnSpc>
              <a:spcBef>
                <a:spcPts val="0"/>
              </a:spcBef>
              <a:spcAft>
                <a:spcPts val="0"/>
              </a:spcAft>
              <a:buClr>
                <a:srgbClr val="FFFFFF"/>
              </a:buClr>
              <a:buSzPts val="7000"/>
              <a:buFont typeface="Montserrat Black"/>
              <a:buNone/>
            </a:pPr>
            <a:r>
              <a:rPr b="0" i="0" lang="en-US" sz="7000" u="none" cap="none" strike="noStrike">
                <a:solidFill>
                  <a:srgbClr val="FFFFFF"/>
                </a:solidFill>
                <a:latin typeface="Montserrat Black"/>
                <a:ea typeface="Montserrat Black"/>
                <a:cs typeface="Montserrat Black"/>
                <a:sym typeface="Montserrat Black"/>
              </a:rPr>
              <a:t>Place Your Title Text Here</a:t>
            </a:r>
            <a:endParaRPr/>
          </a:p>
        </p:txBody>
      </p:sp>
      <p:sp>
        <p:nvSpPr>
          <p:cNvPr id="248" name="Google Shape;248;p35"/>
          <p:cNvSpPr/>
          <p:nvPr/>
        </p:nvSpPr>
        <p:spPr>
          <a:xfrm>
            <a:off x="-77197" y="121458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49" name="Google Shape;249;p35"/>
          <p:cNvSpPr/>
          <p:nvPr/>
        </p:nvSpPr>
        <p:spPr>
          <a:xfrm>
            <a:off x="-2590800" y="-798207"/>
            <a:ext cx="7380328" cy="6964645"/>
          </a:xfrm>
          <a:custGeom>
            <a:rect b="b" l="l" r="r" t="t"/>
            <a:pathLst>
              <a:path extrusionOk="0" h="17892" w="19289">
                <a:moveTo>
                  <a:pt x="6274" y="303"/>
                </a:moveTo>
                <a:cubicBezTo>
                  <a:pt x="8731" y="-1272"/>
                  <a:pt x="11547" y="3673"/>
                  <a:pt x="12407" y="6549"/>
                </a:cubicBezTo>
                <a:cubicBezTo>
                  <a:pt x="13577" y="10460"/>
                  <a:pt x="16107" y="9328"/>
                  <a:pt x="17931" y="9964"/>
                </a:cubicBezTo>
                <a:cubicBezTo>
                  <a:pt x="20350" y="10807"/>
                  <a:pt x="19414" y="13780"/>
                  <a:pt x="16112" y="13684"/>
                </a:cubicBezTo>
                <a:cubicBezTo>
                  <a:pt x="9527" y="13493"/>
                  <a:pt x="9038" y="20328"/>
                  <a:pt x="4249" y="16955"/>
                </a:cubicBezTo>
                <a:cubicBezTo>
                  <a:pt x="-540" y="13583"/>
                  <a:pt x="-1250" y="5867"/>
                  <a:pt x="1964" y="5266"/>
                </a:cubicBezTo>
                <a:cubicBezTo>
                  <a:pt x="5178" y="4665"/>
                  <a:pt x="4496" y="1443"/>
                  <a:pt x="6274" y="303"/>
                </a:cubicBezTo>
                <a:close/>
              </a:path>
            </a:pathLst>
          </a:custGeom>
          <a:solidFill>
            <a:srgbClr val="A6BA58"/>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0" name="Google Shape;250;p35"/>
          <p:cNvSpPr/>
          <p:nvPr/>
        </p:nvSpPr>
        <p:spPr>
          <a:xfrm rot="8351104">
            <a:off x="21031199" y="3023533"/>
            <a:ext cx="5119529" cy="8266010"/>
          </a:xfrm>
          <a:custGeom>
            <a:rect b="b" l="l" r="r" t="t"/>
            <a:pathLst>
              <a:path extrusionOk="0" h="20559" w="17337">
                <a:moveTo>
                  <a:pt x="5611" y="758"/>
                </a:moveTo>
                <a:cubicBezTo>
                  <a:pt x="1527" y="2108"/>
                  <a:pt x="-2764" y="8241"/>
                  <a:pt x="2304" y="11569"/>
                </a:cubicBezTo>
                <a:cubicBezTo>
                  <a:pt x="8866" y="15879"/>
                  <a:pt x="7069" y="20251"/>
                  <a:pt x="10617" y="20547"/>
                </a:cubicBezTo>
                <a:cubicBezTo>
                  <a:pt x="16208" y="21013"/>
                  <a:pt x="18836" y="7733"/>
                  <a:pt x="16462" y="3648"/>
                </a:cubicBezTo>
                <a:cubicBezTo>
                  <a:pt x="14088" y="-437"/>
                  <a:pt x="9680" y="-587"/>
                  <a:pt x="5611" y="758"/>
                </a:cubicBezTo>
                <a:close/>
              </a:path>
            </a:pathLst>
          </a:custGeom>
          <a:solidFill>
            <a:srgbClr val="87934E"/>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1" name="Google Shape;251;p35"/>
          <p:cNvSpPr/>
          <p:nvPr/>
        </p:nvSpPr>
        <p:spPr>
          <a:xfrm>
            <a:off x="3301002" y="3312090"/>
            <a:ext cx="3625965" cy="526502"/>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FBE876"/>
          </a:solidFill>
          <a:ln>
            <a:noFill/>
          </a:ln>
        </p:spPr>
        <p:txBody>
          <a:bodyPr anchorCtr="0" anchor="ctr" bIns="30125" lIns="30125" spcFirstLastPara="1" rIns="30125" wrap="square" tIns="3012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
        <p:nvSpPr>
          <p:cNvPr id="252" name="Google Shape;252;p35"/>
          <p:cNvSpPr/>
          <p:nvPr/>
        </p:nvSpPr>
        <p:spPr>
          <a:xfrm>
            <a:off x="18058403" y="5389419"/>
            <a:ext cx="2688506" cy="390380"/>
          </a:xfrm>
          <a:custGeom>
            <a:rect b="b" l="l" r="r" t="t"/>
            <a:pathLst>
              <a:path extrusionOk="0" h="20813" w="21529">
                <a:moveTo>
                  <a:pt x="107" y="16685"/>
                </a:moveTo>
                <a:cubicBezTo>
                  <a:pt x="-35" y="17630"/>
                  <a:pt x="-35" y="19161"/>
                  <a:pt x="107" y="20105"/>
                </a:cubicBezTo>
                <a:cubicBezTo>
                  <a:pt x="249" y="21049"/>
                  <a:pt x="479" y="21049"/>
                  <a:pt x="620" y="20105"/>
                </a:cubicBezTo>
                <a:lnTo>
                  <a:pt x="2878" y="5072"/>
                </a:lnTo>
                <a:cubicBezTo>
                  <a:pt x="2926" y="4757"/>
                  <a:pt x="3002" y="4757"/>
                  <a:pt x="3050" y="5072"/>
                </a:cubicBezTo>
                <a:lnTo>
                  <a:pt x="4965" y="17825"/>
                </a:lnTo>
                <a:cubicBezTo>
                  <a:pt x="5296" y="20028"/>
                  <a:pt x="5833" y="20028"/>
                  <a:pt x="6163" y="17825"/>
                </a:cubicBezTo>
                <a:lnTo>
                  <a:pt x="8079" y="5072"/>
                </a:lnTo>
                <a:cubicBezTo>
                  <a:pt x="8126" y="4757"/>
                  <a:pt x="8203" y="4757"/>
                  <a:pt x="8250" y="5072"/>
                </a:cubicBezTo>
                <a:lnTo>
                  <a:pt x="10166" y="17825"/>
                </a:lnTo>
                <a:cubicBezTo>
                  <a:pt x="10497" y="20028"/>
                  <a:pt x="11033" y="20028"/>
                  <a:pt x="11364" y="17825"/>
                </a:cubicBezTo>
                <a:lnTo>
                  <a:pt x="13280" y="5072"/>
                </a:lnTo>
                <a:cubicBezTo>
                  <a:pt x="13327" y="4757"/>
                  <a:pt x="13404" y="4757"/>
                  <a:pt x="13451" y="5072"/>
                </a:cubicBezTo>
                <a:lnTo>
                  <a:pt x="15367" y="17825"/>
                </a:lnTo>
                <a:cubicBezTo>
                  <a:pt x="15697" y="20028"/>
                  <a:pt x="16234" y="20028"/>
                  <a:pt x="16565" y="17825"/>
                </a:cubicBezTo>
                <a:lnTo>
                  <a:pt x="18480" y="5072"/>
                </a:lnTo>
                <a:cubicBezTo>
                  <a:pt x="18528" y="4757"/>
                  <a:pt x="18604" y="4757"/>
                  <a:pt x="18652" y="5072"/>
                </a:cubicBezTo>
                <a:lnTo>
                  <a:pt x="20910" y="20105"/>
                </a:lnTo>
                <a:cubicBezTo>
                  <a:pt x="21051" y="21049"/>
                  <a:pt x="21281" y="21049"/>
                  <a:pt x="21423" y="20105"/>
                </a:cubicBezTo>
                <a:cubicBezTo>
                  <a:pt x="21565" y="19161"/>
                  <a:pt x="21565" y="17630"/>
                  <a:pt x="21423" y="16685"/>
                </a:cubicBezTo>
                <a:lnTo>
                  <a:pt x="19165" y="1652"/>
                </a:lnTo>
                <a:cubicBezTo>
                  <a:pt x="18834" y="-551"/>
                  <a:pt x="18298" y="-551"/>
                  <a:pt x="17967" y="1652"/>
                </a:cubicBezTo>
                <a:lnTo>
                  <a:pt x="16051" y="14406"/>
                </a:lnTo>
                <a:cubicBezTo>
                  <a:pt x="16004" y="14721"/>
                  <a:pt x="15927" y="14721"/>
                  <a:pt x="15880" y="14406"/>
                </a:cubicBezTo>
                <a:lnTo>
                  <a:pt x="13965" y="1652"/>
                </a:lnTo>
                <a:cubicBezTo>
                  <a:pt x="13634" y="-551"/>
                  <a:pt x="13097" y="-551"/>
                  <a:pt x="12766" y="1652"/>
                </a:cubicBezTo>
                <a:lnTo>
                  <a:pt x="10851" y="14406"/>
                </a:lnTo>
                <a:cubicBezTo>
                  <a:pt x="10803" y="14721"/>
                  <a:pt x="10727" y="14721"/>
                  <a:pt x="10679" y="14406"/>
                </a:cubicBezTo>
                <a:lnTo>
                  <a:pt x="8764" y="1652"/>
                </a:lnTo>
                <a:cubicBezTo>
                  <a:pt x="8433" y="-551"/>
                  <a:pt x="7896" y="-551"/>
                  <a:pt x="7565" y="1652"/>
                </a:cubicBezTo>
                <a:lnTo>
                  <a:pt x="5650" y="14406"/>
                </a:lnTo>
                <a:cubicBezTo>
                  <a:pt x="5603" y="14721"/>
                  <a:pt x="5526" y="14721"/>
                  <a:pt x="5479" y="14406"/>
                </a:cubicBezTo>
                <a:lnTo>
                  <a:pt x="3563" y="1652"/>
                </a:lnTo>
                <a:cubicBezTo>
                  <a:pt x="3232" y="-551"/>
                  <a:pt x="2696" y="-551"/>
                  <a:pt x="2365" y="1652"/>
                </a:cubicBezTo>
                <a:lnTo>
                  <a:pt x="107" y="16685"/>
                </a:lnTo>
                <a:close/>
              </a:path>
            </a:pathLst>
          </a:custGeom>
          <a:solidFill>
            <a:srgbClr val="A6BA58"/>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200"/>
              <a:buFont typeface="Helvetica Neue"/>
              <a:buNone/>
            </a:pPr>
            <a:r>
              <a:t/>
            </a:r>
            <a:endParaRPr b="0" i="0" sz="2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