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42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66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9E6D-1F64-43A4-9222-ACF898FC838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C82D-DBFF-4BBB-862C-0227CE9E41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9E6D-1F64-43A4-9222-ACF898FC838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C82D-DBFF-4BBB-862C-0227CE9E41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9E6D-1F64-43A4-9222-ACF898FC838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C82D-DBFF-4BBB-862C-0227CE9E41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2715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2382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6792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820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9983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2300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8833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219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9E6D-1F64-43A4-9222-ACF898FC838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C82D-DBFF-4BBB-862C-0227CE9E41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0977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0676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3085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9E6D-1F64-43A4-9222-ACF898FC838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C82D-DBFF-4BBB-862C-0227CE9E41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9E6D-1F64-43A4-9222-ACF898FC838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C82D-DBFF-4BBB-862C-0227CE9E41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9E6D-1F64-43A4-9222-ACF898FC838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C82D-DBFF-4BBB-862C-0227CE9E41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9E6D-1F64-43A4-9222-ACF898FC838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C82D-DBFF-4BBB-862C-0227CE9E41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9E6D-1F64-43A4-9222-ACF898FC838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C82D-DBFF-4BBB-862C-0227CE9E41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9E6D-1F64-43A4-9222-ACF898FC838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C82D-DBFF-4BBB-862C-0227CE9E41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9E6D-1F64-43A4-9222-ACF898FC838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C82D-DBFF-4BBB-862C-0227CE9E41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89E6D-1F64-43A4-9222-ACF898FC838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CC82D-DBFF-4BBB-862C-0227CE9E41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7101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HUONG\B&#192;I%20GI&#7842;NG%20&#272;I&#7878;N%20T&#7916;\GAME%20TRONG%20D&#7840;Y%20H&#7884;C\HUY&#7872;N%20TH&#431;&#416;NG\dung.wav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HUONG\B&#192;I%20GI&#7842;NG%20&#272;I&#7878;N%20T&#7916;\GAME%20TRONG%20D&#7840;Y%20H&#7884;C\HUY&#7872;N%20TH&#431;&#416;NG\dung.wav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HUONG\B&#192;I%20GI&#7842;NG%20&#272;I&#7878;N%20T&#7916;\GAME%20TRONG%20D&#7840;Y%20H&#7884;C\HUY&#7872;N%20TH&#431;&#416;NG\dung.wav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HUONG\B&#192;I%20GI&#7842;NG%20&#272;I&#7878;N%20T&#7916;\GAME%20TRONG%20D&#7840;Y%20H&#7884;C\HUY&#7872;N%20TH&#431;&#416;NG\dung.wav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HUONG\B&#192;I%20GI&#7842;NG%20&#272;I&#7878;N%20T&#7916;\GAME%20TRONG%20D&#7840;Y%20H&#7884;C\HUY&#7872;N%20TH&#431;&#416;NG\dung.wav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HUONG\B&#192;I%20GI&#7842;NG%20&#272;I&#7878;N%20T&#7916;\GAME%20TRONG%20D&#7840;Y%20H&#7884;C\HUY&#7872;N%20TH&#431;&#416;NG\dung.wav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HUONG\B&#192;I%20GI&#7842;NG%20&#272;I&#7878;N%20T&#7916;\GAME%20TRONG%20D&#7840;Y%20H&#7884;C\HUY&#7872;N%20TH&#431;&#416;NG\dung.wav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057cb83fceb38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33463" t="24013" r="8657" b="13382"/>
          <a:stretch>
            <a:fillRect/>
          </a:stretch>
        </p:blipFill>
        <p:spPr>
          <a:xfrm>
            <a:off x="5292080" y="4941168"/>
            <a:ext cx="1065175" cy="1152128"/>
          </a:xfrm>
          <a:prstGeom prst="rect">
            <a:avLst/>
          </a:prstGeom>
        </p:spPr>
      </p:pic>
      <p:pic>
        <p:nvPicPr>
          <p:cNvPr id="7" name="Picture 6" descr="e8f6914ec5734a4e815616f2199e34c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36589"/>
            <a:ext cx="1403648" cy="3021411"/>
          </a:xfrm>
          <a:prstGeom prst="rect">
            <a:avLst/>
          </a:prstGeom>
        </p:spPr>
      </p:pic>
      <p:pic>
        <p:nvPicPr>
          <p:cNvPr id="10" name="Picture 9" descr="1057cb8441128a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8107" t="12201" r="13382" b="19288"/>
          <a:stretch>
            <a:fillRect/>
          </a:stretch>
        </p:blipFill>
        <p:spPr>
          <a:xfrm>
            <a:off x="7991872" y="3212976"/>
            <a:ext cx="1152128" cy="1152128"/>
          </a:xfrm>
          <a:prstGeom prst="rect">
            <a:avLst/>
          </a:prstGeom>
        </p:spPr>
      </p:pic>
      <p:pic>
        <p:nvPicPr>
          <p:cNvPr id="11" name="Picture 10" descr="1057cb8441128a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</a:blip>
          <a:srcRect l="18107" t="12201" r="13382" b="19288"/>
          <a:stretch>
            <a:fillRect/>
          </a:stretch>
        </p:blipFill>
        <p:spPr>
          <a:xfrm>
            <a:off x="2555776" y="4725144"/>
            <a:ext cx="1152128" cy="1152128"/>
          </a:xfrm>
          <a:prstGeom prst="rect">
            <a:avLst/>
          </a:prstGeom>
        </p:spPr>
      </p:pic>
      <p:pic>
        <p:nvPicPr>
          <p:cNvPr id="12" name="Picture 11" descr="f96818833432286db1b533febff8bf1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691680" y="3501008"/>
            <a:ext cx="772365" cy="114873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5536" y="1412776"/>
            <a:ext cx="8208912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TRỐN TÌM CÙNG BẠCH TUYẾT</a:t>
            </a:r>
          </a:p>
        </p:txBody>
      </p:sp>
      <p:pic>
        <p:nvPicPr>
          <p:cNvPr id="21" name="Picture 20" descr="61b6a48b243a6cab48ad9f43525cf75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732240" y="3573016"/>
            <a:ext cx="1070844" cy="1451992"/>
          </a:xfrm>
          <a:prstGeom prst="rect">
            <a:avLst/>
          </a:prstGeom>
        </p:spPr>
      </p:pic>
      <p:pic>
        <p:nvPicPr>
          <p:cNvPr id="23" name="Picture 22" descr="f422fabba947f8ceccf3da42cb3b0d5c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211960" y="3068960"/>
            <a:ext cx="846016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057cb83fceb38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33463" t="24013" r="8657" b="13382"/>
          <a:stretch>
            <a:fillRect/>
          </a:stretch>
        </p:blipFill>
        <p:spPr>
          <a:xfrm>
            <a:off x="7308304" y="3861048"/>
            <a:ext cx="732308" cy="792088"/>
          </a:xfrm>
          <a:prstGeom prst="rect">
            <a:avLst/>
          </a:prstGeom>
        </p:spPr>
      </p:pic>
      <p:pic>
        <p:nvPicPr>
          <p:cNvPr id="7" name="Picture 6" descr="e8f6914ec5734a4e815616f2199e34c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36589"/>
            <a:ext cx="1403648" cy="3021411"/>
          </a:xfrm>
          <a:prstGeom prst="rect">
            <a:avLst/>
          </a:prstGeom>
        </p:spPr>
      </p:pic>
      <p:pic>
        <p:nvPicPr>
          <p:cNvPr id="10" name="Picture 9" descr="1057cb8441128a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8107" t="12201" r="13382" b="19288"/>
          <a:stretch>
            <a:fillRect/>
          </a:stretch>
        </p:blipFill>
        <p:spPr>
          <a:xfrm>
            <a:off x="5076056" y="4005064"/>
            <a:ext cx="720080" cy="720080"/>
          </a:xfrm>
          <a:prstGeom prst="rect">
            <a:avLst/>
          </a:prstGeom>
        </p:spPr>
      </p:pic>
      <p:pic>
        <p:nvPicPr>
          <p:cNvPr id="11" name="Picture 10" descr="1057cb8441128a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</a:blip>
          <a:srcRect l="18107" t="12201" r="13382" b="19288"/>
          <a:stretch>
            <a:fillRect/>
          </a:stretch>
        </p:blipFill>
        <p:spPr>
          <a:xfrm>
            <a:off x="3203848" y="3789040"/>
            <a:ext cx="864096" cy="864096"/>
          </a:xfrm>
          <a:prstGeom prst="rect">
            <a:avLst/>
          </a:prstGeom>
        </p:spPr>
      </p:pic>
      <p:pic>
        <p:nvPicPr>
          <p:cNvPr id="12" name="Picture 11" descr="f96818833432286db1b533febff8bf1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907704" y="3429000"/>
            <a:ext cx="772365" cy="1148730"/>
          </a:xfrm>
          <a:prstGeom prst="rect">
            <a:avLst/>
          </a:prstGeom>
        </p:spPr>
      </p:pic>
      <p:pic>
        <p:nvPicPr>
          <p:cNvPr id="15" name="Picture 14" descr="pngtree-stop-sign-pointing-card-house-number-wooden-sign-png-image_45218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8657" t="26375" r="2751" b="32282"/>
          <a:stretch>
            <a:fillRect/>
          </a:stretch>
        </p:blipFill>
        <p:spPr>
          <a:xfrm>
            <a:off x="755576" y="0"/>
            <a:ext cx="7776864" cy="33843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35696" y="1412776"/>
            <a:ext cx="597666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75656" y="5445224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491880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64088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236296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pic>
        <p:nvPicPr>
          <p:cNvPr id="13" name="dung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-304800" y="36450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057cb83fceb38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33463" t="24013" r="8657" b="13382"/>
          <a:stretch>
            <a:fillRect/>
          </a:stretch>
        </p:blipFill>
        <p:spPr>
          <a:xfrm>
            <a:off x="7308304" y="3861048"/>
            <a:ext cx="732308" cy="792088"/>
          </a:xfrm>
          <a:prstGeom prst="rect">
            <a:avLst/>
          </a:prstGeom>
        </p:spPr>
      </p:pic>
      <p:pic>
        <p:nvPicPr>
          <p:cNvPr id="7" name="Picture 6" descr="e8f6914ec5734a4e815616f2199e34c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36589"/>
            <a:ext cx="1403648" cy="3021411"/>
          </a:xfrm>
          <a:prstGeom prst="rect">
            <a:avLst/>
          </a:prstGeom>
        </p:spPr>
      </p:pic>
      <p:pic>
        <p:nvPicPr>
          <p:cNvPr id="10" name="Picture 9" descr="1057cb8441128a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8107" t="12201" r="13382" b="19288"/>
          <a:stretch>
            <a:fillRect/>
          </a:stretch>
        </p:blipFill>
        <p:spPr>
          <a:xfrm>
            <a:off x="1979712" y="3717032"/>
            <a:ext cx="720080" cy="720080"/>
          </a:xfrm>
          <a:prstGeom prst="rect">
            <a:avLst/>
          </a:prstGeom>
        </p:spPr>
      </p:pic>
      <p:pic>
        <p:nvPicPr>
          <p:cNvPr id="11" name="Picture 10" descr="1057cb8441128a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</a:blip>
          <a:srcRect l="18107" t="12201" r="13382" b="19288"/>
          <a:stretch>
            <a:fillRect/>
          </a:stretch>
        </p:blipFill>
        <p:spPr>
          <a:xfrm>
            <a:off x="3203848" y="3789040"/>
            <a:ext cx="864096" cy="864096"/>
          </a:xfrm>
          <a:prstGeom prst="rect">
            <a:avLst/>
          </a:prstGeom>
        </p:spPr>
      </p:pic>
      <p:pic>
        <p:nvPicPr>
          <p:cNvPr id="12" name="Picture 11" descr="f96818833432286db1b533febff8bf1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004048" y="3717032"/>
            <a:ext cx="772365" cy="1148730"/>
          </a:xfrm>
          <a:prstGeom prst="rect">
            <a:avLst/>
          </a:prstGeom>
        </p:spPr>
      </p:pic>
      <p:pic>
        <p:nvPicPr>
          <p:cNvPr id="15" name="Picture 14" descr="pngtree-stop-sign-pointing-card-house-number-wooden-sign-png-image_45218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8657" t="26375" r="2751" b="32282"/>
          <a:stretch>
            <a:fillRect/>
          </a:stretch>
        </p:blipFill>
        <p:spPr>
          <a:xfrm>
            <a:off x="755576" y="0"/>
            <a:ext cx="7776864" cy="33843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35696" y="1412776"/>
            <a:ext cx="597666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75656" y="5445224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491880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64088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236296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pic>
        <p:nvPicPr>
          <p:cNvPr id="13" name="dung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-304800" y="36450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0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057cb83fceb38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33463" t="24013" r="8657" b="13382"/>
          <a:stretch>
            <a:fillRect/>
          </a:stretch>
        </p:blipFill>
        <p:spPr>
          <a:xfrm>
            <a:off x="7308304" y="3861048"/>
            <a:ext cx="732308" cy="792088"/>
          </a:xfrm>
          <a:prstGeom prst="rect">
            <a:avLst/>
          </a:prstGeom>
        </p:spPr>
      </p:pic>
      <p:pic>
        <p:nvPicPr>
          <p:cNvPr id="7" name="Picture 6" descr="e8f6914ec5734a4e815616f2199e34c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36589"/>
            <a:ext cx="1403648" cy="3021411"/>
          </a:xfrm>
          <a:prstGeom prst="rect">
            <a:avLst/>
          </a:prstGeom>
        </p:spPr>
      </p:pic>
      <p:pic>
        <p:nvPicPr>
          <p:cNvPr id="10" name="Picture 9" descr="1057cb8441128a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8107" t="12201" r="13382" b="19288"/>
          <a:stretch>
            <a:fillRect/>
          </a:stretch>
        </p:blipFill>
        <p:spPr>
          <a:xfrm>
            <a:off x="5076056" y="4005064"/>
            <a:ext cx="720080" cy="720080"/>
          </a:xfrm>
          <a:prstGeom prst="rect">
            <a:avLst/>
          </a:prstGeom>
        </p:spPr>
      </p:pic>
      <p:pic>
        <p:nvPicPr>
          <p:cNvPr id="11" name="Picture 10" descr="1057cb8441128a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</a:blip>
          <a:srcRect l="18107" t="12201" r="13382" b="19288"/>
          <a:stretch>
            <a:fillRect/>
          </a:stretch>
        </p:blipFill>
        <p:spPr>
          <a:xfrm>
            <a:off x="1763688" y="3789040"/>
            <a:ext cx="864096" cy="864096"/>
          </a:xfrm>
          <a:prstGeom prst="rect">
            <a:avLst/>
          </a:prstGeom>
        </p:spPr>
      </p:pic>
      <p:pic>
        <p:nvPicPr>
          <p:cNvPr id="12" name="Picture 11" descr="f96818833432286db1b533febff8bf1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987824" y="3645024"/>
            <a:ext cx="772365" cy="1148730"/>
          </a:xfrm>
          <a:prstGeom prst="rect">
            <a:avLst/>
          </a:prstGeom>
        </p:spPr>
      </p:pic>
      <p:pic>
        <p:nvPicPr>
          <p:cNvPr id="15" name="Picture 14" descr="pngtree-stop-sign-pointing-card-house-number-wooden-sign-png-image_45218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8657" t="26375" r="2751" b="32282"/>
          <a:stretch>
            <a:fillRect/>
          </a:stretch>
        </p:blipFill>
        <p:spPr>
          <a:xfrm>
            <a:off x="755576" y="0"/>
            <a:ext cx="7776864" cy="33843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35696" y="1412776"/>
            <a:ext cx="597666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75656" y="5445224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491880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64088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236296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pic>
        <p:nvPicPr>
          <p:cNvPr id="13" name="dung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-304800" y="36450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0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057cb83fceb38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33463" t="24013" r="8657" b="13382"/>
          <a:stretch>
            <a:fillRect/>
          </a:stretch>
        </p:blipFill>
        <p:spPr>
          <a:xfrm>
            <a:off x="1907704" y="3789040"/>
            <a:ext cx="732308" cy="792088"/>
          </a:xfrm>
          <a:prstGeom prst="rect">
            <a:avLst/>
          </a:prstGeom>
        </p:spPr>
      </p:pic>
      <p:pic>
        <p:nvPicPr>
          <p:cNvPr id="7" name="Picture 6" descr="e8f6914ec5734a4e815616f2199e34c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36589"/>
            <a:ext cx="1403648" cy="3021411"/>
          </a:xfrm>
          <a:prstGeom prst="rect">
            <a:avLst/>
          </a:prstGeom>
        </p:spPr>
      </p:pic>
      <p:pic>
        <p:nvPicPr>
          <p:cNvPr id="10" name="Picture 9" descr="1057cb8441128a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8107" t="12201" r="13382" b="19288"/>
          <a:stretch>
            <a:fillRect/>
          </a:stretch>
        </p:blipFill>
        <p:spPr>
          <a:xfrm>
            <a:off x="5076056" y="4005064"/>
            <a:ext cx="720080" cy="720080"/>
          </a:xfrm>
          <a:prstGeom prst="rect">
            <a:avLst/>
          </a:prstGeom>
        </p:spPr>
      </p:pic>
      <p:pic>
        <p:nvPicPr>
          <p:cNvPr id="11" name="Picture 10" descr="1057cb8441128a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</a:blip>
          <a:srcRect l="18107" t="12201" r="13382" b="19288"/>
          <a:stretch>
            <a:fillRect/>
          </a:stretch>
        </p:blipFill>
        <p:spPr>
          <a:xfrm>
            <a:off x="3203848" y="3789040"/>
            <a:ext cx="864096" cy="864096"/>
          </a:xfrm>
          <a:prstGeom prst="rect">
            <a:avLst/>
          </a:prstGeom>
        </p:spPr>
      </p:pic>
      <p:pic>
        <p:nvPicPr>
          <p:cNvPr id="12" name="Picture 11" descr="f96818833432286db1b533febff8bf1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64288" y="3645024"/>
            <a:ext cx="772365" cy="1148730"/>
          </a:xfrm>
          <a:prstGeom prst="rect">
            <a:avLst/>
          </a:prstGeom>
        </p:spPr>
      </p:pic>
      <p:pic>
        <p:nvPicPr>
          <p:cNvPr id="15" name="Picture 14" descr="pngtree-stop-sign-pointing-card-house-number-wooden-sign-png-image_45218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8657" t="26375" r="2751" b="32282"/>
          <a:stretch>
            <a:fillRect/>
          </a:stretch>
        </p:blipFill>
        <p:spPr>
          <a:xfrm>
            <a:off x="755576" y="0"/>
            <a:ext cx="7776864" cy="33843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35696" y="1412776"/>
            <a:ext cx="597666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75656" y="5445224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491880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64088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236296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pic>
        <p:nvPicPr>
          <p:cNvPr id="13" name="dung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-304800" y="36450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0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057cb83fceb38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33463" t="24013" r="8657" b="13382"/>
          <a:stretch>
            <a:fillRect/>
          </a:stretch>
        </p:blipFill>
        <p:spPr>
          <a:xfrm>
            <a:off x="7308304" y="3861048"/>
            <a:ext cx="732308" cy="792088"/>
          </a:xfrm>
          <a:prstGeom prst="rect">
            <a:avLst/>
          </a:prstGeom>
        </p:spPr>
      </p:pic>
      <p:pic>
        <p:nvPicPr>
          <p:cNvPr id="7" name="Picture 6" descr="e8f6914ec5734a4e815616f2199e34c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36589"/>
            <a:ext cx="1403648" cy="3021411"/>
          </a:xfrm>
          <a:prstGeom prst="rect">
            <a:avLst/>
          </a:prstGeom>
        </p:spPr>
      </p:pic>
      <p:pic>
        <p:nvPicPr>
          <p:cNvPr id="10" name="Picture 9" descr="1057cb8441128a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8107" t="12201" r="13382" b="19288"/>
          <a:stretch>
            <a:fillRect/>
          </a:stretch>
        </p:blipFill>
        <p:spPr>
          <a:xfrm>
            <a:off x="5076056" y="4005064"/>
            <a:ext cx="720080" cy="720080"/>
          </a:xfrm>
          <a:prstGeom prst="rect">
            <a:avLst/>
          </a:prstGeom>
        </p:spPr>
      </p:pic>
      <p:pic>
        <p:nvPicPr>
          <p:cNvPr id="11" name="Picture 10" descr="1057cb8441128a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</a:blip>
          <a:srcRect l="18107" t="12201" r="13382" b="19288"/>
          <a:stretch>
            <a:fillRect/>
          </a:stretch>
        </p:blipFill>
        <p:spPr>
          <a:xfrm>
            <a:off x="3203848" y="3789040"/>
            <a:ext cx="864096" cy="864096"/>
          </a:xfrm>
          <a:prstGeom prst="rect">
            <a:avLst/>
          </a:prstGeom>
        </p:spPr>
      </p:pic>
      <p:pic>
        <p:nvPicPr>
          <p:cNvPr id="12" name="Picture 11" descr="f96818833432286db1b533febff8bf1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907704" y="3429000"/>
            <a:ext cx="772365" cy="1148730"/>
          </a:xfrm>
          <a:prstGeom prst="rect">
            <a:avLst/>
          </a:prstGeom>
        </p:spPr>
      </p:pic>
      <p:pic>
        <p:nvPicPr>
          <p:cNvPr id="15" name="Picture 14" descr="pngtree-stop-sign-pointing-card-house-number-wooden-sign-png-image_45218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8657" t="26375" r="2751" b="32282"/>
          <a:stretch>
            <a:fillRect/>
          </a:stretch>
        </p:blipFill>
        <p:spPr>
          <a:xfrm>
            <a:off x="755576" y="0"/>
            <a:ext cx="7776864" cy="33843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35696" y="1412776"/>
            <a:ext cx="597666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75656" y="5445224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491880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64088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236296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pic>
        <p:nvPicPr>
          <p:cNvPr id="13" name="dung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-304800" y="36450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057cb83fceb38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33463" t="24013" r="8657" b="13382"/>
          <a:stretch>
            <a:fillRect/>
          </a:stretch>
        </p:blipFill>
        <p:spPr>
          <a:xfrm>
            <a:off x="7308304" y="3861048"/>
            <a:ext cx="732308" cy="792088"/>
          </a:xfrm>
          <a:prstGeom prst="rect">
            <a:avLst/>
          </a:prstGeom>
        </p:spPr>
      </p:pic>
      <p:pic>
        <p:nvPicPr>
          <p:cNvPr id="7" name="Picture 6" descr="e8f6914ec5734a4e815616f2199e34c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36589"/>
            <a:ext cx="1403648" cy="3021411"/>
          </a:xfrm>
          <a:prstGeom prst="rect">
            <a:avLst/>
          </a:prstGeom>
        </p:spPr>
      </p:pic>
      <p:pic>
        <p:nvPicPr>
          <p:cNvPr id="10" name="Picture 9" descr="1057cb8441128a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8107" t="12201" r="13382" b="19288"/>
          <a:stretch>
            <a:fillRect/>
          </a:stretch>
        </p:blipFill>
        <p:spPr>
          <a:xfrm>
            <a:off x="1979712" y="3717032"/>
            <a:ext cx="720080" cy="720080"/>
          </a:xfrm>
          <a:prstGeom prst="rect">
            <a:avLst/>
          </a:prstGeom>
        </p:spPr>
      </p:pic>
      <p:pic>
        <p:nvPicPr>
          <p:cNvPr id="11" name="Picture 10" descr="1057cb8441128a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</a:blip>
          <a:srcRect l="18107" t="12201" r="13382" b="19288"/>
          <a:stretch>
            <a:fillRect/>
          </a:stretch>
        </p:blipFill>
        <p:spPr>
          <a:xfrm>
            <a:off x="3203848" y="3789040"/>
            <a:ext cx="864096" cy="864096"/>
          </a:xfrm>
          <a:prstGeom prst="rect">
            <a:avLst/>
          </a:prstGeom>
        </p:spPr>
      </p:pic>
      <p:pic>
        <p:nvPicPr>
          <p:cNvPr id="12" name="Picture 11" descr="f96818833432286db1b533febff8bf1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004048" y="3717032"/>
            <a:ext cx="772365" cy="1148730"/>
          </a:xfrm>
          <a:prstGeom prst="rect">
            <a:avLst/>
          </a:prstGeom>
        </p:spPr>
      </p:pic>
      <p:pic>
        <p:nvPicPr>
          <p:cNvPr id="15" name="Picture 14" descr="pngtree-stop-sign-pointing-card-house-number-wooden-sign-png-image_45218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8657" t="26375" r="2751" b="32282"/>
          <a:stretch>
            <a:fillRect/>
          </a:stretch>
        </p:blipFill>
        <p:spPr>
          <a:xfrm>
            <a:off x="755576" y="0"/>
            <a:ext cx="7776864" cy="33843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35696" y="1412776"/>
            <a:ext cx="597666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75656" y="5445224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491880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64088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236296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pic>
        <p:nvPicPr>
          <p:cNvPr id="13" name="dung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-304800" y="36450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0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057cb83fceb38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33463" t="24013" r="8657" b="13382"/>
          <a:stretch>
            <a:fillRect/>
          </a:stretch>
        </p:blipFill>
        <p:spPr>
          <a:xfrm>
            <a:off x="7308304" y="3861048"/>
            <a:ext cx="732308" cy="792088"/>
          </a:xfrm>
          <a:prstGeom prst="rect">
            <a:avLst/>
          </a:prstGeom>
        </p:spPr>
      </p:pic>
      <p:pic>
        <p:nvPicPr>
          <p:cNvPr id="7" name="Picture 6" descr="e8f6914ec5734a4e815616f2199e34c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36589"/>
            <a:ext cx="1403648" cy="3021411"/>
          </a:xfrm>
          <a:prstGeom prst="rect">
            <a:avLst/>
          </a:prstGeom>
        </p:spPr>
      </p:pic>
      <p:pic>
        <p:nvPicPr>
          <p:cNvPr id="10" name="Picture 9" descr="1057cb8441128a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8107" t="12201" r="13382" b="19288"/>
          <a:stretch>
            <a:fillRect/>
          </a:stretch>
        </p:blipFill>
        <p:spPr>
          <a:xfrm>
            <a:off x="5076056" y="4005064"/>
            <a:ext cx="720080" cy="720080"/>
          </a:xfrm>
          <a:prstGeom prst="rect">
            <a:avLst/>
          </a:prstGeom>
        </p:spPr>
      </p:pic>
      <p:pic>
        <p:nvPicPr>
          <p:cNvPr id="11" name="Picture 10" descr="1057cb8441128a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</a:blip>
          <a:srcRect l="18107" t="12201" r="13382" b="19288"/>
          <a:stretch>
            <a:fillRect/>
          </a:stretch>
        </p:blipFill>
        <p:spPr>
          <a:xfrm>
            <a:off x="1763688" y="3789040"/>
            <a:ext cx="864096" cy="864096"/>
          </a:xfrm>
          <a:prstGeom prst="rect">
            <a:avLst/>
          </a:prstGeom>
        </p:spPr>
      </p:pic>
      <p:pic>
        <p:nvPicPr>
          <p:cNvPr id="12" name="Picture 11" descr="f96818833432286db1b533febff8bf1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987824" y="3645024"/>
            <a:ext cx="772365" cy="1148730"/>
          </a:xfrm>
          <a:prstGeom prst="rect">
            <a:avLst/>
          </a:prstGeom>
        </p:spPr>
      </p:pic>
      <p:pic>
        <p:nvPicPr>
          <p:cNvPr id="15" name="Picture 14" descr="pngtree-stop-sign-pointing-card-house-number-wooden-sign-png-image_45218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8657" t="26375" r="2751" b="32282"/>
          <a:stretch>
            <a:fillRect/>
          </a:stretch>
        </p:blipFill>
        <p:spPr>
          <a:xfrm>
            <a:off x="755576" y="0"/>
            <a:ext cx="7776864" cy="33843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35696" y="1412776"/>
            <a:ext cx="597666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75656" y="5445224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491880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64088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236296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pic>
        <p:nvPicPr>
          <p:cNvPr id="13" name="dung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-304800" y="36450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0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88</Words>
  <PresentationFormat>Trình chiếu Trên màn hình (4:3)</PresentationFormat>
  <Paragraphs>39</Paragraphs>
  <Slides>9</Slides>
  <Notes>0</Notes>
  <HiddenSlides>0</HiddenSlides>
  <MMClips>7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2020-04-20T08:15:09Z</dcterms:created>
  <dcterms:modified xsi:type="dcterms:W3CDTF">2023-09-16T12:15:21Z</dcterms:modified>
</cp:coreProperties>
</file>