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66"/>
    <a:srgbClr val="99FF66"/>
    <a:srgbClr val="99CCFF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2.wav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11" Type="http://schemas.openxmlformats.org/officeDocument/2006/relationships/image" Target="../media/image9.jpeg"/><Relationship Id="rId5" Type="http://schemas.openxmlformats.org/officeDocument/2006/relationships/image" Target="../media/image15.png"/><Relationship Id="rId1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8.jpeg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microsoft.com/office/2007/relationships/hdphoto" Target="../media/hdphoto10.wdp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7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26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5.png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15.png"/><Relationship Id="rId2" Type="http://schemas.openxmlformats.org/officeDocument/2006/relationships/audio" Target="../media/media2.wav"/><Relationship Id="rId16" Type="http://schemas.openxmlformats.org/officeDocument/2006/relationships/image" Target="../media/image36.png"/><Relationship Id="rId20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microsoft.com/office/2007/relationships/hdphoto" Target="../media/hdphoto4.wdp"/><Relationship Id="rId10" Type="http://schemas.openxmlformats.org/officeDocument/2006/relationships/image" Target="../media/image32.png"/><Relationship Id="rId19" Type="http://schemas.openxmlformats.org/officeDocument/2006/relationships/image" Target="../media/image16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4.wdp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12" Type="http://schemas.openxmlformats.org/officeDocument/2006/relationships/image" Target="../media/image9.jpeg"/><Relationship Id="rId17" Type="http://schemas.openxmlformats.org/officeDocument/2006/relationships/image" Target="../media/image16.png"/><Relationship Id="rId2" Type="http://schemas.openxmlformats.org/officeDocument/2006/relationships/audio" Target="../media/media2.wav"/><Relationship Id="rId16" Type="http://schemas.openxmlformats.org/officeDocument/2006/relationships/image" Target="../media/image1.png"/><Relationship Id="rId1" Type="http://schemas.microsoft.com/office/2007/relationships/media" Target="../media/media2.wav"/><Relationship Id="rId6" Type="http://schemas.microsoft.com/office/2007/relationships/hdphoto" Target="../media/hdphoto14.wdp"/><Relationship Id="rId11" Type="http://schemas.openxmlformats.org/officeDocument/2006/relationships/image" Target="../media/image31.png"/><Relationship Id="rId5" Type="http://schemas.openxmlformats.org/officeDocument/2006/relationships/image" Target="../media/image37.png"/><Relationship Id="rId15" Type="http://schemas.openxmlformats.org/officeDocument/2006/relationships/image" Target="../media/image15.png"/><Relationship Id="rId10" Type="http://schemas.microsoft.com/office/2007/relationships/hdphoto" Target="../media/hdphoto16.wdp"/><Relationship Id="rId4" Type="http://schemas.openxmlformats.org/officeDocument/2006/relationships/image" Target="../media/image6.png"/><Relationship Id="rId9" Type="http://schemas.openxmlformats.org/officeDocument/2006/relationships/image" Target="../media/image39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openxmlformats.org/officeDocument/2006/relationships/image" Target="../media/image9.jpe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microsoft.com/office/2007/relationships/hdphoto" Target="../media/hdphoto17.wdp"/><Relationship Id="rId11" Type="http://schemas.openxmlformats.org/officeDocument/2006/relationships/image" Target="../media/image15.png"/><Relationship Id="rId5" Type="http://schemas.openxmlformats.org/officeDocument/2006/relationships/image" Target="../media/image41.png"/><Relationship Id="rId1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image" Target="../media/image21.jpeg"/><Relationship Id="rId9" Type="http://schemas.microsoft.com/office/2007/relationships/hdphoto" Target="../media/hdphoto18.wdp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7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12" Type="http://schemas.microsoft.com/office/2007/relationships/hdphoto" Target="../media/hdphoto4.wdp"/><Relationship Id="rId17" Type="http://schemas.openxmlformats.org/officeDocument/2006/relationships/image" Target="../media/image16.png"/><Relationship Id="rId2" Type="http://schemas.openxmlformats.org/officeDocument/2006/relationships/audio" Target="../media/media2.wav"/><Relationship Id="rId16" Type="http://schemas.openxmlformats.org/officeDocument/2006/relationships/image" Target="../media/image50.png"/><Relationship Id="rId1" Type="http://schemas.microsoft.com/office/2007/relationships/media" Target="../media/media2.wav"/><Relationship Id="rId6" Type="http://schemas.microsoft.com/office/2007/relationships/hdphoto" Target="../media/hdphoto19.wdp"/><Relationship Id="rId11" Type="http://schemas.openxmlformats.org/officeDocument/2006/relationships/image" Target="../media/image9.jpeg"/><Relationship Id="rId5" Type="http://schemas.openxmlformats.org/officeDocument/2006/relationships/image" Target="../media/image45.png"/><Relationship Id="rId15" Type="http://schemas.openxmlformats.org/officeDocument/2006/relationships/image" Target="../media/image49.png"/><Relationship Id="rId10" Type="http://schemas.openxmlformats.org/officeDocument/2006/relationships/image" Target="../media/image1.png"/><Relationship Id="rId4" Type="http://schemas.openxmlformats.org/officeDocument/2006/relationships/image" Target="../media/image28.jpeg"/><Relationship Id="rId9" Type="http://schemas.openxmlformats.org/officeDocument/2006/relationships/image" Target="../media/image15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499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188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0033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24050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2354" y="300640"/>
                <a:ext cx="5029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 smtClean="0"/>
                  <a:t> </a:t>
                </a:r>
                <a:r>
                  <a:rPr lang="vi-VN" sz="2800" dirty="0"/>
                  <a:t>Cho góc xBy đối đỉnh với góc x'By' và </a:t>
                </a:r>
                <a:r>
                  <a:rPr lang="en-US" sz="2800" dirty="0" err="1" smtClean="0"/>
                  <a:t>góc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xBy</a:t>
                </a:r>
                <a:r>
                  <a:rPr lang="en-US" sz="2800" dirty="0" smtClean="0"/>
                  <a:t> = 60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đo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của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góc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x’B’y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’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: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354" y="300640"/>
                <a:ext cx="5029200" cy="1384995"/>
              </a:xfrm>
              <a:prstGeom prst="rect">
                <a:avLst/>
              </a:prstGeom>
              <a:blipFill rotWithShape="1">
                <a:blip r:embed="rId12"/>
                <a:stretch>
                  <a:fillRect l="-2061" t="-4386" r="-3273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52400" y="2255157"/>
                <a:ext cx="19812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A.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30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55157"/>
                <a:ext cx="1981200" cy="685800"/>
              </a:xfrm>
              <a:prstGeom prst="roundRect">
                <a:avLst/>
              </a:prstGeom>
              <a:blipFill rotWithShape="1">
                <a:blip r:embed="rId13"/>
                <a:stretch>
                  <a:fillRect l="-2432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340787" y="2255157"/>
                <a:ext cx="2155013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120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87" y="2255157"/>
                <a:ext cx="2155013" cy="685800"/>
              </a:xfrm>
              <a:prstGeom prst="roundRect">
                <a:avLst/>
              </a:prstGeom>
              <a:blipFill rotWithShape="1">
                <a:blip r:embed="rId14"/>
                <a:stretch>
                  <a:fillRect l="-2235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707523" y="2266950"/>
                <a:ext cx="2074277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. 90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23" y="2266950"/>
                <a:ext cx="2074277" cy="685800"/>
              </a:xfrm>
              <a:prstGeom prst="roundRect">
                <a:avLst/>
              </a:prstGeom>
              <a:blipFill rotWithShape="1">
                <a:blip r:embed="rId15"/>
                <a:stretch>
                  <a:fillRect l="-2319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010400" y="2255157"/>
                <a:ext cx="19812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D.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60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255157"/>
                <a:ext cx="1981200" cy="685800"/>
              </a:xfrm>
              <a:prstGeom prst="roundRect">
                <a:avLst/>
              </a:prstGeom>
              <a:blipFill rotWithShape="1">
                <a:blip r:embed="rId16"/>
                <a:stretch>
                  <a:fillRect l="-2432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3" y="37909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319087" y="3013185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4287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743200" y="587809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33CC"/>
                </a:solidFill>
              </a:rPr>
              <a:t>Hãy chọn câu đúng trong các câu sau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2255157"/>
            <a:ext cx="36576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vi-VN" sz="2400" dirty="0">
                <a:solidFill>
                  <a:srgbClr val="0033CC"/>
                </a:solidFill>
              </a:rPr>
              <a:t> Hai đường thẳng cắt nhau thì vuông góc.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43401" y="3229882"/>
            <a:ext cx="3886198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vi-VN" sz="2400" dirty="0" smtClean="0">
                <a:solidFill>
                  <a:srgbClr val="0033CC"/>
                </a:solidFill>
              </a:rPr>
              <a:t>Cả </a:t>
            </a:r>
            <a:r>
              <a:rPr lang="vi-VN" sz="2400" dirty="0">
                <a:solidFill>
                  <a:srgbClr val="0033CC"/>
                </a:solidFill>
              </a:rPr>
              <a:t>ba đáp án A, B, C đều sai.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" y="3198586"/>
            <a:ext cx="36576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vi-VN" sz="2400" dirty="0">
                <a:solidFill>
                  <a:srgbClr val="0033CC"/>
                </a:solidFill>
              </a:rPr>
              <a:t>Hai đường thẳng vuông góc thì cắt nhau.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2255157"/>
            <a:ext cx="3886199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vi-VN" sz="2400" dirty="0">
                <a:solidFill>
                  <a:srgbClr val="0033CC"/>
                </a:solidFill>
              </a:rPr>
              <a:t> Hai đường thẳng vuông góc thì cắt nhau.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417093" y="370227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30986" y="2255157"/>
            <a:ext cx="35266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</a:t>
            </a:r>
            <a:r>
              <a:rPr lang="vi-VN" sz="2400" dirty="0" smtClean="0">
                <a:solidFill>
                  <a:srgbClr val="0033CC"/>
                </a:solidFill>
              </a:rPr>
              <a:t>Hai </a:t>
            </a:r>
            <a:r>
              <a:rPr lang="vi-VN" sz="2400" dirty="0">
                <a:solidFill>
                  <a:srgbClr val="0033CC"/>
                </a:solidFill>
              </a:rPr>
              <a:t>đường thẳng cắt nhau thì vuông góc.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30986" y="3210420"/>
            <a:ext cx="35266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 smtClean="0">
                <a:solidFill>
                  <a:srgbClr val="0033CC"/>
                </a:solidFill>
              </a:rPr>
              <a:t>B. </a:t>
            </a:r>
            <a:r>
              <a:rPr lang="vi-VN" sz="1900" dirty="0" smtClean="0">
                <a:solidFill>
                  <a:srgbClr val="0033CC"/>
                </a:solidFill>
              </a:rPr>
              <a:t>Hai </a:t>
            </a:r>
            <a:r>
              <a:rPr lang="vi-VN" sz="1900" dirty="0">
                <a:solidFill>
                  <a:srgbClr val="0033CC"/>
                </a:solidFill>
              </a:rPr>
              <a:t>đường thẳng không cắt nhau thì không vuông góc.</a:t>
            </a:r>
            <a:endParaRPr lang="en-US" sz="19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4699606" y="3316400"/>
            <a:ext cx="3606194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0033CC"/>
                </a:solidFill>
              </a:rPr>
              <a:t>D</a:t>
            </a:r>
            <a:r>
              <a:rPr lang="en-US" sz="1900" dirty="0" smtClean="0">
                <a:solidFill>
                  <a:srgbClr val="0033CC"/>
                </a:solidFill>
              </a:rPr>
              <a:t>.</a:t>
            </a:r>
            <a:r>
              <a:rPr lang="vi-VN" sz="1900" dirty="0">
                <a:solidFill>
                  <a:srgbClr val="0033CC"/>
                </a:solidFill>
              </a:rPr>
              <a:t> Hai đường thẳng không cắt nhau thì không vuông góc.</a:t>
            </a:r>
            <a:endParaRPr lang="en-US" sz="19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99606" y="2255157"/>
            <a:ext cx="3606194" cy="74633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vi-VN" sz="2000" dirty="0">
                <a:solidFill>
                  <a:srgbClr val="0033CC"/>
                </a:solidFill>
              </a:rPr>
              <a:t>Hai đường thẳng cắt nhau thì vuông góc.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721787" y="81915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</a:rPr>
              <a:t>Hãy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chọn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câu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sai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trong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các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câu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sau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752138" y="3735784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025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30986" y="2255157"/>
            <a:ext cx="36028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vi-VN" sz="2400" dirty="0">
                <a:solidFill>
                  <a:srgbClr val="0033CC"/>
                </a:solidFill>
              </a:rPr>
              <a:t> Đường trung trực của một đoạn thẳng là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0987" y="3228975"/>
            <a:ext cx="3602812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vi-VN" sz="2400" dirty="0">
                <a:solidFill>
                  <a:srgbClr val="0033CC"/>
                </a:solidFill>
              </a:rPr>
              <a:t> Đường thẳng vuông góc với đoạn thẳng đó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57699" y="3228975"/>
            <a:ext cx="4381501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33CC"/>
                </a:solidFill>
              </a:rPr>
              <a:t>D</a:t>
            </a:r>
            <a:r>
              <a:rPr lang="en-US" sz="2000" dirty="0" smtClean="0">
                <a:solidFill>
                  <a:srgbClr val="0033CC"/>
                </a:solidFill>
              </a:rPr>
              <a:t>.</a:t>
            </a:r>
            <a:r>
              <a:rPr lang="vi-VN" sz="2000" dirty="0">
                <a:solidFill>
                  <a:srgbClr val="0033CC"/>
                </a:solidFill>
              </a:rPr>
              <a:t> Đường thẳng vuông góc với đoạn thẳng tại trung điểm đoạn thẳng đó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57701" y="2268372"/>
            <a:ext cx="43815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33CC"/>
                </a:solidFill>
              </a:rPr>
              <a:t>C. </a:t>
            </a:r>
            <a:r>
              <a:rPr lang="vi-VN" sz="2000" dirty="0">
                <a:solidFill>
                  <a:srgbClr val="0033CC"/>
                </a:solidFill>
              </a:rPr>
              <a:t>Đường thẳng vuông góc </a:t>
            </a:r>
            <a:r>
              <a:rPr lang="vi-VN" sz="2000" dirty="0" smtClean="0">
                <a:solidFill>
                  <a:srgbClr val="0033CC"/>
                </a:solidFill>
              </a:rPr>
              <a:t>với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vi-VN" sz="2000" dirty="0" smtClean="0">
                <a:solidFill>
                  <a:srgbClr val="0033CC"/>
                </a:solidFill>
              </a:rPr>
              <a:t>đoạn </a:t>
            </a:r>
            <a:r>
              <a:rPr lang="vi-VN" sz="2000" dirty="0">
                <a:solidFill>
                  <a:srgbClr val="0033CC"/>
                </a:solidFill>
              </a:rPr>
              <a:t>thẳng tại trung điểm đoạn thẳng đó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590800" y="81915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33CC"/>
                </a:solidFill>
              </a:rPr>
              <a:t>Đường trung trực của một đoạn thẳng là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533400" y="356235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4648200" y="2228850"/>
                <a:ext cx="19812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60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28850"/>
                <a:ext cx="1981200" cy="685800"/>
              </a:xfrm>
              <a:prstGeom prst="roundRect">
                <a:avLst/>
              </a:prstGeom>
              <a:blipFill rotWithShape="1">
                <a:blip r:embed="rId10"/>
                <a:stretch>
                  <a:fillRect l="-2736" b="-17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2269123" y="2209800"/>
                <a:ext cx="2074277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B.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35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123" y="2209800"/>
                <a:ext cx="2074277" cy="685800"/>
              </a:xfrm>
              <a:prstGeom prst="roundRect">
                <a:avLst/>
              </a:prstGeom>
              <a:blipFill rotWithShape="1">
                <a:blip r:embed="rId11"/>
                <a:stretch>
                  <a:fillRect l="-2319" b="-17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836587" y="2198007"/>
                <a:ext cx="2155013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D.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90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87" y="2198007"/>
                <a:ext cx="2155013" cy="685800"/>
              </a:xfrm>
              <a:prstGeom prst="roundRect">
                <a:avLst/>
              </a:prstGeom>
              <a:blipFill rotWithShape="1">
                <a:blip r:embed="rId12"/>
                <a:stretch>
                  <a:fillRect l="-2235" b="-17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54787" y="2190750"/>
                <a:ext cx="20574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/>
                      </a:rPr>
                      <m:t>34</m:t>
                    </m:r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" y="2190750"/>
                <a:ext cx="2057400" cy="685800"/>
              </a:xfrm>
              <a:prstGeom prst="roundRect">
                <a:avLst/>
              </a:prstGeom>
              <a:blipFill rotWithShape="1">
                <a:blip r:embed="rId13"/>
                <a:stretch>
                  <a:fillRect l="-2346" b="-170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84793" y="734491"/>
                <a:ext cx="5126813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 smtClean="0">
                    <a:solidFill>
                      <a:srgbClr val="0033CC"/>
                    </a:solidFill>
                  </a:rPr>
                  <a:t>Cho △ABC có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</a:rPr>
                      <m:t>=96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°;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</a:rPr>
                      <m:t>=50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793" y="734491"/>
                <a:ext cx="5126813" cy="537776"/>
              </a:xfrm>
              <a:prstGeom prst="rect">
                <a:avLst/>
              </a:prstGeom>
              <a:blipFill rotWithShape="1">
                <a:blip r:embed="rId16"/>
                <a:stretch>
                  <a:fillRect l="-2378" t="-11236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iai cuu dai duong 2\6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00" y1="32647" x2="44000" y2="37647"/>
                        <a14:foregroundMark x1="61125" y1="35882" x2="57375" y2="4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622780"/>
            <a:ext cx="1600200" cy="13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Giai cuu dai duong 2\6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2444" y1="51821" x2="23556" y2="57423"/>
                        <a14:foregroundMark x1="21333" y1="63305" x2="10000" y2="71989"/>
                        <a14:foregroundMark x1="10667" y1="71989" x2="7111" y2="84594"/>
                        <a14:foregroundMark x1="22889" y1="65546" x2="17111" y2="77311"/>
                        <a14:foregroundMark x1="59556" y1="68347" x2="64444" y2="78151"/>
                        <a14:foregroundMark x1="15982" y1="78448" x2="17580" y2="89655"/>
                        <a14:foregroundMark x1="26712" y1="70402" x2="22603" y2="82184"/>
                        <a14:foregroundMark x1="64384" y1="70115" x2="71005" y2="75862"/>
                        <a14:foregroundMark x1="73744" y1="71839" x2="78767" y2="7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04">
            <a:off x="2090158" y="3513144"/>
            <a:ext cx="1824246" cy="14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06" l="0" r="98923">
                        <a14:foregroundMark x1="33231" y1="37575" x2="37692" y2="48907"/>
                        <a14:foregroundMark x1="62462" y1="35785" x2="56769" y2="53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656606"/>
            <a:ext cx="1676400" cy="12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716" flipH="1">
            <a:off x="3932595" y="2395472"/>
            <a:ext cx="4151392" cy="39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30987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A.AB = MN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B.AC = MP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2786" y="2270078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BC = NP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22669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33CC"/>
                </a:solidFill>
              </a:rPr>
              <a:t>C. </a:t>
            </a:r>
            <a:r>
              <a:rPr lang="en-US" sz="2400" dirty="0" smtClean="0">
                <a:solidFill>
                  <a:srgbClr val="0033CC"/>
                </a:solidFill>
              </a:rPr>
              <a:t>AB = NP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90800" y="819150"/>
                <a:ext cx="419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33CC"/>
                    </a:solidFill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𝑀𝑁𝑃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en-US" sz="2800" dirty="0" err="1" smtClean="0">
                    <a:solidFill>
                      <a:srgbClr val="0033CC"/>
                    </a:solidFill>
                  </a:rPr>
                  <a:t>Chọn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câu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sai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: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819150"/>
                <a:ext cx="4191000" cy="954107"/>
              </a:xfrm>
              <a:prstGeom prst="rect">
                <a:avLst/>
              </a:prstGeom>
              <a:blipFill rotWithShape="1">
                <a:blip r:embed="rId14"/>
                <a:stretch>
                  <a:fillRect l="-1744" t="-5732" r="-174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3" y="38004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Explosion 2 52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3083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0942E-6 L 0.05782 0.0068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49"/>
            <a:ext cx="9143999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125" y1="41900" x2="54125" y2="65286"/>
                        <a14:foregroundMark x1="63500" y1="34227" x2="50500" y2="52497"/>
                        <a14:foregroundMark x1="58375" y1="26675" x2="58375" y2="37272"/>
                        <a14:foregroundMark x1="46375" y1="24117" x2="40125" y2="39342"/>
                        <a14:foregroundMark x1="54545" y1="35106" x2="57091" y2="48723"/>
                        <a14:foregroundMark x1="48000" y1="28298" x2="40364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2799688"/>
            <a:ext cx="2286000" cy="19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57550"/>
            <a:ext cx="1308087" cy="13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Giai cuu dai duong 2\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231" l="0" r="100000">
                        <a14:backgroundMark x1="93800" y1="36410" x2="88600" y2="78462"/>
                        <a14:backgroundMark x1="38800" y1="64103" x2="30400" y2="81026"/>
                        <a14:backgroundMark x1="10400" y1="11795" x2="35200" y2="6923"/>
                        <a14:backgroundMark x1="64400" y1="1795" x2="69800" y2="3846"/>
                        <a14:backgroundMark x1="76800" y1="3846" x2="95200" y2="2308"/>
                        <a14:backgroundMark x1="48800" y1="73590" x2="46200" y2="76154"/>
                        <a14:backgroundMark x1="36000" y1="30000" x2="36800" y2="32564"/>
                        <a14:backgroundMark x1="96714" y1="23724" x2="84507" y2="81381"/>
                        <a14:backgroundMark x1="84507" y1="76577" x2="59155" y2="86486"/>
                        <a14:backgroundMark x1="59624" y1="69670" x2="58685" y2="82282"/>
                        <a14:backgroundMark x1="30751" y1="82282" x2="2113" y2="82282"/>
                        <a14:backgroundMark x1="3286" y1="48348" x2="10329" y2="82282"/>
                        <a14:backgroundMark x1="7512" y1="46246" x2="23709" y2="49249"/>
                        <a14:backgroundMark x1="26995" y1="33033" x2="30047" y2="35435"/>
                        <a14:backgroundMark x1="2582" y1="31231" x2="10094" y2="35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3645457"/>
            <a:ext cx="1771651" cy="13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-1009650"/>
            <a:ext cx="6277493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671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67000" y="704850"/>
                <a:ext cx="419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33CC"/>
                    </a:solidFill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𝐻𝐼𝐾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𝐷𝐸𝐹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</a:rPr>
                  <a:t>.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Chọn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câu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đúng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704850"/>
                <a:ext cx="4191000" cy="954107"/>
              </a:xfrm>
              <a:prstGeom prst="rect">
                <a:avLst/>
              </a:prstGeom>
              <a:blipFill rotWithShape="1">
                <a:blip r:embed="rId14"/>
                <a:stretch>
                  <a:fillRect l="-582" t="-5769" r="-43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152400" y="21408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HI = DF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40787" y="21408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IK = DE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07523" y="21526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HK = FE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10400" y="21408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D.HI = DE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7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Explosion 2 52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725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7705E-6 L -0.11979 0.0275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35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5394E-6 L -0.1882 4.25394E-6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8" y="-214640"/>
            <a:ext cx="9181758" cy="53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861" l="0" r="100000">
                        <a14:foregroundMark x1="7500" y1="37722" x2="95400" y2="46709"/>
                        <a14:foregroundMark x1="21700" y1="23544" x2="36700" y2="38228"/>
                        <a14:foregroundMark x1="42900" y1="19747" x2="32900" y2="66203"/>
                        <a14:foregroundMark x1="61300" y1="30886" x2="66700" y2="60886"/>
                        <a14:foregroundMark x1="52900" y1="82532" x2="52900" y2="87342"/>
                        <a14:foregroundMark x1="93800" y1="52532" x2="83800" y2="56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519">
            <a:off x="5696747" y="3179887"/>
            <a:ext cx="2043077" cy="16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Kết quả hình ảnh cho dory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05151"/>
            <a:ext cx="2598738" cy="15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0501" y="-1440543"/>
            <a:ext cx="6907184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43" y="39869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296400" y="6153150"/>
            <a:ext cx="609600" cy="609600"/>
          </a:xfrm>
          <a:prstGeom prst="rect">
            <a:avLst/>
          </a:prstGeom>
        </p:spPr>
      </p:pic>
      <p:pic>
        <p:nvPicPr>
          <p:cNvPr id="18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569387" y="81915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</a:rPr>
              <a:t>Tổng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ba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góc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trong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một</a:t>
            </a:r>
            <a:r>
              <a:rPr lang="en-US" sz="2800" b="1" dirty="0">
                <a:solidFill>
                  <a:srgbClr val="0033CC"/>
                </a:solidFill>
              </a:rPr>
              <a:t> tam </a:t>
            </a:r>
            <a:r>
              <a:rPr lang="en-US" sz="2800" b="1" dirty="0" err="1">
                <a:solidFill>
                  <a:srgbClr val="0033CC"/>
                </a:solidFill>
              </a:rPr>
              <a:t>giác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bằng</a:t>
            </a:r>
            <a:endParaRPr lang="en-US" sz="28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54787" y="2255157"/>
                <a:ext cx="19812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90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" y="2255157"/>
                <a:ext cx="1981200" cy="685800"/>
              </a:xfrm>
              <a:prstGeom prst="roundRect">
                <a:avLst/>
              </a:prstGeom>
              <a:blipFill rotWithShape="1">
                <a:blip r:embed="rId13"/>
                <a:stretch>
                  <a:fillRect l="-2432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6836587" y="2255157"/>
                <a:ext cx="2155013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120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87" y="2255157"/>
                <a:ext cx="2155013" cy="685800"/>
              </a:xfrm>
              <a:prstGeom prst="roundRect">
                <a:avLst/>
              </a:prstGeom>
              <a:blipFill rotWithShape="1">
                <a:blip r:embed="rId14"/>
                <a:stretch>
                  <a:fillRect l="-2235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4601660" y="2255157"/>
                <a:ext cx="2074277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100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660" y="2255157"/>
                <a:ext cx="2074277" cy="685800"/>
              </a:xfrm>
              <a:prstGeom prst="roundRect">
                <a:avLst/>
              </a:prstGeom>
              <a:blipFill rotWithShape="1">
                <a:blip r:embed="rId15"/>
                <a:stretch>
                  <a:fillRect l="-2326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2264587" y="2255157"/>
                <a:ext cx="2057400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B.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180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587" y="2255157"/>
                <a:ext cx="2057400" cy="685800"/>
              </a:xfrm>
              <a:prstGeom prst="roundRect">
                <a:avLst/>
              </a:prstGeom>
              <a:blipFill rotWithShape="1">
                <a:blip r:embed="rId16"/>
                <a:stretch>
                  <a:fillRect l="-2339" b="-258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5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Explosion 2 54"/>
          <p:cNvSpPr/>
          <p:nvPr/>
        </p:nvSpPr>
        <p:spPr>
          <a:xfrm>
            <a:off x="588044" y="288070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47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6805 0.00648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327</Words>
  <Application>Microsoft Office PowerPoint</Application>
  <PresentationFormat>On-screen Show (16:9)</PresentationFormat>
  <Paragraphs>58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66</cp:revision>
  <dcterms:created xsi:type="dcterms:W3CDTF">2018-03-26T15:53:56Z</dcterms:created>
  <dcterms:modified xsi:type="dcterms:W3CDTF">2021-07-29T05:51:00Z</dcterms:modified>
</cp:coreProperties>
</file>