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318" r:id="rId3"/>
    <p:sldId id="292" r:id="rId4"/>
    <p:sldId id="293" r:id="rId5"/>
    <p:sldId id="294" r:id="rId6"/>
    <p:sldId id="295" r:id="rId7"/>
    <p:sldId id="296" r:id="rId8"/>
    <p:sldId id="297" r:id="rId9"/>
    <p:sldId id="298" r:id="rId10"/>
    <p:sldId id="299" r:id="rId11"/>
    <p:sldId id="321" r:id="rId12"/>
    <p:sldId id="300" r:id="rId13"/>
    <p:sldId id="301" r:id="rId14"/>
    <p:sldId id="302" r:id="rId15"/>
    <p:sldId id="320" r:id="rId16"/>
    <p:sldId id="304" r:id="rId17"/>
    <p:sldId id="305" r:id="rId18"/>
    <p:sldId id="306" r:id="rId19"/>
    <p:sldId id="307" r:id="rId20"/>
    <p:sldId id="308" r:id="rId21"/>
    <p:sldId id="323" r:id="rId22"/>
    <p:sldId id="309" r:id="rId23"/>
    <p:sldId id="310" r:id="rId24"/>
    <p:sldId id="311" r:id="rId25"/>
    <p:sldId id="312" r:id="rId26"/>
    <p:sldId id="316" r:id="rId27"/>
    <p:sldId id="31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2823C9-9A49-4FDF-A02B-A940F25BA98D}" type="datetimeFigureOut">
              <a:rPr lang="en-US" smtClean="0"/>
              <a:t>2/26/2019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11C290-259B-4A24-B3CB-BF8AE92B9B32}" type="slidenum">
              <a:rPr lang="en-US" smtClean="0"/>
              <a:t>‹#›</a:t>
            </a:fld>
            <a:endParaRPr lang="en-US"/>
          </a:p>
        </p:txBody>
      </p:sp>
    </p:spTree>
    <p:extLst>
      <p:ext uri="{BB962C8B-B14F-4D97-AF65-F5344CB8AC3E}">
        <p14:creationId xmlns:p14="http://schemas.microsoft.com/office/powerpoint/2010/main" val="3758759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11C290-259B-4A24-B3CB-BF8AE92B9B32}" type="slidenum">
              <a:rPr lang="en-US" smtClean="0"/>
              <a:t>22</a:t>
            </a:fld>
            <a:endParaRPr lang="en-US"/>
          </a:p>
        </p:txBody>
      </p:sp>
    </p:spTree>
    <p:extLst>
      <p:ext uri="{BB962C8B-B14F-4D97-AF65-F5344CB8AC3E}">
        <p14:creationId xmlns:p14="http://schemas.microsoft.com/office/powerpoint/2010/main" val="2622566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D7B056-CC8C-4529-9B03-89F23A365A56}" type="datetimeFigureOut">
              <a:rPr lang="en-US" smtClean="0"/>
              <a:t>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B0E0A3-0A2E-458E-9995-135251AAD0E3}" type="slidenum">
              <a:rPr lang="en-US" smtClean="0"/>
              <a:t>‹#›</a:t>
            </a:fld>
            <a:endParaRPr lang="en-US"/>
          </a:p>
        </p:txBody>
      </p:sp>
    </p:spTree>
    <p:extLst>
      <p:ext uri="{BB962C8B-B14F-4D97-AF65-F5344CB8AC3E}">
        <p14:creationId xmlns:p14="http://schemas.microsoft.com/office/powerpoint/2010/main" val="4292133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D7B056-CC8C-4529-9B03-89F23A365A56}" type="datetimeFigureOut">
              <a:rPr lang="en-US" smtClean="0"/>
              <a:t>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B0E0A3-0A2E-458E-9995-135251AAD0E3}" type="slidenum">
              <a:rPr lang="en-US" smtClean="0"/>
              <a:t>‹#›</a:t>
            </a:fld>
            <a:endParaRPr lang="en-US"/>
          </a:p>
        </p:txBody>
      </p:sp>
    </p:spTree>
    <p:extLst>
      <p:ext uri="{BB962C8B-B14F-4D97-AF65-F5344CB8AC3E}">
        <p14:creationId xmlns:p14="http://schemas.microsoft.com/office/powerpoint/2010/main" val="435742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D7B056-CC8C-4529-9B03-89F23A365A56}" type="datetimeFigureOut">
              <a:rPr lang="en-US" smtClean="0"/>
              <a:t>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B0E0A3-0A2E-458E-9995-135251AAD0E3}" type="slidenum">
              <a:rPr lang="en-US" smtClean="0"/>
              <a:t>‹#›</a:t>
            </a:fld>
            <a:endParaRPr lang="en-US"/>
          </a:p>
        </p:txBody>
      </p:sp>
    </p:spTree>
    <p:extLst>
      <p:ext uri="{BB962C8B-B14F-4D97-AF65-F5344CB8AC3E}">
        <p14:creationId xmlns:p14="http://schemas.microsoft.com/office/powerpoint/2010/main" val="4166122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D7B056-CC8C-4529-9B03-89F23A365A56}" type="datetimeFigureOut">
              <a:rPr lang="en-US" smtClean="0"/>
              <a:t>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B0E0A3-0A2E-458E-9995-135251AAD0E3}" type="slidenum">
              <a:rPr lang="en-US" smtClean="0"/>
              <a:t>‹#›</a:t>
            </a:fld>
            <a:endParaRPr lang="en-US"/>
          </a:p>
        </p:txBody>
      </p:sp>
    </p:spTree>
    <p:extLst>
      <p:ext uri="{BB962C8B-B14F-4D97-AF65-F5344CB8AC3E}">
        <p14:creationId xmlns:p14="http://schemas.microsoft.com/office/powerpoint/2010/main" val="2764513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D7B056-CC8C-4529-9B03-89F23A365A56}" type="datetimeFigureOut">
              <a:rPr lang="en-US" smtClean="0"/>
              <a:t>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B0E0A3-0A2E-458E-9995-135251AAD0E3}" type="slidenum">
              <a:rPr lang="en-US" smtClean="0"/>
              <a:t>‹#›</a:t>
            </a:fld>
            <a:endParaRPr lang="en-US"/>
          </a:p>
        </p:txBody>
      </p:sp>
    </p:spTree>
    <p:extLst>
      <p:ext uri="{BB962C8B-B14F-4D97-AF65-F5344CB8AC3E}">
        <p14:creationId xmlns:p14="http://schemas.microsoft.com/office/powerpoint/2010/main" val="3466872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D7B056-CC8C-4529-9B03-89F23A365A56}" type="datetimeFigureOut">
              <a:rPr lang="en-US" smtClean="0"/>
              <a:t>2/26/2019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B0E0A3-0A2E-458E-9995-135251AAD0E3}" type="slidenum">
              <a:rPr lang="en-US" smtClean="0"/>
              <a:t>‹#›</a:t>
            </a:fld>
            <a:endParaRPr lang="en-US"/>
          </a:p>
        </p:txBody>
      </p:sp>
    </p:spTree>
    <p:extLst>
      <p:ext uri="{BB962C8B-B14F-4D97-AF65-F5344CB8AC3E}">
        <p14:creationId xmlns:p14="http://schemas.microsoft.com/office/powerpoint/2010/main" val="759544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D7B056-CC8C-4529-9B03-89F23A365A56}" type="datetimeFigureOut">
              <a:rPr lang="en-US" smtClean="0"/>
              <a:t>2/26/2019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B0E0A3-0A2E-458E-9995-135251AAD0E3}" type="slidenum">
              <a:rPr lang="en-US" smtClean="0"/>
              <a:t>‹#›</a:t>
            </a:fld>
            <a:endParaRPr lang="en-US"/>
          </a:p>
        </p:txBody>
      </p:sp>
    </p:spTree>
    <p:extLst>
      <p:ext uri="{BB962C8B-B14F-4D97-AF65-F5344CB8AC3E}">
        <p14:creationId xmlns:p14="http://schemas.microsoft.com/office/powerpoint/2010/main" val="3559025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D7B056-CC8C-4529-9B03-89F23A365A56}" type="datetimeFigureOut">
              <a:rPr lang="en-US" smtClean="0"/>
              <a:t>2/26/2019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B0E0A3-0A2E-458E-9995-135251AAD0E3}" type="slidenum">
              <a:rPr lang="en-US" smtClean="0"/>
              <a:t>‹#›</a:t>
            </a:fld>
            <a:endParaRPr lang="en-US"/>
          </a:p>
        </p:txBody>
      </p:sp>
    </p:spTree>
    <p:extLst>
      <p:ext uri="{BB962C8B-B14F-4D97-AF65-F5344CB8AC3E}">
        <p14:creationId xmlns:p14="http://schemas.microsoft.com/office/powerpoint/2010/main" val="1709281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D7B056-CC8C-4529-9B03-89F23A365A56}" type="datetimeFigureOut">
              <a:rPr lang="en-US" smtClean="0"/>
              <a:t>2/26/2019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B0E0A3-0A2E-458E-9995-135251AAD0E3}" type="slidenum">
              <a:rPr lang="en-US" smtClean="0"/>
              <a:t>‹#›</a:t>
            </a:fld>
            <a:endParaRPr lang="en-US"/>
          </a:p>
        </p:txBody>
      </p:sp>
    </p:spTree>
    <p:extLst>
      <p:ext uri="{BB962C8B-B14F-4D97-AF65-F5344CB8AC3E}">
        <p14:creationId xmlns:p14="http://schemas.microsoft.com/office/powerpoint/2010/main" val="3614132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D7B056-CC8C-4529-9B03-89F23A365A56}" type="datetimeFigureOut">
              <a:rPr lang="en-US" smtClean="0"/>
              <a:t>2/26/2019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B0E0A3-0A2E-458E-9995-135251AAD0E3}" type="slidenum">
              <a:rPr lang="en-US" smtClean="0"/>
              <a:t>‹#›</a:t>
            </a:fld>
            <a:endParaRPr lang="en-US"/>
          </a:p>
        </p:txBody>
      </p:sp>
    </p:spTree>
    <p:extLst>
      <p:ext uri="{BB962C8B-B14F-4D97-AF65-F5344CB8AC3E}">
        <p14:creationId xmlns:p14="http://schemas.microsoft.com/office/powerpoint/2010/main" val="3351015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D7B056-CC8C-4529-9B03-89F23A365A56}" type="datetimeFigureOut">
              <a:rPr lang="en-US" smtClean="0"/>
              <a:t>2/26/2019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B0E0A3-0A2E-458E-9995-135251AAD0E3}" type="slidenum">
              <a:rPr lang="en-US" smtClean="0"/>
              <a:t>‹#›</a:t>
            </a:fld>
            <a:endParaRPr lang="en-US"/>
          </a:p>
        </p:txBody>
      </p:sp>
    </p:spTree>
    <p:extLst>
      <p:ext uri="{BB962C8B-B14F-4D97-AF65-F5344CB8AC3E}">
        <p14:creationId xmlns:p14="http://schemas.microsoft.com/office/powerpoint/2010/main" val="1126310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D7B056-CC8C-4529-9B03-89F23A365A56}" type="datetimeFigureOut">
              <a:rPr lang="en-US" smtClean="0"/>
              <a:t>2/26/2019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B0E0A3-0A2E-458E-9995-135251AAD0E3}" type="slidenum">
              <a:rPr lang="en-US" smtClean="0"/>
              <a:t>‹#›</a:t>
            </a:fld>
            <a:endParaRPr lang="en-US"/>
          </a:p>
        </p:txBody>
      </p:sp>
    </p:spTree>
    <p:extLst>
      <p:ext uri="{BB962C8B-B14F-4D97-AF65-F5344CB8AC3E}">
        <p14:creationId xmlns:p14="http://schemas.microsoft.com/office/powerpoint/2010/main" val="2596345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audio" Target="file:///C:\Documents%20and%20Settings\Welcome\Desktop\NV\Dong%20nhanh%20lua%20tot%20-%20To%20uyen%20(trim%203.36).mp3"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audio" Target="file:///D:\HIEN%20HG%2007-08\Tinh%20Que%20-%20My%20Tam.MP3" TargetMode="External"/><Relationship Id="rId6" Type="http://schemas.openxmlformats.org/officeDocument/2006/relationships/image" Target="../media/image2.png"/><Relationship Id="rId5" Type="http://schemas.openxmlformats.org/officeDocument/2006/relationships/image" Target="../media/image9.gif"/><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1" descr="Kết quả hình ảnh cho hinh anh de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Text Box 5"/>
          <p:cNvSpPr txBox="1">
            <a:spLocks noChangeArrowheads="1"/>
          </p:cNvSpPr>
          <p:nvPr/>
        </p:nvSpPr>
        <p:spPr bwMode="auto">
          <a:xfrm>
            <a:off x="-29029" y="1451534"/>
            <a:ext cx="9144000" cy="3954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4000" b="1" i="1" dirty="0">
                <a:latin typeface="Times New Roman" pitchFamily="18" charset="0"/>
                <a:cs typeface="Times New Roman" pitchFamily="18" charset="0"/>
              </a:rPr>
              <a:t>“KÍNH CHÀO </a:t>
            </a:r>
            <a:r>
              <a:rPr lang="en-US" sz="4000" b="1" i="1" dirty="0" smtClean="0">
                <a:latin typeface="Times New Roman" pitchFamily="18" charset="0"/>
                <a:cs typeface="Times New Roman" pitchFamily="18" charset="0"/>
              </a:rPr>
              <a:t>QUÝ </a:t>
            </a:r>
            <a:r>
              <a:rPr lang="en-US" sz="4000" b="1" i="1" dirty="0">
                <a:latin typeface="Times New Roman" pitchFamily="18" charset="0"/>
                <a:cs typeface="Times New Roman" pitchFamily="18" charset="0"/>
              </a:rPr>
              <a:t>THẦY CÔ </a:t>
            </a:r>
            <a:r>
              <a:rPr lang="en-US" sz="4000" b="1" i="1" dirty="0" smtClean="0">
                <a:latin typeface="Times New Roman" pitchFamily="18" charset="0"/>
                <a:cs typeface="Times New Roman" pitchFamily="18" charset="0"/>
              </a:rPr>
              <a:t>ĐẾN DỰ </a:t>
            </a:r>
            <a:r>
              <a:rPr lang="en-US" sz="4000" b="1" i="1" dirty="0">
                <a:latin typeface="Times New Roman" pitchFamily="18" charset="0"/>
                <a:cs typeface="Times New Roman" pitchFamily="18" charset="0"/>
              </a:rPr>
              <a:t>TIẾT HỌC HÔM NAY</a:t>
            </a:r>
            <a:r>
              <a:rPr lang="en-US" sz="4000" b="1" i="1" dirty="0" smtClean="0">
                <a:latin typeface="Times New Roman" pitchFamily="18" charset="0"/>
                <a:cs typeface="Times New Roman" pitchFamily="18" charset="0"/>
              </a:rPr>
              <a:t>.”</a:t>
            </a:r>
          </a:p>
          <a:p>
            <a:pPr algn="ctr" eaLnBrk="1" hangingPunct="1">
              <a:spcBef>
                <a:spcPct val="50000"/>
              </a:spcBef>
            </a:pPr>
            <a:r>
              <a:rPr lang="en-US" sz="4000" b="1" i="1" err="1" smtClean="0">
                <a:latin typeface="Times New Roman" pitchFamily="18" charset="0"/>
                <a:cs typeface="Times New Roman" pitchFamily="18" charset="0"/>
              </a:rPr>
              <a:t>Lớp</a:t>
            </a:r>
            <a:r>
              <a:rPr lang="en-US" sz="4000" b="1" i="1" smtClean="0">
                <a:latin typeface="Times New Roman" pitchFamily="18" charset="0"/>
                <a:cs typeface="Times New Roman" pitchFamily="18" charset="0"/>
              </a:rPr>
              <a:t> </a:t>
            </a:r>
            <a:r>
              <a:rPr lang="en-US" sz="4000" b="1" i="1" smtClean="0">
                <a:latin typeface="Times New Roman" pitchFamily="18" charset="0"/>
                <a:cs typeface="Times New Roman" pitchFamily="18" charset="0"/>
              </a:rPr>
              <a:t>6/8</a:t>
            </a:r>
            <a:endParaRPr lang="en-US" sz="4000" b="1" i="1" dirty="0" smtClean="0">
              <a:latin typeface="Times New Roman" pitchFamily="18" charset="0"/>
              <a:cs typeface="Times New Roman" pitchFamily="18" charset="0"/>
            </a:endParaRPr>
          </a:p>
          <a:p>
            <a:pPr algn="ctr" eaLnBrk="1" hangingPunct="1">
              <a:spcBef>
                <a:spcPct val="50000"/>
              </a:spcBef>
            </a:pPr>
            <a:r>
              <a:rPr lang="en-US" sz="4000" b="1" i="1" dirty="0" err="1" smtClean="0">
                <a:latin typeface="Times New Roman" pitchFamily="18" charset="0"/>
                <a:cs typeface="Times New Roman" pitchFamily="18" charset="0"/>
              </a:rPr>
              <a:t>Gv</a:t>
            </a:r>
            <a:r>
              <a:rPr lang="en-US" sz="4000" b="1" i="1" dirty="0" smtClean="0">
                <a:latin typeface="Times New Roman" pitchFamily="18" charset="0"/>
                <a:cs typeface="Times New Roman" pitchFamily="18" charset="0"/>
              </a:rPr>
              <a:t>: </a:t>
            </a:r>
            <a:r>
              <a:rPr lang="en-US" sz="3400" b="1" i="1" dirty="0" smtClean="0">
                <a:latin typeface="Times New Roman" pitchFamily="18" charset="0"/>
                <a:cs typeface="Times New Roman" pitchFamily="18" charset="0"/>
              </a:rPr>
              <a:t>Cao </a:t>
            </a:r>
            <a:r>
              <a:rPr lang="en-US" sz="3400" b="1" i="1" dirty="0" err="1" smtClean="0">
                <a:latin typeface="Times New Roman" pitchFamily="18" charset="0"/>
                <a:cs typeface="Times New Roman" pitchFamily="18" charset="0"/>
              </a:rPr>
              <a:t>Văn</a:t>
            </a:r>
            <a:r>
              <a:rPr lang="en-US" sz="3400" b="1" i="1" dirty="0" smtClean="0">
                <a:latin typeface="Times New Roman" pitchFamily="18" charset="0"/>
                <a:cs typeface="Times New Roman" pitchFamily="18" charset="0"/>
              </a:rPr>
              <a:t> </a:t>
            </a:r>
            <a:r>
              <a:rPr lang="en-US" sz="3400" b="1" i="1" dirty="0" err="1" smtClean="0">
                <a:latin typeface="Times New Roman" pitchFamily="18" charset="0"/>
                <a:cs typeface="Times New Roman" pitchFamily="18" charset="0"/>
              </a:rPr>
              <a:t>Muốn</a:t>
            </a:r>
            <a:endParaRPr lang="en-US" sz="3400" b="1" i="1" dirty="0" smtClean="0">
              <a:latin typeface="Times New Roman" pitchFamily="18" charset="0"/>
              <a:cs typeface="Times New Roman" pitchFamily="18" charset="0"/>
            </a:endParaRPr>
          </a:p>
          <a:p>
            <a:pPr algn="ctr" eaLnBrk="1" hangingPunct="1">
              <a:spcBef>
                <a:spcPct val="50000"/>
              </a:spcBef>
            </a:pPr>
            <a:endParaRPr lang="en-US" sz="3400" b="1" i="1" dirty="0">
              <a:solidFill>
                <a:srgbClr val="FF0000"/>
              </a:solidFill>
              <a:latin typeface="Times New Roman" pitchFamily="18" charset="0"/>
              <a:cs typeface="Times New Roman" pitchFamily="18" charset="0"/>
            </a:endParaRPr>
          </a:p>
        </p:txBody>
      </p:sp>
      <p:pic>
        <p:nvPicPr>
          <p:cNvPr id="21511" name="Dong nhanh lua tot - To uyen (trim 3.36).mp3">
            <a:hlinkClick r:id="" action="ppaction://media"/>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8748713" y="6437313"/>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47948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fill="hold" grpId="0" nodeType="afterEffect">
                                  <p:stCondLst>
                                    <p:cond delay="0"/>
                                  </p:stCondLst>
                                  <p:childTnLst>
                                    <p:set>
                                      <p:cBhvr>
                                        <p:cTn id="6" dur="1" fill="hold">
                                          <p:stCondLst>
                                            <p:cond delay="0"/>
                                          </p:stCondLst>
                                        </p:cTn>
                                        <p:tgtEl>
                                          <p:spTgt spid="21509"/>
                                        </p:tgtEl>
                                        <p:attrNameLst>
                                          <p:attrName>style.visibility</p:attrName>
                                        </p:attrNameLst>
                                      </p:cBhvr>
                                      <p:to>
                                        <p:strVal val="visible"/>
                                      </p:to>
                                    </p:set>
                                    <p:anim calcmode="lin" valueType="num">
                                      <p:cBhvr>
                                        <p:cTn id="7" dur="5000" fill="hold"/>
                                        <p:tgtEl>
                                          <p:spTgt spid="21509"/>
                                        </p:tgtEl>
                                        <p:attrNameLst>
                                          <p:attrName>ppt_w</p:attrName>
                                        </p:attrNameLst>
                                      </p:cBhvr>
                                      <p:tavLst>
                                        <p:tav tm="0" fmla="#ppt_w*sin(2.5*pi*$)">
                                          <p:val>
                                            <p:fltVal val="0"/>
                                          </p:val>
                                        </p:tav>
                                        <p:tav tm="100000">
                                          <p:val>
                                            <p:fltVal val="1"/>
                                          </p:val>
                                        </p:tav>
                                      </p:tavLst>
                                    </p:anim>
                                    <p:anim calcmode="lin" valueType="num">
                                      <p:cBhvr>
                                        <p:cTn id="8" dur="5000" fill="hold"/>
                                        <p:tgtEl>
                                          <p:spTgt spid="21509"/>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5000"/>
                            </p:stCondLst>
                            <p:childTnLst>
                              <p:par>
                                <p:cTn id="10" presetID="1" presetClass="mediacall" presetSubtype="0" fill="hold" nodeType="afterEffect">
                                  <p:stCondLst>
                                    <p:cond delay="0"/>
                                  </p:stCondLst>
                                  <p:childTnLst>
                                    <p:cmd type="call" cmd="playFrom(0.0)">
                                      <p:cBhvr>
                                        <p:cTn id="11" dur="1" fill="hold"/>
                                        <p:tgtEl>
                                          <p:spTgt spid="2151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2" fill="hold" display="0">
                  <p:stCondLst>
                    <p:cond delay="indefinite"/>
                  </p:stCondLst>
                  <p:endCondLst>
                    <p:cond evt="onNext" delay="0">
                      <p:tgtEl>
                        <p:sldTgt/>
                      </p:tgtEl>
                    </p:cond>
                    <p:cond evt="onPrev" delay="0">
                      <p:tgtEl>
                        <p:sldTgt/>
                      </p:tgtEl>
                    </p:cond>
                    <p:cond evt="onStopAudio" delay="0">
                      <p:tgtEl>
                        <p:sldTgt/>
                      </p:tgtEl>
                    </p:cond>
                  </p:endCondLst>
                </p:cTn>
                <p:tgtEl>
                  <p:spTgt spid="21511"/>
                </p:tgtEl>
              </p:cMediaNode>
            </p:audio>
          </p:childTnLst>
        </p:cTn>
      </p:par>
    </p:tnLst>
    <p:bldLst>
      <p:bldP spid="21509"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4" name="Rectangle 4"/>
          <p:cNvSpPr>
            <a:spLocks noChangeArrowheads="1"/>
          </p:cNvSpPr>
          <p:nvPr/>
        </p:nvSpPr>
        <p:spPr bwMode="auto">
          <a:xfrm>
            <a:off x="271463" y="338138"/>
            <a:ext cx="8915400" cy="79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a:p>
            <a:pPr algn="ctr"/>
            <a:endParaRPr lang="en-US" sz="2800"/>
          </a:p>
        </p:txBody>
      </p:sp>
      <p:sp>
        <p:nvSpPr>
          <p:cNvPr id="15385" name="Text Box 25"/>
          <p:cNvSpPr txBox="1">
            <a:spLocks noChangeArrowheads="1"/>
          </p:cNvSpPr>
          <p:nvPr/>
        </p:nvSpPr>
        <p:spPr bwMode="auto">
          <a:xfrm>
            <a:off x="304800" y="0"/>
            <a:ext cx="8839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dirty="0">
                <a:solidFill>
                  <a:srgbClr val="FF0000"/>
                </a:solidFill>
              </a:rPr>
              <a:t>* </a:t>
            </a:r>
            <a:r>
              <a:rPr lang="en-US" sz="2800" b="1" dirty="0" err="1">
                <a:solidFill>
                  <a:srgbClr val="FF0000"/>
                </a:solidFill>
              </a:rPr>
              <a:t>Câu</a:t>
            </a:r>
            <a:r>
              <a:rPr lang="en-US" sz="2800" b="1" dirty="0">
                <a:solidFill>
                  <a:srgbClr val="FF0000"/>
                </a:solidFill>
              </a:rPr>
              <a:t> </a:t>
            </a:r>
            <a:r>
              <a:rPr lang="en-US" sz="2800" b="1" dirty="0" err="1">
                <a:solidFill>
                  <a:srgbClr val="FF0000"/>
                </a:solidFill>
              </a:rPr>
              <a:t>hỏi</a:t>
            </a:r>
            <a:r>
              <a:rPr lang="en-US" sz="2800" b="1" dirty="0">
                <a:solidFill>
                  <a:srgbClr val="FF0000"/>
                </a:solidFill>
              </a:rPr>
              <a:t> </a:t>
            </a:r>
            <a:r>
              <a:rPr lang="en-US" sz="2800" b="1" dirty="0" err="1">
                <a:solidFill>
                  <a:srgbClr val="FF0000"/>
                </a:solidFill>
              </a:rPr>
              <a:t>thảo</a:t>
            </a:r>
            <a:r>
              <a:rPr lang="en-US" sz="2800" b="1" dirty="0">
                <a:solidFill>
                  <a:srgbClr val="FF0000"/>
                </a:solidFill>
              </a:rPr>
              <a:t> </a:t>
            </a:r>
            <a:r>
              <a:rPr lang="en-US" sz="2800" b="1" dirty="0" err="1">
                <a:solidFill>
                  <a:srgbClr val="FF0000"/>
                </a:solidFill>
              </a:rPr>
              <a:t>luận</a:t>
            </a:r>
            <a:r>
              <a:rPr lang="en-US" sz="2800" b="1" dirty="0">
                <a:solidFill>
                  <a:srgbClr val="FF0000"/>
                </a:solidFill>
              </a:rPr>
              <a:t>(</a:t>
            </a:r>
            <a:r>
              <a:rPr lang="en-US" sz="2800" b="1" dirty="0" err="1">
                <a:solidFill>
                  <a:srgbClr val="FF0000"/>
                </a:solidFill>
              </a:rPr>
              <a:t>Nhóm</a:t>
            </a:r>
            <a:r>
              <a:rPr lang="en-US" sz="2800" b="1" dirty="0">
                <a:solidFill>
                  <a:srgbClr val="FF0000"/>
                </a:solidFill>
              </a:rPr>
              <a:t> </a:t>
            </a:r>
            <a:r>
              <a:rPr lang="en-US" sz="2800" b="1" dirty="0" err="1">
                <a:solidFill>
                  <a:srgbClr val="FF0000"/>
                </a:solidFill>
              </a:rPr>
              <a:t>đôi</a:t>
            </a:r>
            <a:r>
              <a:rPr lang="en-US" sz="2800" b="1" dirty="0">
                <a:solidFill>
                  <a:srgbClr val="FF0000"/>
                </a:solidFill>
              </a:rPr>
              <a:t>): </a:t>
            </a:r>
            <a:r>
              <a:rPr lang="en-US" sz="2800" dirty="0" err="1"/>
              <a:t>Hãy</a:t>
            </a:r>
            <a:r>
              <a:rPr lang="en-US" sz="2800" dirty="0"/>
              <a:t> so </a:t>
            </a:r>
            <a:r>
              <a:rPr lang="en-US" sz="2800" dirty="0" err="1"/>
              <a:t>sánh</a:t>
            </a:r>
            <a:r>
              <a:rPr lang="en-US" sz="2800" dirty="0"/>
              <a:t> 2 </a:t>
            </a:r>
            <a:r>
              <a:rPr lang="en-US" sz="2800" dirty="0" err="1"/>
              <a:t>cách</a:t>
            </a:r>
            <a:r>
              <a:rPr lang="en-US" sz="2800" dirty="0"/>
              <a:t> </a:t>
            </a:r>
            <a:r>
              <a:rPr lang="en-US" sz="2800" dirty="0" err="1"/>
              <a:t>diễn</a:t>
            </a:r>
            <a:r>
              <a:rPr lang="en-US" sz="2800" dirty="0"/>
              <a:t> </a:t>
            </a:r>
            <a:r>
              <a:rPr lang="en-US" sz="2800" dirty="0" err="1"/>
              <a:t>đạt</a:t>
            </a:r>
            <a:r>
              <a:rPr lang="en-US" sz="2800" dirty="0"/>
              <a:t> </a:t>
            </a:r>
            <a:r>
              <a:rPr lang="en-US" sz="2800" dirty="0" err="1"/>
              <a:t>sau</a:t>
            </a:r>
            <a:r>
              <a:rPr lang="en-US" sz="2800" dirty="0"/>
              <a:t> </a:t>
            </a:r>
            <a:r>
              <a:rPr lang="en-US" sz="2800" dirty="0" err="1"/>
              <a:t>đây</a:t>
            </a:r>
            <a:r>
              <a:rPr lang="en-US" sz="2800" dirty="0"/>
              <a:t>, </a:t>
            </a:r>
            <a:r>
              <a:rPr lang="en-US" sz="2800" dirty="0" err="1"/>
              <a:t>cách</a:t>
            </a:r>
            <a:r>
              <a:rPr lang="en-US" sz="2800" dirty="0"/>
              <a:t> </a:t>
            </a:r>
            <a:r>
              <a:rPr lang="en-US" sz="2800" dirty="0" err="1"/>
              <a:t>diễn</a:t>
            </a:r>
            <a:r>
              <a:rPr lang="en-US" sz="2800" dirty="0"/>
              <a:t> </a:t>
            </a:r>
            <a:r>
              <a:rPr lang="en-US" sz="2800" dirty="0" err="1"/>
              <a:t>đạt</a:t>
            </a:r>
            <a:r>
              <a:rPr lang="en-US" sz="2800" dirty="0"/>
              <a:t> </a:t>
            </a:r>
            <a:r>
              <a:rPr lang="en-US" sz="2800" dirty="0" err="1"/>
              <a:t>nào</a:t>
            </a:r>
            <a:r>
              <a:rPr lang="en-US" sz="2800" dirty="0"/>
              <a:t> hay </a:t>
            </a:r>
            <a:r>
              <a:rPr lang="en-US" sz="2800" dirty="0" err="1"/>
              <a:t>hơn</a:t>
            </a:r>
            <a:r>
              <a:rPr lang="en-US" sz="2800" dirty="0"/>
              <a:t> .</a:t>
            </a:r>
            <a:r>
              <a:rPr lang="en-US" sz="2800" dirty="0" err="1"/>
              <a:t>Vì</a:t>
            </a:r>
            <a:r>
              <a:rPr lang="en-US" sz="2800" dirty="0"/>
              <a:t> </a:t>
            </a:r>
            <a:r>
              <a:rPr lang="en-US" sz="2800" dirty="0" err="1"/>
              <a:t>sao</a:t>
            </a:r>
            <a:r>
              <a:rPr lang="en-US" sz="2800" dirty="0"/>
              <a:t>?</a:t>
            </a:r>
          </a:p>
        </p:txBody>
      </p:sp>
      <p:sp>
        <p:nvSpPr>
          <p:cNvPr id="15389" name="Text Box 29"/>
          <p:cNvSpPr txBox="1">
            <a:spLocks noChangeArrowheads="1"/>
          </p:cNvSpPr>
          <p:nvPr/>
        </p:nvSpPr>
        <p:spPr bwMode="auto">
          <a:xfrm>
            <a:off x="609600" y="1752600"/>
            <a:ext cx="1447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grpSp>
        <p:nvGrpSpPr>
          <p:cNvPr id="15401" name="Group 41"/>
          <p:cNvGrpSpPr>
            <a:grpSpLocks/>
          </p:cNvGrpSpPr>
          <p:nvPr/>
        </p:nvGrpSpPr>
        <p:grpSpPr bwMode="auto">
          <a:xfrm>
            <a:off x="244476" y="860425"/>
            <a:ext cx="8459789" cy="5660189"/>
            <a:chOff x="335" y="576"/>
            <a:chExt cx="5329" cy="3544"/>
          </a:xfrm>
        </p:grpSpPr>
        <p:grpSp>
          <p:nvGrpSpPr>
            <p:cNvPr id="15402" name="Group 42"/>
            <p:cNvGrpSpPr>
              <a:grpSpLocks/>
            </p:cNvGrpSpPr>
            <p:nvPr/>
          </p:nvGrpSpPr>
          <p:grpSpPr bwMode="auto">
            <a:xfrm>
              <a:off x="335" y="576"/>
              <a:ext cx="2544" cy="3544"/>
              <a:chOff x="335" y="576"/>
              <a:chExt cx="2544" cy="3544"/>
            </a:xfrm>
          </p:grpSpPr>
          <p:sp>
            <p:nvSpPr>
              <p:cNvPr id="15403" name="Text Box 43"/>
              <p:cNvSpPr txBox="1">
                <a:spLocks noChangeArrowheads="1"/>
              </p:cNvSpPr>
              <p:nvPr/>
            </p:nvSpPr>
            <p:spPr bwMode="auto">
              <a:xfrm>
                <a:off x="1248" y="576"/>
                <a:ext cx="912" cy="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dirty="0" err="1">
                    <a:solidFill>
                      <a:srgbClr val="FF0000"/>
                    </a:solidFill>
                  </a:rPr>
                  <a:t>Cách</a:t>
                </a:r>
                <a:r>
                  <a:rPr lang="en-US" sz="2800" dirty="0">
                    <a:solidFill>
                      <a:srgbClr val="FF0000"/>
                    </a:solidFill>
                  </a:rPr>
                  <a:t> 1</a:t>
                </a:r>
              </a:p>
            </p:txBody>
          </p:sp>
          <p:sp>
            <p:nvSpPr>
              <p:cNvPr id="15404" name="Text Box 44"/>
              <p:cNvSpPr txBox="1">
                <a:spLocks noChangeArrowheads="1"/>
              </p:cNvSpPr>
              <p:nvPr/>
            </p:nvSpPr>
            <p:spPr bwMode="auto">
              <a:xfrm>
                <a:off x="335" y="1364"/>
                <a:ext cx="2544" cy="2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2"/>
                <a:r>
                  <a:rPr lang="en-US" sz="2800" b="1">
                    <a:solidFill>
                      <a:srgbClr val="0000FF"/>
                    </a:solidFill>
                  </a:rPr>
                  <a:t>Ông trời</a:t>
                </a:r>
              </a:p>
              <a:p>
                <a:pPr lvl="2"/>
                <a:r>
                  <a:rPr lang="en-US" sz="2800" b="1">
                    <a:solidFill>
                      <a:srgbClr val="0000FF"/>
                    </a:solidFill>
                  </a:rPr>
                  <a:t>Mặc áo giáp đen</a:t>
                </a:r>
              </a:p>
              <a:p>
                <a:pPr lvl="2"/>
                <a:r>
                  <a:rPr lang="en-US" sz="2800" b="1">
                    <a:solidFill>
                      <a:srgbClr val="0000FF"/>
                    </a:solidFill>
                  </a:rPr>
                  <a:t>Ra trận</a:t>
                </a:r>
              </a:p>
              <a:p>
                <a:pPr lvl="2"/>
                <a:r>
                  <a:rPr lang="en-US" sz="2800" b="1">
                    <a:solidFill>
                      <a:srgbClr val="0000FF"/>
                    </a:solidFill>
                  </a:rPr>
                  <a:t>Muôn nghìn cây mía</a:t>
                </a:r>
              </a:p>
              <a:p>
                <a:pPr lvl="2"/>
                <a:r>
                  <a:rPr lang="en-US" sz="2800" b="1">
                    <a:solidFill>
                      <a:srgbClr val="0000FF"/>
                    </a:solidFill>
                  </a:rPr>
                  <a:t>Múa gươm</a:t>
                </a:r>
              </a:p>
              <a:p>
                <a:pPr lvl="2"/>
                <a:r>
                  <a:rPr lang="en-US" sz="2800" b="1">
                    <a:solidFill>
                      <a:srgbClr val="0000FF"/>
                    </a:solidFill>
                  </a:rPr>
                  <a:t>Kiến</a:t>
                </a:r>
              </a:p>
              <a:p>
                <a:pPr lvl="2"/>
                <a:r>
                  <a:rPr lang="en-US" sz="2800" b="1">
                    <a:solidFill>
                      <a:srgbClr val="0000FF"/>
                    </a:solidFill>
                  </a:rPr>
                  <a:t>Hành quân</a:t>
                </a:r>
              </a:p>
              <a:p>
                <a:pPr lvl="2"/>
                <a:r>
                  <a:rPr lang="en-US" sz="2800" b="1">
                    <a:solidFill>
                      <a:srgbClr val="0000FF"/>
                    </a:solidFill>
                  </a:rPr>
                  <a:t>Đầy </a:t>
                </a:r>
                <a:r>
                  <a:rPr lang="en-US" sz="2800" b="1" smtClean="0">
                    <a:solidFill>
                      <a:srgbClr val="0000FF"/>
                    </a:solidFill>
                  </a:rPr>
                  <a:t>đường</a:t>
                </a:r>
              </a:p>
              <a:p>
                <a:pPr lvl="2"/>
                <a:r>
                  <a:rPr lang="en-US" sz="2800" b="1" smtClean="0">
                    <a:solidFill>
                      <a:srgbClr val="0000FF"/>
                    </a:solidFill>
                  </a:rPr>
                  <a:t>( Trần Đăng Khoa)</a:t>
                </a:r>
                <a:endParaRPr lang="en-US" sz="2800" b="1">
                  <a:solidFill>
                    <a:srgbClr val="0000FF"/>
                  </a:solidFill>
                </a:endParaRPr>
              </a:p>
            </p:txBody>
          </p:sp>
        </p:grpSp>
        <p:grpSp>
          <p:nvGrpSpPr>
            <p:cNvPr id="15405" name="Group 45"/>
            <p:cNvGrpSpPr>
              <a:grpSpLocks/>
            </p:cNvGrpSpPr>
            <p:nvPr/>
          </p:nvGrpSpPr>
          <p:grpSpPr bwMode="auto">
            <a:xfrm>
              <a:off x="3264" y="576"/>
              <a:ext cx="2400" cy="2570"/>
              <a:chOff x="3264" y="576"/>
              <a:chExt cx="2400" cy="2570"/>
            </a:xfrm>
          </p:grpSpPr>
          <p:sp>
            <p:nvSpPr>
              <p:cNvPr id="15406" name="Text Box 46"/>
              <p:cNvSpPr txBox="1">
                <a:spLocks noChangeArrowheads="1"/>
              </p:cNvSpPr>
              <p:nvPr/>
            </p:nvSpPr>
            <p:spPr bwMode="auto">
              <a:xfrm>
                <a:off x="3840" y="576"/>
                <a:ext cx="1248" cy="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dirty="0" err="1">
                    <a:solidFill>
                      <a:srgbClr val="FF0000"/>
                    </a:solidFill>
                  </a:rPr>
                  <a:t>Cách</a:t>
                </a:r>
                <a:r>
                  <a:rPr lang="en-US" sz="2800" dirty="0">
                    <a:solidFill>
                      <a:srgbClr val="FF0000"/>
                    </a:solidFill>
                  </a:rPr>
                  <a:t> 2</a:t>
                </a:r>
              </a:p>
            </p:txBody>
          </p:sp>
          <p:sp>
            <p:nvSpPr>
              <p:cNvPr id="15407" name="Text Box 47"/>
              <p:cNvSpPr txBox="1">
                <a:spLocks noChangeArrowheads="1"/>
              </p:cNvSpPr>
              <p:nvPr/>
            </p:nvSpPr>
            <p:spPr bwMode="auto">
              <a:xfrm>
                <a:off x="3264" y="1469"/>
                <a:ext cx="2400" cy="16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800" b="1"/>
                  <a:t>- Bầu trời đầy mây đen.</a:t>
                </a:r>
              </a:p>
              <a:p>
                <a:pPr>
                  <a:spcBef>
                    <a:spcPct val="50000"/>
                  </a:spcBef>
                </a:pPr>
                <a:r>
                  <a:rPr lang="en-US" sz="2800" b="1"/>
                  <a:t>- Muôn nghìn cây mía ngả nghiêng, lá bay phấp phới.</a:t>
                </a:r>
              </a:p>
              <a:p>
                <a:pPr>
                  <a:spcBef>
                    <a:spcPct val="50000"/>
                  </a:spcBef>
                </a:pPr>
                <a:r>
                  <a:rPr lang="en-US" sz="2800" b="1"/>
                  <a:t>- Kiến bò đầy đường.</a:t>
                </a:r>
              </a:p>
            </p:txBody>
          </p:sp>
        </p:grpSp>
      </p:grpSp>
    </p:spTree>
    <p:extLst>
      <p:ext uri="{BB962C8B-B14F-4D97-AF65-F5344CB8AC3E}">
        <p14:creationId xmlns:p14="http://schemas.microsoft.com/office/powerpoint/2010/main" val="2354200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9"/>
          <p:cNvGrpSpPr>
            <a:grpSpLocks/>
          </p:cNvGrpSpPr>
          <p:nvPr/>
        </p:nvGrpSpPr>
        <p:grpSpPr bwMode="auto">
          <a:xfrm>
            <a:off x="685526" y="212963"/>
            <a:ext cx="8229874" cy="5730637"/>
            <a:chOff x="1501" y="491"/>
            <a:chExt cx="4023" cy="1491"/>
          </a:xfrm>
        </p:grpSpPr>
        <p:grpSp>
          <p:nvGrpSpPr>
            <p:cNvPr id="5" name="Group 48"/>
            <p:cNvGrpSpPr>
              <a:grpSpLocks/>
            </p:cNvGrpSpPr>
            <p:nvPr/>
          </p:nvGrpSpPr>
          <p:grpSpPr bwMode="auto">
            <a:xfrm>
              <a:off x="1501" y="657"/>
              <a:ext cx="3880" cy="1325"/>
              <a:chOff x="1501" y="657"/>
              <a:chExt cx="3880" cy="1325"/>
            </a:xfrm>
          </p:grpSpPr>
          <p:pic>
            <p:nvPicPr>
              <p:cNvPr id="13" name="Picture 39" descr="Picture 0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4" y="657"/>
                <a:ext cx="1757" cy="127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0" descr="Picture 0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1" y="657"/>
                <a:ext cx="1846" cy="13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oup 41"/>
            <p:cNvGrpSpPr>
              <a:grpSpLocks/>
            </p:cNvGrpSpPr>
            <p:nvPr/>
          </p:nvGrpSpPr>
          <p:grpSpPr bwMode="auto">
            <a:xfrm>
              <a:off x="1898" y="491"/>
              <a:ext cx="3626" cy="329"/>
              <a:chOff x="1962" y="524"/>
              <a:chExt cx="3626" cy="327"/>
            </a:xfrm>
          </p:grpSpPr>
          <p:sp>
            <p:nvSpPr>
              <p:cNvPr id="11" name="Text Box 43"/>
              <p:cNvSpPr txBox="1">
                <a:spLocks noChangeArrowheads="1"/>
              </p:cNvSpPr>
              <p:nvPr/>
            </p:nvSpPr>
            <p:spPr bwMode="auto">
              <a:xfrm>
                <a:off x="1962" y="526"/>
                <a:ext cx="912" cy="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dirty="0" err="1">
                    <a:solidFill>
                      <a:srgbClr val="FF0000"/>
                    </a:solidFill>
                  </a:rPr>
                  <a:t>Cách</a:t>
                </a:r>
                <a:r>
                  <a:rPr lang="en-US" sz="2800" dirty="0">
                    <a:solidFill>
                      <a:srgbClr val="FF0000"/>
                    </a:solidFill>
                  </a:rPr>
                  <a:t> 1</a:t>
                </a:r>
              </a:p>
            </p:txBody>
          </p:sp>
          <p:sp>
            <p:nvSpPr>
              <p:cNvPr id="9" name="Text Box 46"/>
              <p:cNvSpPr txBox="1">
                <a:spLocks noChangeArrowheads="1"/>
              </p:cNvSpPr>
              <p:nvPr/>
            </p:nvSpPr>
            <p:spPr bwMode="auto">
              <a:xfrm>
                <a:off x="4340" y="524"/>
                <a:ext cx="1248" cy="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dirty="0" err="1">
                    <a:solidFill>
                      <a:srgbClr val="FF0000"/>
                    </a:solidFill>
                  </a:rPr>
                  <a:t>Cách</a:t>
                </a:r>
                <a:r>
                  <a:rPr lang="en-US" sz="2800" dirty="0">
                    <a:solidFill>
                      <a:srgbClr val="FF0000"/>
                    </a:solidFill>
                  </a:rPr>
                  <a:t> 2</a:t>
                </a:r>
              </a:p>
            </p:txBody>
          </p:sp>
        </p:grpSp>
      </p:grpSp>
    </p:spTree>
    <p:extLst>
      <p:ext uri="{BB962C8B-B14F-4D97-AF65-F5344CB8AC3E}">
        <p14:creationId xmlns:p14="http://schemas.microsoft.com/office/powerpoint/2010/main" val="41201635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4" name="Text Box 10"/>
          <p:cNvSpPr txBox="1">
            <a:spLocks noChangeArrowheads="1"/>
          </p:cNvSpPr>
          <p:nvPr/>
        </p:nvSpPr>
        <p:spPr bwMode="auto">
          <a:xfrm>
            <a:off x="1066800" y="44958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16404" name="Text Box 20"/>
          <p:cNvSpPr txBox="1">
            <a:spLocks noChangeArrowheads="1"/>
          </p:cNvSpPr>
          <p:nvPr/>
        </p:nvSpPr>
        <p:spPr bwMode="auto">
          <a:xfrm>
            <a:off x="6248400" y="27432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atin typeface="Arial" charset="0"/>
            </a:endParaRPr>
          </a:p>
        </p:txBody>
      </p:sp>
      <p:sp>
        <p:nvSpPr>
          <p:cNvPr id="16423" name="Text Box 39"/>
          <p:cNvSpPr txBox="1">
            <a:spLocks noChangeArrowheads="1"/>
          </p:cNvSpPr>
          <p:nvPr/>
        </p:nvSpPr>
        <p:spPr bwMode="auto">
          <a:xfrm>
            <a:off x="152400" y="0"/>
            <a:ext cx="88392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dirty="0">
                <a:solidFill>
                  <a:srgbClr val="FFFF00"/>
                </a:solidFill>
              </a:rPr>
              <a:t>		</a:t>
            </a:r>
            <a:r>
              <a:rPr lang="en-US" sz="2800" err="1"/>
              <a:t>Tiết</a:t>
            </a:r>
            <a:r>
              <a:rPr lang="en-US" sz="2800"/>
              <a:t> </a:t>
            </a:r>
            <a:r>
              <a:rPr lang="en-US" sz="2800" smtClean="0"/>
              <a:t>99</a:t>
            </a:r>
            <a:r>
              <a:rPr lang="en-US" sz="2800" dirty="0">
                <a:solidFill>
                  <a:srgbClr val="FFFF00"/>
                </a:solidFill>
              </a:rPr>
              <a:t>	 </a:t>
            </a:r>
            <a:r>
              <a:rPr lang="en-US" sz="3200" b="1" dirty="0">
                <a:solidFill>
                  <a:srgbClr val="FF0000"/>
                </a:solidFill>
              </a:rPr>
              <a:t>NHÂN HÓA</a:t>
            </a:r>
          </a:p>
          <a:p>
            <a:endParaRPr lang="en-US" sz="2800" b="1" dirty="0">
              <a:solidFill>
                <a:srgbClr val="FFFF00"/>
              </a:solidFill>
            </a:endParaRPr>
          </a:p>
          <a:p>
            <a:r>
              <a:rPr lang="en-US" sz="2400" b="1" dirty="0">
                <a:solidFill>
                  <a:srgbClr val="FF0000"/>
                </a:solidFill>
              </a:rPr>
              <a:t>	I. NHÂN HÓA LÀ GÌ?</a:t>
            </a:r>
          </a:p>
          <a:p>
            <a:r>
              <a:rPr lang="en-US" sz="2800" b="1" dirty="0">
                <a:solidFill>
                  <a:srgbClr val="FF0000"/>
                </a:solidFill>
              </a:rPr>
              <a:t>1. </a:t>
            </a:r>
            <a:r>
              <a:rPr lang="en-US" sz="2800" b="1" dirty="0" err="1">
                <a:solidFill>
                  <a:srgbClr val="FF0000"/>
                </a:solidFill>
              </a:rPr>
              <a:t>Khái</a:t>
            </a:r>
            <a:r>
              <a:rPr lang="en-US" sz="2800" b="1" dirty="0">
                <a:solidFill>
                  <a:srgbClr val="FF0000"/>
                </a:solidFill>
              </a:rPr>
              <a:t> </a:t>
            </a:r>
            <a:r>
              <a:rPr lang="en-US" sz="2800" b="1" dirty="0" err="1">
                <a:solidFill>
                  <a:srgbClr val="FF0000"/>
                </a:solidFill>
              </a:rPr>
              <a:t>niệm</a:t>
            </a:r>
            <a:endParaRPr lang="en-US" sz="2800" b="1" dirty="0">
              <a:solidFill>
                <a:srgbClr val="FF0000"/>
              </a:solidFill>
            </a:endParaRPr>
          </a:p>
          <a:p>
            <a:r>
              <a:rPr lang="en-US" sz="2800" dirty="0" smtClean="0"/>
              <a:t>      </a:t>
            </a:r>
            <a:r>
              <a:rPr lang="en-US" sz="2800" dirty="0" err="1" smtClean="0"/>
              <a:t>Nhân</a:t>
            </a:r>
            <a:r>
              <a:rPr lang="en-US" sz="2800" dirty="0" smtClean="0"/>
              <a:t> </a:t>
            </a:r>
            <a:r>
              <a:rPr lang="en-US" sz="2800" dirty="0" err="1"/>
              <a:t>hóa</a:t>
            </a:r>
            <a:r>
              <a:rPr lang="en-US" sz="2800" dirty="0"/>
              <a:t> </a:t>
            </a:r>
            <a:r>
              <a:rPr lang="en-US" sz="2800" dirty="0" err="1"/>
              <a:t>là</a:t>
            </a:r>
            <a:r>
              <a:rPr lang="en-US" sz="2800" dirty="0"/>
              <a:t> </a:t>
            </a:r>
            <a:r>
              <a:rPr lang="en-US" sz="2800" dirty="0" err="1"/>
              <a:t>gọi</a:t>
            </a:r>
            <a:r>
              <a:rPr lang="en-US" sz="2800" dirty="0"/>
              <a:t> </a:t>
            </a:r>
            <a:r>
              <a:rPr lang="en-US" sz="2800" dirty="0" err="1"/>
              <a:t>hoặc</a:t>
            </a:r>
            <a:r>
              <a:rPr lang="en-US" sz="2800" dirty="0"/>
              <a:t> </a:t>
            </a:r>
            <a:r>
              <a:rPr lang="en-US" sz="2800" dirty="0" err="1"/>
              <a:t>tả</a:t>
            </a:r>
            <a:r>
              <a:rPr lang="en-US" sz="2800" dirty="0"/>
              <a:t> con </a:t>
            </a:r>
            <a:r>
              <a:rPr lang="en-US" sz="2800" dirty="0" err="1"/>
              <a:t>vật</a:t>
            </a:r>
            <a:r>
              <a:rPr lang="en-US" sz="2800" dirty="0"/>
              <a:t>, </a:t>
            </a:r>
            <a:r>
              <a:rPr lang="en-US" sz="2800" dirty="0" err="1"/>
              <a:t>cây</a:t>
            </a:r>
            <a:r>
              <a:rPr lang="en-US" sz="2800" dirty="0"/>
              <a:t> </a:t>
            </a:r>
            <a:r>
              <a:rPr lang="en-US" sz="2800" dirty="0" err="1"/>
              <a:t>cối</a:t>
            </a:r>
            <a:r>
              <a:rPr lang="en-US" sz="2800" dirty="0"/>
              <a:t>, </a:t>
            </a:r>
            <a:r>
              <a:rPr lang="en-US" sz="2800" dirty="0" err="1"/>
              <a:t>đồ</a:t>
            </a:r>
            <a:r>
              <a:rPr lang="en-US" sz="2800" dirty="0"/>
              <a:t> </a:t>
            </a:r>
            <a:r>
              <a:rPr lang="en-US" sz="2800" dirty="0" err="1"/>
              <a:t>vật</a:t>
            </a:r>
            <a:r>
              <a:rPr lang="en-US" sz="2800" dirty="0"/>
              <a:t> ... </a:t>
            </a:r>
            <a:r>
              <a:rPr lang="en-US" sz="2800" dirty="0" err="1"/>
              <a:t>bằng</a:t>
            </a:r>
            <a:r>
              <a:rPr lang="en-US" sz="2800" dirty="0"/>
              <a:t> </a:t>
            </a:r>
            <a:r>
              <a:rPr lang="en-US" sz="2800" dirty="0" smtClean="0"/>
              <a:t>  </a:t>
            </a:r>
            <a:r>
              <a:rPr lang="en-US" sz="2800" dirty="0" err="1" smtClean="0"/>
              <a:t>những</a:t>
            </a:r>
            <a:r>
              <a:rPr lang="en-US" sz="2800" dirty="0" smtClean="0"/>
              <a:t> </a:t>
            </a:r>
            <a:r>
              <a:rPr lang="en-US" sz="2800" dirty="0" err="1"/>
              <a:t>từ</a:t>
            </a:r>
            <a:r>
              <a:rPr lang="en-US" sz="2800" dirty="0"/>
              <a:t> </a:t>
            </a:r>
            <a:r>
              <a:rPr lang="en-US" sz="2800" dirty="0" err="1"/>
              <a:t>ngữ</a:t>
            </a:r>
            <a:r>
              <a:rPr lang="en-US" sz="2800" dirty="0"/>
              <a:t> </a:t>
            </a:r>
            <a:r>
              <a:rPr lang="en-US" sz="2800" dirty="0" err="1"/>
              <a:t>vốn</a:t>
            </a:r>
            <a:r>
              <a:rPr lang="en-US" sz="2800" dirty="0"/>
              <a:t> </a:t>
            </a:r>
            <a:r>
              <a:rPr lang="en-US" sz="2800" dirty="0" err="1"/>
              <a:t>được</a:t>
            </a:r>
            <a:r>
              <a:rPr lang="en-US" sz="2800" dirty="0"/>
              <a:t> </a:t>
            </a:r>
            <a:r>
              <a:rPr lang="en-US" sz="2800" dirty="0" err="1"/>
              <a:t>dùng</a:t>
            </a:r>
            <a:r>
              <a:rPr lang="en-US" sz="2800" dirty="0"/>
              <a:t> </a:t>
            </a:r>
            <a:r>
              <a:rPr lang="en-US" sz="2800" dirty="0" err="1"/>
              <a:t>để</a:t>
            </a:r>
            <a:r>
              <a:rPr lang="en-US" sz="2800" dirty="0"/>
              <a:t> </a:t>
            </a:r>
            <a:r>
              <a:rPr lang="en-US" sz="2800" dirty="0" err="1"/>
              <a:t>gọi</a:t>
            </a:r>
            <a:r>
              <a:rPr lang="en-US" sz="2800" dirty="0"/>
              <a:t> </a:t>
            </a:r>
            <a:r>
              <a:rPr lang="en-US" sz="2800" dirty="0" err="1"/>
              <a:t>hoặc</a:t>
            </a:r>
            <a:r>
              <a:rPr lang="en-US" sz="2800" dirty="0"/>
              <a:t> </a:t>
            </a:r>
            <a:r>
              <a:rPr lang="en-US" sz="2800" dirty="0" err="1"/>
              <a:t>tả</a:t>
            </a:r>
            <a:r>
              <a:rPr lang="en-US" sz="2800" dirty="0"/>
              <a:t> con </a:t>
            </a:r>
            <a:r>
              <a:rPr lang="en-US" sz="2800" dirty="0" err="1"/>
              <a:t>người</a:t>
            </a:r>
            <a:r>
              <a:rPr lang="en-US" sz="2800" dirty="0"/>
              <a:t>.</a:t>
            </a:r>
          </a:p>
          <a:p>
            <a:r>
              <a:rPr lang="en-US" sz="2800" dirty="0">
                <a:solidFill>
                  <a:srgbClr val="FFFF00"/>
                </a:solidFill>
              </a:rPr>
              <a:t>	</a:t>
            </a:r>
            <a:r>
              <a:rPr lang="en-US" sz="2800" i="1" u="sng" dirty="0"/>
              <a:t>*</a:t>
            </a:r>
            <a:r>
              <a:rPr lang="en-US" sz="2800" i="1" u="sng" dirty="0" err="1"/>
              <a:t>Ví</a:t>
            </a:r>
            <a:r>
              <a:rPr lang="en-US" sz="2800" i="1" u="sng" dirty="0"/>
              <a:t> </a:t>
            </a:r>
            <a:r>
              <a:rPr lang="en-US" sz="2800" i="1" u="sng" dirty="0" err="1"/>
              <a:t>dụ</a:t>
            </a:r>
            <a:r>
              <a:rPr lang="en-US" sz="2800" i="1" u="sng" dirty="0"/>
              <a:t>:</a:t>
            </a:r>
            <a:r>
              <a:rPr lang="en-US" sz="2800" dirty="0"/>
              <a:t> 	</a:t>
            </a:r>
            <a:r>
              <a:rPr lang="en-US" sz="2800" dirty="0" err="1"/>
              <a:t>Chú</a:t>
            </a:r>
            <a:r>
              <a:rPr lang="en-US" sz="2800" dirty="0"/>
              <a:t> </a:t>
            </a:r>
            <a:r>
              <a:rPr lang="en-US" sz="2800" dirty="0" err="1"/>
              <a:t>mèo</a:t>
            </a:r>
            <a:r>
              <a:rPr lang="en-US" sz="2800" dirty="0"/>
              <a:t> </a:t>
            </a:r>
            <a:r>
              <a:rPr lang="en-US" sz="2800" dirty="0" err="1">
                <a:solidFill>
                  <a:srgbClr val="FF0000"/>
                </a:solidFill>
              </a:rPr>
              <a:t>lim</a:t>
            </a:r>
            <a:r>
              <a:rPr lang="en-US" sz="2800" dirty="0">
                <a:solidFill>
                  <a:srgbClr val="FF0000"/>
                </a:solidFill>
              </a:rPr>
              <a:t> dim </a:t>
            </a:r>
            <a:r>
              <a:rPr lang="en-US" sz="2800" dirty="0" err="1"/>
              <a:t>ngủ</a:t>
            </a:r>
            <a:r>
              <a:rPr lang="en-US" sz="2800" dirty="0"/>
              <a:t>.</a:t>
            </a:r>
          </a:p>
          <a:p>
            <a:r>
              <a:rPr lang="en-US" sz="2800" dirty="0"/>
              <a:t>			</a:t>
            </a:r>
            <a:r>
              <a:rPr lang="en-US" sz="2800" dirty="0" err="1"/>
              <a:t>Cây</a:t>
            </a:r>
            <a:r>
              <a:rPr lang="en-US" sz="2800" dirty="0"/>
              <a:t> </a:t>
            </a:r>
            <a:r>
              <a:rPr lang="en-US" sz="2800" dirty="0" err="1"/>
              <a:t>phượng</a:t>
            </a:r>
            <a:r>
              <a:rPr lang="en-US" sz="2800" dirty="0"/>
              <a:t> </a:t>
            </a:r>
            <a:r>
              <a:rPr lang="en-US" sz="2800" dirty="0" err="1"/>
              <a:t>già</a:t>
            </a:r>
            <a:r>
              <a:rPr lang="en-US" sz="2800" dirty="0"/>
              <a:t> </a:t>
            </a:r>
            <a:r>
              <a:rPr lang="en-US" sz="2800" dirty="0" err="1">
                <a:solidFill>
                  <a:srgbClr val="FF0000"/>
                </a:solidFill>
              </a:rPr>
              <a:t>ưỡn</a:t>
            </a:r>
            <a:r>
              <a:rPr lang="en-US" sz="2800" dirty="0">
                <a:solidFill>
                  <a:srgbClr val="FF0000"/>
                </a:solidFill>
              </a:rPr>
              <a:t> </a:t>
            </a:r>
            <a:r>
              <a:rPr lang="en-US" sz="2800" dirty="0" err="1">
                <a:solidFill>
                  <a:srgbClr val="FF0000"/>
                </a:solidFill>
              </a:rPr>
              <a:t>ngực</a:t>
            </a:r>
            <a:r>
              <a:rPr lang="en-US" sz="2800" dirty="0">
                <a:solidFill>
                  <a:srgbClr val="FF0000"/>
                </a:solidFill>
              </a:rPr>
              <a:t> </a:t>
            </a:r>
            <a:r>
              <a:rPr lang="en-US" sz="2800" dirty="0" err="1">
                <a:solidFill>
                  <a:srgbClr val="FF0000"/>
                </a:solidFill>
              </a:rPr>
              <a:t>khoe</a:t>
            </a:r>
            <a:r>
              <a:rPr lang="en-US" sz="2800" dirty="0">
                <a:solidFill>
                  <a:srgbClr val="FF0000"/>
                </a:solidFill>
              </a:rPr>
              <a:t> </a:t>
            </a:r>
            <a:r>
              <a:rPr lang="en-US" sz="2800" dirty="0" err="1"/>
              <a:t>mình</a:t>
            </a:r>
            <a:r>
              <a:rPr lang="en-US" sz="2800" dirty="0"/>
              <a:t>.</a:t>
            </a:r>
          </a:p>
          <a:p>
            <a:r>
              <a:rPr lang="en-US" sz="2800" dirty="0">
                <a:solidFill>
                  <a:srgbClr val="FF0000"/>
                </a:solidFill>
              </a:rPr>
              <a:t>2. </a:t>
            </a:r>
            <a:r>
              <a:rPr lang="en-US" sz="2800" dirty="0" err="1">
                <a:solidFill>
                  <a:srgbClr val="FF0000"/>
                </a:solidFill>
              </a:rPr>
              <a:t>Tác</a:t>
            </a:r>
            <a:r>
              <a:rPr lang="en-US" sz="2800" dirty="0">
                <a:solidFill>
                  <a:srgbClr val="FF0000"/>
                </a:solidFill>
              </a:rPr>
              <a:t> </a:t>
            </a:r>
            <a:r>
              <a:rPr lang="en-US" sz="2800" dirty="0" err="1">
                <a:solidFill>
                  <a:srgbClr val="FF0000"/>
                </a:solidFill>
              </a:rPr>
              <a:t>dụng</a:t>
            </a:r>
            <a:r>
              <a:rPr lang="en-US" sz="2800" dirty="0">
                <a:solidFill>
                  <a:srgbClr val="FF0000"/>
                </a:solidFill>
              </a:rPr>
              <a:t> </a:t>
            </a:r>
            <a:r>
              <a:rPr lang="en-US" sz="2800" dirty="0" err="1">
                <a:solidFill>
                  <a:srgbClr val="FF0000"/>
                </a:solidFill>
              </a:rPr>
              <a:t>của</a:t>
            </a:r>
            <a:r>
              <a:rPr lang="en-US" sz="2800" dirty="0">
                <a:solidFill>
                  <a:srgbClr val="FF0000"/>
                </a:solidFill>
              </a:rPr>
              <a:t> </a:t>
            </a:r>
            <a:r>
              <a:rPr lang="en-US" sz="2800" dirty="0" err="1">
                <a:solidFill>
                  <a:srgbClr val="FF0000"/>
                </a:solidFill>
              </a:rPr>
              <a:t>nhân</a:t>
            </a:r>
            <a:r>
              <a:rPr lang="en-US" sz="2800" dirty="0">
                <a:solidFill>
                  <a:srgbClr val="FF0000"/>
                </a:solidFill>
              </a:rPr>
              <a:t> </a:t>
            </a:r>
            <a:r>
              <a:rPr lang="en-US" sz="2800" dirty="0" err="1">
                <a:solidFill>
                  <a:srgbClr val="FF0000"/>
                </a:solidFill>
              </a:rPr>
              <a:t>hóa</a:t>
            </a:r>
            <a:endParaRPr lang="en-US" sz="2800" dirty="0">
              <a:solidFill>
                <a:srgbClr val="FF0000"/>
              </a:solidFill>
            </a:endParaRPr>
          </a:p>
        </p:txBody>
      </p:sp>
      <p:sp>
        <p:nvSpPr>
          <p:cNvPr id="16424" name="Text Box 40"/>
          <p:cNvSpPr txBox="1">
            <a:spLocks noChangeArrowheads="1"/>
          </p:cNvSpPr>
          <p:nvPr/>
        </p:nvSpPr>
        <p:spPr bwMode="auto">
          <a:xfrm>
            <a:off x="228600" y="4192588"/>
            <a:ext cx="8763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t>- Làm cho thế giới loài vật, cây cối, đồ vật ... gần gũi với con người.</a:t>
            </a:r>
          </a:p>
        </p:txBody>
      </p:sp>
    </p:spTree>
    <p:extLst>
      <p:ext uri="{BB962C8B-B14F-4D97-AF65-F5344CB8AC3E}">
        <p14:creationId xmlns:p14="http://schemas.microsoft.com/office/powerpoint/2010/main" val="31859994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16424"/>
                                        </p:tgtEl>
                                        <p:attrNameLst>
                                          <p:attrName>style.visibility</p:attrName>
                                        </p:attrNameLst>
                                      </p:cBhvr>
                                      <p:to>
                                        <p:strVal val="visible"/>
                                      </p:to>
                                    </p:set>
                                    <p:animEffect transition="in" filter="fade">
                                      <p:cBhvr>
                                        <p:cTn id="7" dur="800" decel="100000"/>
                                        <p:tgtEl>
                                          <p:spTgt spid="16424"/>
                                        </p:tgtEl>
                                      </p:cBhvr>
                                    </p:animEffect>
                                    <p:anim calcmode="lin" valueType="num">
                                      <p:cBhvr>
                                        <p:cTn id="8" dur="800" decel="100000" fill="hold"/>
                                        <p:tgtEl>
                                          <p:spTgt spid="16424"/>
                                        </p:tgtEl>
                                        <p:attrNameLst>
                                          <p:attrName>style.rotation</p:attrName>
                                        </p:attrNameLst>
                                      </p:cBhvr>
                                      <p:tavLst>
                                        <p:tav tm="0">
                                          <p:val>
                                            <p:fltVal val="-90"/>
                                          </p:val>
                                        </p:tav>
                                        <p:tav tm="100000">
                                          <p:val>
                                            <p:fltVal val="0"/>
                                          </p:val>
                                        </p:tav>
                                      </p:tavLst>
                                    </p:anim>
                                    <p:anim calcmode="lin" valueType="num">
                                      <p:cBhvr>
                                        <p:cTn id="9" dur="800" decel="100000" fill="hold"/>
                                        <p:tgtEl>
                                          <p:spTgt spid="16424"/>
                                        </p:tgtEl>
                                        <p:attrNameLst>
                                          <p:attrName>ppt_x</p:attrName>
                                        </p:attrNameLst>
                                      </p:cBhvr>
                                      <p:tavLst>
                                        <p:tav tm="0">
                                          <p:val>
                                            <p:strVal val="#ppt_x+0.4"/>
                                          </p:val>
                                        </p:tav>
                                        <p:tav tm="100000">
                                          <p:val>
                                            <p:strVal val="#ppt_x-0.05"/>
                                          </p:val>
                                        </p:tav>
                                      </p:tavLst>
                                    </p:anim>
                                    <p:anim calcmode="lin" valueType="num">
                                      <p:cBhvr>
                                        <p:cTn id="10" dur="800" decel="100000" fill="hold"/>
                                        <p:tgtEl>
                                          <p:spTgt spid="1642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642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642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2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74" name="Text Box 10"/>
          <p:cNvSpPr txBox="1">
            <a:spLocks noChangeArrowheads="1"/>
          </p:cNvSpPr>
          <p:nvPr/>
        </p:nvSpPr>
        <p:spPr bwMode="auto">
          <a:xfrm>
            <a:off x="381000" y="152401"/>
            <a:ext cx="86868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800" b="1" i="1" dirty="0" err="1" smtClean="0">
                <a:solidFill>
                  <a:srgbClr val="FF0000"/>
                </a:solidFill>
              </a:rPr>
              <a:t>Tìm</a:t>
            </a:r>
            <a:r>
              <a:rPr lang="en-US" sz="2800" b="1" i="1" dirty="0" smtClean="0">
                <a:solidFill>
                  <a:srgbClr val="FF0000"/>
                </a:solidFill>
              </a:rPr>
              <a:t> </a:t>
            </a:r>
            <a:r>
              <a:rPr lang="en-US" sz="2800" b="1" i="1" dirty="0" err="1" smtClean="0">
                <a:solidFill>
                  <a:srgbClr val="FF0000"/>
                </a:solidFill>
              </a:rPr>
              <a:t>phép</a:t>
            </a:r>
            <a:r>
              <a:rPr lang="en-US" sz="2800" b="1" i="1" dirty="0" smtClean="0">
                <a:solidFill>
                  <a:srgbClr val="FF0000"/>
                </a:solidFill>
              </a:rPr>
              <a:t> </a:t>
            </a:r>
            <a:r>
              <a:rPr lang="en-US" sz="2800" b="1" i="1" dirty="0" err="1" smtClean="0">
                <a:solidFill>
                  <a:srgbClr val="FF0000"/>
                </a:solidFill>
              </a:rPr>
              <a:t>nhân</a:t>
            </a:r>
            <a:r>
              <a:rPr lang="en-US" sz="2800" b="1" i="1" dirty="0" smtClean="0">
                <a:solidFill>
                  <a:srgbClr val="FF0000"/>
                </a:solidFill>
              </a:rPr>
              <a:t> </a:t>
            </a:r>
            <a:r>
              <a:rPr lang="en-US" sz="2800" b="1" i="1" dirty="0" err="1" smtClean="0">
                <a:solidFill>
                  <a:srgbClr val="FF0000"/>
                </a:solidFill>
              </a:rPr>
              <a:t>hóa</a:t>
            </a:r>
            <a:r>
              <a:rPr lang="en-US" sz="2800" b="1" i="1" dirty="0" smtClean="0">
                <a:solidFill>
                  <a:srgbClr val="FF0000"/>
                </a:solidFill>
              </a:rPr>
              <a:t> </a:t>
            </a:r>
            <a:r>
              <a:rPr lang="en-US" sz="2800" b="1" i="1" dirty="0" err="1" smtClean="0">
                <a:solidFill>
                  <a:srgbClr val="FF0000"/>
                </a:solidFill>
              </a:rPr>
              <a:t>trong</a:t>
            </a:r>
            <a:r>
              <a:rPr lang="en-US" sz="2800" b="1" i="1" dirty="0" smtClean="0">
                <a:solidFill>
                  <a:srgbClr val="FF0000"/>
                </a:solidFill>
              </a:rPr>
              <a:t> </a:t>
            </a:r>
            <a:r>
              <a:rPr lang="en-US" sz="2800" b="1" i="1" dirty="0" err="1" smtClean="0">
                <a:solidFill>
                  <a:srgbClr val="FF0000"/>
                </a:solidFill>
              </a:rPr>
              <a:t>đoạn</a:t>
            </a:r>
            <a:r>
              <a:rPr lang="en-US" sz="2800" b="1" i="1" dirty="0" smtClean="0">
                <a:solidFill>
                  <a:srgbClr val="FF0000"/>
                </a:solidFill>
              </a:rPr>
              <a:t> </a:t>
            </a:r>
            <a:r>
              <a:rPr lang="en-US" sz="2800" b="1" i="1" dirty="0" err="1" smtClean="0">
                <a:solidFill>
                  <a:srgbClr val="FF0000"/>
                </a:solidFill>
              </a:rPr>
              <a:t>thơ</a:t>
            </a:r>
            <a:r>
              <a:rPr lang="en-US" sz="2800" b="1" i="1" dirty="0" smtClean="0">
                <a:solidFill>
                  <a:srgbClr val="FF0000"/>
                </a:solidFill>
              </a:rPr>
              <a:t>. </a:t>
            </a:r>
            <a:r>
              <a:rPr lang="en-US" sz="2800" b="1" i="1" dirty="0" err="1" smtClean="0">
                <a:solidFill>
                  <a:srgbClr val="FF0000"/>
                </a:solidFill>
              </a:rPr>
              <a:t>Nhân</a:t>
            </a:r>
            <a:r>
              <a:rPr lang="en-US" sz="2800" b="1" i="1" dirty="0" smtClean="0">
                <a:solidFill>
                  <a:srgbClr val="FF0000"/>
                </a:solidFill>
              </a:rPr>
              <a:t> </a:t>
            </a:r>
            <a:r>
              <a:rPr lang="en-US" sz="2800" b="1" i="1" dirty="0" err="1" smtClean="0">
                <a:solidFill>
                  <a:srgbClr val="FF0000"/>
                </a:solidFill>
              </a:rPr>
              <a:t>hóa</a:t>
            </a:r>
            <a:r>
              <a:rPr lang="en-US" sz="2800" b="1" i="1" dirty="0" smtClean="0">
                <a:solidFill>
                  <a:srgbClr val="FF0000"/>
                </a:solidFill>
              </a:rPr>
              <a:t> </a:t>
            </a:r>
            <a:r>
              <a:rPr lang="en-US" sz="2800" b="1" i="1" dirty="0" err="1" smtClean="0">
                <a:solidFill>
                  <a:srgbClr val="FF0000"/>
                </a:solidFill>
              </a:rPr>
              <a:t>như</a:t>
            </a:r>
            <a:r>
              <a:rPr lang="en-US" sz="2800" b="1" i="1" dirty="0" smtClean="0">
                <a:solidFill>
                  <a:srgbClr val="FF0000"/>
                </a:solidFill>
              </a:rPr>
              <a:t> </a:t>
            </a:r>
            <a:r>
              <a:rPr lang="en-US" sz="2800" b="1" i="1" dirty="0" err="1" smtClean="0">
                <a:solidFill>
                  <a:srgbClr val="FF0000"/>
                </a:solidFill>
              </a:rPr>
              <a:t>thế</a:t>
            </a:r>
            <a:r>
              <a:rPr lang="en-US" sz="2800" b="1" i="1" dirty="0" smtClean="0">
                <a:solidFill>
                  <a:srgbClr val="FF0000"/>
                </a:solidFill>
              </a:rPr>
              <a:t> </a:t>
            </a:r>
            <a:r>
              <a:rPr lang="en-US" sz="2800" b="1" i="1" dirty="0" err="1" smtClean="0">
                <a:solidFill>
                  <a:srgbClr val="FF0000"/>
                </a:solidFill>
              </a:rPr>
              <a:t>để</a:t>
            </a:r>
            <a:r>
              <a:rPr lang="en-US" sz="2800" b="1" i="1" dirty="0" smtClean="0">
                <a:solidFill>
                  <a:srgbClr val="FF0000"/>
                </a:solidFill>
              </a:rPr>
              <a:t> </a:t>
            </a:r>
            <a:r>
              <a:rPr lang="en-US" sz="2800" b="1" i="1" dirty="0" err="1" smtClean="0">
                <a:solidFill>
                  <a:srgbClr val="FF0000"/>
                </a:solidFill>
              </a:rPr>
              <a:t>làm</a:t>
            </a:r>
            <a:r>
              <a:rPr lang="en-US" sz="2800" b="1" i="1" dirty="0" smtClean="0">
                <a:solidFill>
                  <a:srgbClr val="FF0000"/>
                </a:solidFill>
              </a:rPr>
              <a:t> </a:t>
            </a:r>
            <a:r>
              <a:rPr lang="en-US" sz="2800" b="1" i="1" dirty="0" err="1" smtClean="0">
                <a:solidFill>
                  <a:srgbClr val="FF0000"/>
                </a:solidFill>
              </a:rPr>
              <a:t>gì</a:t>
            </a:r>
            <a:r>
              <a:rPr lang="en-US" sz="2800" b="1" i="1" dirty="0" smtClean="0">
                <a:solidFill>
                  <a:srgbClr val="FF0000"/>
                </a:solidFill>
              </a:rPr>
              <a:t>?</a:t>
            </a:r>
            <a:endParaRPr lang="en-US" sz="2800" b="1" i="1" dirty="0">
              <a:solidFill>
                <a:srgbClr val="FF0000"/>
              </a:solidFill>
            </a:endParaRPr>
          </a:p>
          <a:p>
            <a:endParaRPr lang="en-US" sz="2800" b="1" i="1" dirty="0">
              <a:solidFill>
                <a:srgbClr val="FFFF00"/>
              </a:solidFill>
            </a:endParaRPr>
          </a:p>
          <a:p>
            <a:r>
              <a:rPr lang="en-US" sz="2800" b="1" dirty="0" err="1"/>
              <a:t>Cái</a:t>
            </a:r>
            <a:r>
              <a:rPr lang="en-US" sz="2800" b="1" dirty="0"/>
              <a:t> </a:t>
            </a:r>
            <a:r>
              <a:rPr lang="en-US" sz="2800" b="1" dirty="0" err="1"/>
              <a:t>trống</a:t>
            </a:r>
            <a:r>
              <a:rPr lang="en-US" sz="2800" b="1" dirty="0"/>
              <a:t> </a:t>
            </a:r>
            <a:r>
              <a:rPr lang="en-US" sz="2800" b="1" dirty="0" err="1"/>
              <a:t>trường</a:t>
            </a:r>
            <a:r>
              <a:rPr lang="en-US" sz="2800" b="1" dirty="0"/>
              <a:t> </a:t>
            </a:r>
            <a:r>
              <a:rPr lang="en-US" sz="2800" b="1" dirty="0" err="1"/>
              <a:t>em</a:t>
            </a:r>
            <a:endParaRPr lang="en-US" sz="2800" b="1" dirty="0"/>
          </a:p>
          <a:p>
            <a:r>
              <a:rPr lang="en-US" sz="2800" b="1" dirty="0" err="1"/>
              <a:t>Mùa</a:t>
            </a:r>
            <a:r>
              <a:rPr lang="en-US" sz="2800" b="1" dirty="0"/>
              <a:t> </a:t>
            </a:r>
            <a:r>
              <a:rPr lang="en-US" sz="2800" b="1" dirty="0" err="1"/>
              <a:t>hè</a:t>
            </a:r>
            <a:r>
              <a:rPr lang="en-US" sz="2800" b="1" dirty="0"/>
              <a:t> </a:t>
            </a:r>
            <a:r>
              <a:rPr lang="en-US" sz="2800" b="1" dirty="0" err="1"/>
              <a:t>cũng</a:t>
            </a:r>
            <a:r>
              <a:rPr lang="en-US" sz="2800" b="1" dirty="0"/>
              <a:t> </a:t>
            </a:r>
            <a:r>
              <a:rPr lang="en-US" sz="2800" b="1" dirty="0" err="1"/>
              <a:t>nghỉ</a:t>
            </a:r>
            <a:endParaRPr lang="en-US" sz="2800" b="1" dirty="0"/>
          </a:p>
          <a:p>
            <a:r>
              <a:rPr lang="en-US" sz="2800" b="1" dirty="0" err="1"/>
              <a:t>Suốt</a:t>
            </a:r>
            <a:r>
              <a:rPr lang="en-US" sz="2800" b="1" dirty="0"/>
              <a:t> </a:t>
            </a:r>
            <a:r>
              <a:rPr lang="en-US" sz="2800" b="1" dirty="0" err="1"/>
              <a:t>ba</a:t>
            </a:r>
            <a:r>
              <a:rPr lang="en-US" sz="2800" b="1" dirty="0"/>
              <a:t> </a:t>
            </a:r>
            <a:r>
              <a:rPr lang="en-US" sz="2800" b="1" dirty="0" err="1"/>
              <a:t>tháng</a:t>
            </a:r>
            <a:r>
              <a:rPr lang="en-US" sz="2800" b="1" dirty="0"/>
              <a:t> </a:t>
            </a:r>
            <a:r>
              <a:rPr lang="en-US" sz="2800" b="1" dirty="0" err="1"/>
              <a:t>liền</a:t>
            </a:r>
            <a:endParaRPr lang="en-US" sz="2800" b="1" dirty="0"/>
          </a:p>
          <a:p>
            <a:r>
              <a:rPr lang="en-US" sz="2800" b="1" dirty="0" err="1"/>
              <a:t>Trống</a:t>
            </a:r>
            <a:r>
              <a:rPr lang="en-US" sz="2800" b="1" dirty="0"/>
              <a:t> </a:t>
            </a:r>
            <a:r>
              <a:rPr lang="en-US" sz="2800" b="1" dirty="0" err="1"/>
              <a:t>nằm</a:t>
            </a:r>
            <a:r>
              <a:rPr lang="en-US" sz="2800" b="1" dirty="0"/>
              <a:t> </a:t>
            </a:r>
            <a:r>
              <a:rPr lang="en-US" sz="2800" b="1" dirty="0" err="1"/>
              <a:t>ngẫm</a:t>
            </a:r>
            <a:r>
              <a:rPr lang="en-US" sz="2800" b="1" dirty="0"/>
              <a:t> </a:t>
            </a:r>
            <a:r>
              <a:rPr lang="en-US" sz="2800" b="1" dirty="0" err="1"/>
              <a:t>nghĩ</a:t>
            </a:r>
            <a:endParaRPr lang="en-US" sz="2800" b="1" dirty="0"/>
          </a:p>
          <a:p>
            <a:r>
              <a:rPr lang="en-US" sz="2800" b="1" dirty="0" err="1"/>
              <a:t>Buồn</a:t>
            </a:r>
            <a:r>
              <a:rPr lang="en-US" sz="2800" b="1" dirty="0"/>
              <a:t> </a:t>
            </a:r>
            <a:r>
              <a:rPr lang="en-US" sz="2800" b="1" dirty="0" err="1"/>
              <a:t>không</a:t>
            </a:r>
            <a:r>
              <a:rPr lang="en-US" sz="2800" b="1" dirty="0"/>
              <a:t> </a:t>
            </a:r>
            <a:r>
              <a:rPr lang="en-US" sz="2800" b="1" dirty="0" err="1"/>
              <a:t>hả</a:t>
            </a:r>
            <a:r>
              <a:rPr lang="en-US" sz="2800" b="1" dirty="0"/>
              <a:t> </a:t>
            </a:r>
            <a:r>
              <a:rPr lang="en-US" sz="2800" b="1" dirty="0" err="1"/>
              <a:t>trống</a:t>
            </a:r>
            <a:r>
              <a:rPr lang="en-US" sz="2800" b="1" dirty="0"/>
              <a:t>!...</a:t>
            </a:r>
          </a:p>
          <a:p>
            <a:r>
              <a:rPr lang="en-US" sz="2800" b="1" dirty="0"/>
              <a:t>                        </a:t>
            </a:r>
            <a:r>
              <a:rPr lang="en-US" sz="2000" b="1" i="1" dirty="0"/>
              <a:t>(</a:t>
            </a:r>
            <a:r>
              <a:rPr lang="en-US" sz="2000" b="1" i="1" dirty="0" err="1"/>
              <a:t>Thanh</a:t>
            </a:r>
            <a:r>
              <a:rPr lang="en-US" sz="2000" b="1" i="1" dirty="0"/>
              <a:t> </a:t>
            </a:r>
            <a:r>
              <a:rPr lang="en-US" sz="2000" b="1" i="1" dirty="0" err="1"/>
              <a:t>Hào</a:t>
            </a:r>
            <a:r>
              <a:rPr lang="en-US" sz="2000" b="1" i="1" dirty="0"/>
              <a:t>)</a:t>
            </a:r>
          </a:p>
        </p:txBody>
      </p:sp>
      <p:sp>
        <p:nvSpPr>
          <p:cNvPr id="4" name="Text Box 10"/>
          <p:cNvSpPr txBox="1">
            <a:spLocks noChangeArrowheads="1"/>
          </p:cNvSpPr>
          <p:nvPr/>
        </p:nvSpPr>
        <p:spPr bwMode="auto">
          <a:xfrm>
            <a:off x="1212273" y="5105400"/>
            <a:ext cx="59436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800" b="1" i="1" dirty="0" err="1" smtClean="0">
                <a:solidFill>
                  <a:srgbClr val="FF0000"/>
                </a:solidFill>
                <a:sym typeface="Wingdings" pitchFamily="2" charset="2"/>
              </a:rPr>
              <a:t>Nhân</a:t>
            </a:r>
            <a:r>
              <a:rPr lang="en-US" sz="2800" b="1" i="1" dirty="0" smtClean="0">
                <a:solidFill>
                  <a:srgbClr val="FF0000"/>
                </a:solidFill>
                <a:sym typeface="Wingdings" pitchFamily="2" charset="2"/>
              </a:rPr>
              <a:t> </a:t>
            </a:r>
            <a:r>
              <a:rPr lang="en-US" sz="2800" b="1" i="1" dirty="0" err="1" smtClean="0">
                <a:solidFill>
                  <a:srgbClr val="FF0000"/>
                </a:solidFill>
                <a:sym typeface="Wingdings" pitchFamily="2" charset="2"/>
              </a:rPr>
              <a:t>hóa</a:t>
            </a:r>
            <a:r>
              <a:rPr lang="en-US" sz="2800" b="1" i="1" dirty="0" smtClean="0">
                <a:solidFill>
                  <a:srgbClr val="FF0000"/>
                </a:solidFill>
                <a:sym typeface="Wingdings" pitchFamily="2" charset="2"/>
              </a:rPr>
              <a:t>: </a:t>
            </a:r>
            <a:r>
              <a:rPr lang="en-US" sz="2800" b="1" i="1" dirty="0" err="1">
                <a:solidFill>
                  <a:srgbClr val="FF0000"/>
                </a:solidFill>
                <a:sym typeface="Wingdings" pitchFamily="2" charset="2"/>
              </a:rPr>
              <a:t>n</a:t>
            </a:r>
            <a:r>
              <a:rPr lang="en-US" sz="2800" b="1" i="1" dirty="0" err="1" smtClean="0">
                <a:solidFill>
                  <a:srgbClr val="FF0000"/>
                </a:solidFill>
                <a:sym typeface="Wingdings" pitchFamily="2" charset="2"/>
              </a:rPr>
              <a:t>gẫm</a:t>
            </a:r>
            <a:r>
              <a:rPr lang="en-US" sz="2800" b="1" i="1" dirty="0" smtClean="0">
                <a:solidFill>
                  <a:srgbClr val="FF0000"/>
                </a:solidFill>
                <a:sym typeface="Wingdings" pitchFamily="2" charset="2"/>
              </a:rPr>
              <a:t> </a:t>
            </a:r>
            <a:r>
              <a:rPr lang="en-US" sz="2800" b="1" i="1" dirty="0" err="1" smtClean="0">
                <a:solidFill>
                  <a:srgbClr val="FF0000"/>
                </a:solidFill>
                <a:sym typeface="Wingdings" pitchFamily="2" charset="2"/>
              </a:rPr>
              <a:t>nghĩ</a:t>
            </a:r>
            <a:r>
              <a:rPr lang="en-US" sz="2800" b="1" i="1" dirty="0" smtClean="0">
                <a:solidFill>
                  <a:srgbClr val="FF0000"/>
                </a:solidFill>
                <a:sym typeface="Wingdings" pitchFamily="2" charset="2"/>
              </a:rPr>
              <a:t>, </a:t>
            </a:r>
            <a:r>
              <a:rPr lang="en-US" sz="2800" b="1" i="1" dirty="0" err="1" smtClean="0">
                <a:solidFill>
                  <a:srgbClr val="FF0000"/>
                </a:solidFill>
                <a:sym typeface="Wingdings" pitchFamily="2" charset="2"/>
              </a:rPr>
              <a:t>buồn</a:t>
            </a:r>
            <a:r>
              <a:rPr lang="en-US" sz="2800" b="1" i="1" dirty="0" smtClean="0">
                <a:solidFill>
                  <a:srgbClr val="FF0000"/>
                </a:solidFill>
                <a:sym typeface="Wingdings" pitchFamily="2" charset="2"/>
              </a:rPr>
              <a:t> </a:t>
            </a:r>
            <a:r>
              <a:rPr lang="en-US" sz="2800" b="1" i="1" dirty="0" err="1" smtClean="0">
                <a:solidFill>
                  <a:srgbClr val="FF0000"/>
                </a:solidFill>
                <a:sym typeface="Wingdings" pitchFamily="2" charset="2"/>
              </a:rPr>
              <a:t>bộc</a:t>
            </a:r>
            <a:r>
              <a:rPr lang="en-US" sz="2800" b="1" i="1" dirty="0" smtClean="0">
                <a:solidFill>
                  <a:srgbClr val="FF0000"/>
                </a:solidFill>
                <a:sym typeface="Wingdings" pitchFamily="2" charset="2"/>
              </a:rPr>
              <a:t> </a:t>
            </a:r>
            <a:r>
              <a:rPr lang="en-US" sz="2800" b="1" i="1" dirty="0" err="1" smtClean="0">
                <a:solidFill>
                  <a:srgbClr val="FF0000"/>
                </a:solidFill>
                <a:sym typeface="Wingdings" pitchFamily="2" charset="2"/>
              </a:rPr>
              <a:t>lộ</a:t>
            </a:r>
            <a:r>
              <a:rPr lang="en-US" sz="2800" b="1" i="1" dirty="0" smtClean="0">
                <a:solidFill>
                  <a:srgbClr val="FF0000"/>
                </a:solidFill>
                <a:sym typeface="Wingdings" pitchFamily="2" charset="2"/>
              </a:rPr>
              <a:t> </a:t>
            </a:r>
            <a:r>
              <a:rPr lang="en-US" sz="2800" b="1" i="1" dirty="0" err="1" smtClean="0">
                <a:solidFill>
                  <a:srgbClr val="FF0000"/>
                </a:solidFill>
                <a:sym typeface="Wingdings" pitchFamily="2" charset="2"/>
              </a:rPr>
              <a:t>tâm</a:t>
            </a:r>
            <a:r>
              <a:rPr lang="en-US" sz="2800" b="1" i="1" dirty="0" smtClean="0">
                <a:solidFill>
                  <a:srgbClr val="FF0000"/>
                </a:solidFill>
                <a:sym typeface="Wingdings" pitchFamily="2" charset="2"/>
              </a:rPr>
              <a:t> </a:t>
            </a:r>
            <a:r>
              <a:rPr lang="en-US" sz="2800" b="1" i="1" dirty="0" err="1" smtClean="0">
                <a:solidFill>
                  <a:srgbClr val="FF0000"/>
                </a:solidFill>
                <a:sym typeface="Wingdings" pitchFamily="2" charset="2"/>
              </a:rPr>
              <a:t>trạng</a:t>
            </a:r>
            <a:r>
              <a:rPr lang="en-US" sz="2800" b="1" i="1" dirty="0">
                <a:solidFill>
                  <a:srgbClr val="FF0000"/>
                </a:solidFill>
                <a:sym typeface="Wingdings" pitchFamily="2" charset="2"/>
              </a:rPr>
              <a:t> </a:t>
            </a:r>
            <a:r>
              <a:rPr lang="en-US" sz="2800" b="1" i="1" dirty="0" err="1" smtClean="0">
                <a:solidFill>
                  <a:srgbClr val="FF0000"/>
                </a:solidFill>
                <a:sym typeface="Wingdings" pitchFamily="2" charset="2"/>
              </a:rPr>
              <a:t>cô</a:t>
            </a:r>
            <a:r>
              <a:rPr lang="en-US" sz="2800" b="1" i="1" dirty="0" smtClean="0">
                <a:solidFill>
                  <a:srgbClr val="FF0000"/>
                </a:solidFill>
                <a:sym typeface="Wingdings" pitchFamily="2" charset="2"/>
              </a:rPr>
              <a:t> </a:t>
            </a:r>
            <a:r>
              <a:rPr lang="en-US" sz="2800" b="1" i="1" dirty="0" err="1" smtClean="0">
                <a:solidFill>
                  <a:srgbClr val="FF0000"/>
                </a:solidFill>
                <a:sym typeface="Wingdings" pitchFamily="2" charset="2"/>
              </a:rPr>
              <a:t>đơn</a:t>
            </a:r>
            <a:r>
              <a:rPr lang="en-US" sz="2800" b="1" i="1" dirty="0" smtClean="0">
                <a:solidFill>
                  <a:srgbClr val="FF0000"/>
                </a:solidFill>
                <a:sym typeface="Wingdings" pitchFamily="2" charset="2"/>
              </a:rPr>
              <a:t> </a:t>
            </a:r>
            <a:r>
              <a:rPr lang="en-US" sz="2800" b="1" i="1" dirty="0" err="1" smtClean="0">
                <a:solidFill>
                  <a:srgbClr val="FF0000"/>
                </a:solidFill>
                <a:sym typeface="Wingdings" pitchFamily="2" charset="2"/>
              </a:rPr>
              <a:t>của</a:t>
            </a:r>
            <a:r>
              <a:rPr lang="en-US" sz="2800" b="1" i="1" dirty="0" smtClean="0">
                <a:solidFill>
                  <a:srgbClr val="FF0000"/>
                </a:solidFill>
                <a:sym typeface="Wingdings" pitchFamily="2" charset="2"/>
              </a:rPr>
              <a:t>  </a:t>
            </a:r>
            <a:r>
              <a:rPr lang="en-US" sz="2800" b="1" i="1" dirty="0" err="1" smtClean="0">
                <a:solidFill>
                  <a:srgbClr val="FF0000"/>
                </a:solidFill>
                <a:sym typeface="Wingdings" pitchFamily="2" charset="2"/>
              </a:rPr>
              <a:t>trống</a:t>
            </a:r>
            <a:r>
              <a:rPr lang="en-US" sz="2800" b="1" i="1" dirty="0" smtClean="0">
                <a:solidFill>
                  <a:srgbClr val="FF0000"/>
                </a:solidFill>
                <a:sym typeface="Wingdings" pitchFamily="2" charset="2"/>
              </a:rPr>
              <a:t> </a:t>
            </a:r>
            <a:r>
              <a:rPr lang="en-US" sz="2800" b="1" i="1" dirty="0" err="1" smtClean="0">
                <a:solidFill>
                  <a:srgbClr val="FF0000"/>
                </a:solidFill>
                <a:sym typeface="Wingdings" pitchFamily="2" charset="2"/>
              </a:rPr>
              <a:t>khi</a:t>
            </a:r>
            <a:r>
              <a:rPr lang="en-US" sz="2800" b="1" i="1" dirty="0" smtClean="0">
                <a:solidFill>
                  <a:srgbClr val="FF0000"/>
                </a:solidFill>
                <a:sym typeface="Wingdings" pitchFamily="2" charset="2"/>
              </a:rPr>
              <a:t> </a:t>
            </a:r>
            <a:r>
              <a:rPr lang="en-US" sz="2800" b="1" i="1" dirty="0" err="1" smtClean="0">
                <a:solidFill>
                  <a:srgbClr val="FF0000"/>
                </a:solidFill>
                <a:sym typeface="Wingdings" pitchFamily="2" charset="2"/>
              </a:rPr>
              <a:t>sân</a:t>
            </a:r>
            <a:r>
              <a:rPr lang="en-US" sz="2800" b="1" i="1" dirty="0" smtClean="0">
                <a:solidFill>
                  <a:srgbClr val="FF0000"/>
                </a:solidFill>
                <a:sym typeface="Wingdings" pitchFamily="2" charset="2"/>
              </a:rPr>
              <a:t> </a:t>
            </a:r>
            <a:r>
              <a:rPr lang="en-US" sz="2800" b="1" i="1" dirty="0" err="1" smtClean="0">
                <a:solidFill>
                  <a:srgbClr val="FF0000"/>
                </a:solidFill>
                <a:sym typeface="Wingdings" pitchFamily="2" charset="2"/>
              </a:rPr>
              <a:t>trường</a:t>
            </a:r>
            <a:r>
              <a:rPr lang="en-US" sz="2800" b="1" i="1" dirty="0" smtClean="0">
                <a:solidFill>
                  <a:srgbClr val="FF0000"/>
                </a:solidFill>
                <a:sym typeface="Wingdings" pitchFamily="2" charset="2"/>
              </a:rPr>
              <a:t> </a:t>
            </a:r>
            <a:r>
              <a:rPr lang="en-US" sz="2800" b="1" i="1" dirty="0" err="1" smtClean="0">
                <a:solidFill>
                  <a:srgbClr val="FF0000"/>
                </a:solidFill>
                <a:sym typeface="Wingdings" pitchFamily="2" charset="2"/>
              </a:rPr>
              <a:t>vắng</a:t>
            </a:r>
            <a:r>
              <a:rPr lang="en-US" sz="2800" b="1" i="1" dirty="0" smtClean="0">
                <a:solidFill>
                  <a:srgbClr val="FF0000"/>
                </a:solidFill>
                <a:sym typeface="Wingdings" pitchFamily="2" charset="2"/>
              </a:rPr>
              <a:t> </a:t>
            </a:r>
            <a:r>
              <a:rPr lang="en-US" sz="2800" b="1" i="1" dirty="0" err="1" smtClean="0">
                <a:solidFill>
                  <a:srgbClr val="FF0000"/>
                </a:solidFill>
                <a:sym typeface="Wingdings" pitchFamily="2" charset="2"/>
              </a:rPr>
              <a:t>vẻ</a:t>
            </a:r>
            <a:r>
              <a:rPr lang="en-US" sz="2800" b="1" i="1" dirty="0" smtClean="0">
                <a:solidFill>
                  <a:srgbClr val="FF0000"/>
                </a:solidFill>
                <a:sym typeface="Wingdings" pitchFamily="2" charset="2"/>
              </a:rPr>
              <a:t>.</a:t>
            </a:r>
            <a:endParaRPr lang="en-US" sz="2000" b="1" i="1" dirty="0">
              <a:solidFill>
                <a:srgbClr val="FF0000"/>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3673" y="803333"/>
            <a:ext cx="4267200" cy="4267200"/>
          </a:xfrm>
          <a:prstGeom prst="rect">
            <a:avLst/>
          </a:prstGeom>
        </p:spPr>
      </p:pic>
    </p:spTree>
    <p:extLst>
      <p:ext uri="{BB962C8B-B14F-4D97-AF65-F5344CB8AC3E}">
        <p14:creationId xmlns:p14="http://schemas.microsoft.com/office/powerpoint/2010/main" val="10675981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6874"/>
                                        </p:tgtEl>
                                        <p:attrNameLst>
                                          <p:attrName>style.visibility</p:attrName>
                                        </p:attrNameLst>
                                      </p:cBhvr>
                                      <p:to>
                                        <p:strVal val="visible"/>
                                      </p:to>
                                    </p:set>
                                    <p:animEffect transition="in" filter="checkerboard(across)">
                                      <p:cBhvr>
                                        <p:cTn id="7" dur="500"/>
                                        <p:tgtEl>
                                          <p:spTgt spid="3687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4"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9" name="Rectangle 9"/>
          <p:cNvSpPr>
            <a:spLocks noChangeArrowheads="1"/>
          </p:cNvSpPr>
          <p:nvPr/>
        </p:nvSpPr>
        <p:spPr bwMode="auto">
          <a:xfrm>
            <a:off x="228600" y="0"/>
            <a:ext cx="89154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dirty="0">
                <a:solidFill>
                  <a:srgbClr val="FFFF00"/>
                </a:solidFill>
              </a:rPr>
              <a:t>	</a:t>
            </a:r>
            <a:r>
              <a:rPr lang="en-US" sz="2800" b="1" err="1"/>
              <a:t>Tiết</a:t>
            </a:r>
            <a:r>
              <a:rPr lang="en-US" sz="2800" b="1"/>
              <a:t> </a:t>
            </a:r>
            <a:r>
              <a:rPr lang="en-US" sz="2800" b="1" smtClean="0"/>
              <a:t>99 </a:t>
            </a:r>
            <a:r>
              <a:rPr lang="en-US" sz="2800" dirty="0">
                <a:solidFill>
                  <a:srgbClr val="FFFF00"/>
                </a:solidFill>
              </a:rPr>
              <a:t>		</a:t>
            </a:r>
            <a:r>
              <a:rPr lang="en-US" sz="3200" b="1" dirty="0">
                <a:solidFill>
                  <a:srgbClr val="FF0000"/>
                </a:solidFill>
              </a:rPr>
              <a:t>NHÂN HÓA</a:t>
            </a:r>
          </a:p>
          <a:p>
            <a:r>
              <a:rPr lang="en-US" sz="2800" dirty="0">
                <a:solidFill>
                  <a:srgbClr val="FFFF00"/>
                </a:solidFill>
              </a:rPr>
              <a:t>	</a:t>
            </a:r>
            <a:r>
              <a:rPr lang="en-US" sz="2400" b="1" dirty="0">
                <a:solidFill>
                  <a:srgbClr val="FF0000"/>
                </a:solidFill>
              </a:rPr>
              <a:t>I. NHÂN HÓA LÀ GÌ?</a:t>
            </a:r>
          </a:p>
          <a:p>
            <a:r>
              <a:rPr lang="en-US" sz="2800" b="1" dirty="0">
                <a:solidFill>
                  <a:srgbClr val="FF0000"/>
                </a:solidFill>
              </a:rPr>
              <a:t>	1. </a:t>
            </a:r>
            <a:r>
              <a:rPr lang="en-US" sz="2800" b="1" dirty="0" err="1">
                <a:solidFill>
                  <a:srgbClr val="FF0000"/>
                </a:solidFill>
              </a:rPr>
              <a:t>Khái</a:t>
            </a:r>
            <a:r>
              <a:rPr lang="en-US" sz="2800" b="1" dirty="0">
                <a:solidFill>
                  <a:srgbClr val="FF0000"/>
                </a:solidFill>
              </a:rPr>
              <a:t> </a:t>
            </a:r>
            <a:r>
              <a:rPr lang="en-US" sz="2800" b="1" dirty="0" err="1" smtClean="0">
                <a:solidFill>
                  <a:srgbClr val="FF0000"/>
                </a:solidFill>
              </a:rPr>
              <a:t>niệm</a:t>
            </a:r>
            <a:endParaRPr lang="en-US" sz="2800" b="1" dirty="0">
              <a:solidFill>
                <a:srgbClr val="FF0000"/>
              </a:solidFill>
            </a:endParaRPr>
          </a:p>
          <a:p>
            <a:r>
              <a:rPr lang="en-US" sz="2800" dirty="0"/>
              <a:t>	      </a:t>
            </a:r>
            <a:r>
              <a:rPr lang="en-US" sz="2800" dirty="0" err="1"/>
              <a:t>Nhân</a:t>
            </a:r>
            <a:r>
              <a:rPr lang="en-US" sz="2800" dirty="0"/>
              <a:t> </a:t>
            </a:r>
            <a:r>
              <a:rPr lang="en-US" sz="2800" dirty="0" err="1"/>
              <a:t>hóa</a:t>
            </a:r>
            <a:r>
              <a:rPr lang="en-US" sz="2800" dirty="0"/>
              <a:t> </a:t>
            </a:r>
            <a:r>
              <a:rPr lang="en-US" sz="2800" dirty="0" err="1"/>
              <a:t>là</a:t>
            </a:r>
            <a:r>
              <a:rPr lang="en-US" sz="2800" dirty="0"/>
              <a:t> </a:t>
            </a:r>
            <a:r>
              <a:rPr lang="en-US" sz="2800" dirty="0" err="1"/>
              <a:t>gọi</a:t>
            </a:r>
            <a:r>
              <a:rPr lang="en-US" sz="2800" dirty="0"/>
              <a:t> </a:t>
            </a:r>
            <a:r>
              <a:rPr lang="en-US" sz="2800" dirty="0" err="1"/>
              <a:t>hoặc</a:t>
            </a:r>
            <a:r>
              <a:rPr lang="en-US" sz="2800" dirty="0"/>
              <a:t> </a:t>
            </a:r>
            <a:r>
              <a:rPr lang="en-US" sz="2800" dirty="0" err="1"/>
              <a:t>tả</a:t>
            </a:r>
            <a:r>
              <a:rPr lang="en-US" sz="2800" dirty="0"/>
              <a:t> con </a:t>
            </a:r>
            <a:r>
              <a:rPr lang="en-US" sz="2800" dirty="0" err="1"/>
              <a:t>vật</a:t>
            </a:r>
            <a:r>
              <a:rPr lang="en-US" sz="2800" dirty="0"/>
              <a:t>, </a:t>
            </a:r>
            <a:r>
              <a:rPr lang="en-US" sz="2800" dirty="0" err="1"/>
              <a:t>cây</a:t>
            </a:r>
            <a:r>
              <a:rPr lang="en-US" sz="2800" dirty="0"/>
              <a:t> </a:t>
            </a:r>
            <a:r>
              <a:rPr lang="en-US" sz="2800" dirty="0" err="1"/>
              <a:t>cối</a:t>
            </a:r>
            <a:r>
              <a:rPr lang="en-US" sz="2800" dirty="0"/>
              <a:t>, </a:t>
            </a:r>
            <a:r>
              <a:rPr lang="en-US" sz="2800" dirty="0" err="1"/>
              <a:t>đồ</a:t>
            </a:r>
            <a:r>
              <a:rPr lang="en-US" sz="2800" dirty="0"/>
              <a:t> </a:t>
            </a:r>
            <a:r>
              <a:rPr lang="en-US" sz="2800" dirty="0" err="1"/>
              <a:t>vật</a:t>
            </a:r>
            <a:r>
              <a:rPr lang="en-US" sz="2800" dirty="0"/>
              <a:t> ... 	</a:t>
            </a:r>
            <a:r>
              <a:rPr lang="en-US" sz="2800" dirty="0" err="1"/>
              <a:t>bằng</a:t>
            </a:r>
            <a:r>
              <a:rPr lang="en-US" sz="2800" dirty="0"/>
              <a:t> </a:t>
            </a:r>
            <a:r>
              <a:rPr lang="en-US" sz="2800" dirty="0" err="1"/>
              <a:t>những</a:t>
            </a:r>
            <a:r>
              <a:rPr lang="en-US" sz="2800" dirty="0"/>
              <a:t> </a:t>
            </a:r>
            <a:r>
              <a:rPr lang="en-US" sz="2800" dirty="0" err="1"/>
              <a:t>từ</a:t>
            </a:r>
            <a:r>
              <a:rPr lang="en-US" sz="2800" dirty="0"/>
              <a:t> </a:t>
            </a:r>
            <a:r>
              <a:rPr lang="en-US" sz="2800" dirty="0" err="1"/>
              <a:t>ngữ</a:t>
            </a:r>
            <a:r>
              <a:rPr lang="en-US" sz="2800" dirty="0"/>
              <a:t> </a:t>
            </a:r>
            <a:r>
              <a:rPr lang="en-US" sz="2800" dirty="0" err="1"/>
              <a:t>vốn</a:t>
            </a:r>
            <a:r>
              <a:rPr lang="en-US" sz="2800" dirty="0"/>
              <a:t> </a:t>
            </a:r>
            <a:r>
              <a:rPr lang="en-US" sz="2800" dirty="0" err="1"/>
              <a:t>được</a:t>
            </a:r>
            <a:r>
              <a:rPr lang="en-US" sz="2800" dirty="0"/>
              <a:t> </a:t>
            </a:r>
            <a:r>
              <a:rPr lang="en-US" sz="2800" dirty="0" err="1"/>
              <a:t>dùng</a:t>
            </a:r>
            <a:r>
              <a:rPr lang="en-US" sz="2800" dirty="0"/>
              <a:t> </a:t>
            </a:r>
            <a:r>
              <a:rPr lang="en-US" sz="2800" dirty="0" err="1"/>
              <a:t>để</a:t>
            </a:r>
            <a:r>
              <a:rPr lang="en-US" sz="2800" dirty="0"/>
              <a:t> </a:t>
            </a:r>
            <a:r>
              <a:rPr lang="en-US" sz="2800" dirty="0" err="1"/>
              <a:t>gọi</a:t>
            </a:r>
            <a:r>
              <a:rPr lang="en-US" sz="2800" dirty="0"/>
              <a:t> </a:t>
            </a:r>
            <a:r>
              <a:rPr lang="en-US" sz="2800" dirty="0" err="1"/>
              <a:t>hoặc</a:t>
            </a:r>
            <a:r>
              <a:rPr lang="en-US" sz="2800" dirty="0"/>
              <a:t> </a:t>
            </a:r>
            <a:r>
              <a:rPr lang="en-US" sz="2800" dirty="0" err="1"/>
              <a:t>tả</a:t>
            </a:r>
            <a:r>
              <a:rPr lang="en-US" sz="2800" dirty="0"/>
              <a:t> con 	</a:t>
            </a:r>
            <a:r>
              <a:rPr lang="en-US" sz="2800" dirty="0" err="1"/>
              <a:t>người</a:t>
            </a:r>
            <a:r>
              <a:rPr lang="en-US" sz="2800" dirty="0"/>
              <a:t>.</a:t>
            </a:r>
          </a:p>
          <a:p>
            <a:r>
              <a:rPr lang="en-US" sz="2800" dirty="0">
                <a:solidFill>
                  <a:srgbClr val="FFFF00"/>
                </a:solidFill>
              </a:rPr>
              <a:t>		</a:t>
            </a:r>
            <a:r>
              <a:rPr lang="en-US" sz="2800" b="1" i="1" dirty="0"/>
              <a:t>*</a:t>
            </a:r>
            <a:r>
              <a:rPr lang="en-US" sz="2800" b="1" i="1" dirty="0" err="1"/>
              <a:t>Ví</a:t>
            </a:r>
            <a:r>
              <a:rPr lang="en-US" sz="2800" b="1" i="1" dirty="0"/>
              <a:t> </a:t>
            </a:r>
            <a:r>
              <a:rPr lang="en-US" sz="2800" b="1" i="1" dirty="0" err="1"/>
              <a:t>dụ</a:t>
            </a:r>
            <a:r>
              <a:rPr lang="en-US" sz="2800" b="1" i="1" dirty="0"/>
              <a:t>:</a:t>
            </a:r>
            <a:r>
              <a:rPr lang="en-US" sz="2800" b="1" dirty="0"/>
              <a:t>   </a:t>
            </a:r>
            <a:r>
              <a:rPr lang="en-US" sz="2800" dirty="0" err="1"/>
              <a:t>Chú</a:t>
            </a:r>
            <a:r>
              <a:rPr lang="en-US" sz="2800" dirty="0"/>
              <a:t> </a:t>
            </a:r>
            <a:r>
              <a:rPr lang="en-US" sz="2800" dirty="0" err="1"/>
              <a:t>mèo</a:t>
            </a:r>
            <a:r>
              <a:rPr lang="en-US" sz="2800" dirty="0"/>
              <a:t> </a:t>
            </a:r>
            <a:r>
              <a:rPr lang="en-US" sz="2800" dirty="0" err="1"/>
              <a:t>lim</a:t>
            </a:r>
            <a:r>
              <a:rPr lang="en-US" sz="2800" dirty="0"/>
              <a:t> dim </a:t>
            </a:r>
            <a:r>
              <a:rPr lang="en-US" sz="2800" dirty="0" err="1"/>
              <a:t>ngủ</a:t>
            </a:r>
            <a:r>
              <a:rPr lang="en-US" sz="2800" dirty="0"/>
              <a:t>.</a:t>
            </a:r>
          </a:p>
          <a:p>
            <a:r>
              <a:rPr lang="en-US" sz="2800" dirty="0"/>
              <a:t>			    </a:t>
            </a:r>
            <a:r>
              <a:rPr lang="en-US" sz="2800" dirty="0" err="1"/>
              <a:t>Cây</a:t>
            </a:r>
            <a:r>
              <a:rPr lang="en-US" sz="2800" dirty="0"/>
              <a:t> </a:t>
            </a:r>
            <a:r>
              <a:rPr lang="en-US" sz="2800" dirty="0" err="1"/>
              <a:t>phượng</a:t>
            </a:r>
            <a:r>
              <a:rPr lang="en-US" sz="2800" dirty="0"/>
              <a:t> </a:t>
            </a:r>
            <a:r>
              <a:rPr lang="en-US" sz="2800" dirty="0" err="1"/>
              <a:t>già</a:t>
            </a:r>
            <a:r>
              <a:rPr lang="en-US" sz="2800" dirty="0"/>
              <a:t> </a:t>
            </a:r>
            <a:r>
              <a:rPr lang="en-US" sz="2800" dirty="0" err="1"/>
              <a:t>ưỡn</a:t>
            </a:r>
            <a:r>
              <a:rPr lang="en-US" sz="2800" dirty="0"/>
              <a:t> </a:t>
            </a:r>
            <a:r>
              <a:rPr lang="en-US" sz="2800" dirty="0" err="1"/>
              <a:t>ngực</a:t>
            </a:r>
            <a:r>
              <a:rPr lang="en-US" sz="2800" dirty="0"/>
              <a:t> </a:t>
            </a:r>
            <a:r>
              <a:rPr lang="en-US" sz="2800" dirty="0" err="1"/>
              <a:t>khoe</a:t>
            </a:r>
            <a:r>
              <a:rPr lang="en-US" sz="2800" dirty="0"/>
              <a:t> </a:t>
            </a:r>
            <a:r>
              <a:rPr lang="en-US" sz="2800" dirty="0" err="1"/>
              <a:t>mình</a:t>
            </a:r>
            <a:r>
              <a:rPr lang="en-US" sz="2800" dirty="0"/>
              <a:t>.</a:t>
            </a:r>
          </a:p>
          <a:p>
            <a:r>
              <a:rPr lang="en-US" sz="2800" dirty="0">
                <a:solidFill>
                  <a:srgbClr val="FFFF00"/>
                </a:solidFill>
              </a:rPr>
              <a:t>	</a:t>
            </a:r>
            <a:r>
              <a:rPr lang="en-US" sz="2800" b="1" dirty="0">
                <a:solidFill>
                  <a:srgbClr val="FF0000"/>
                </a:solidFill>
              </a:rPr>
              <a:t>2. </a:t>
            </a:r>
            <a:r>
              <a:rPr lang="en-US" sz="2800" b="1" dirty="0" err="1">
                <a:solidFill>
                  <a:srgbClr val="FF0000"/>
                </a:solidFill>
              </a:rPr>
              <a:t>Tác</a:t>
            </a:r>
            <a:r>
              <a:rPr lang="en-US" sz="2800" b="1" dirty="0">
                <a:solidFill>
                  <a:srgbClr val="FF0000"/>
                </a:solidFill>
              </a:rPr>
              <a:t> </a:t>
            </a:r>
            <a:r>
              <a:rPr lang="en-US" sz="2800" b="1" dirty="0" err="1">
                <a:solidFill>
                  <a:srgbClr val="FF0000"/>
                </a:solidFill>
              </a:rPr>
              <a:t>dụng</a:t>
            </a:r>
            <a:r>
              <a:rPr lang="en-US" sz="2800" b="1" dirty="0">
                <a:solidFill>
                  <a:srgbClr val="FF0000"/>
                </a:solidFill>
              </a:rPr>
              <a:t> </a:t>
            </a:r>
            <a:r>
              <a:rPr lang="en-US" sz="2800" b="1" dirty="0" err="1">
                <a:solidFill>
                  <a:srgbClr val="FF0000"/>
                </a:solidFill>
              </a:rPr>
              <a:t>của</a:t>
            </a:r>
            <a:r>
              <a:rPr lang="en-US" sz="2800" b="1" dirty="0">
                <a:solidFill>
                  <a:srgbClr val="FF0000"/>
                </a:solidFill>
              </a:rPr>
              <a:t> </a:t>
            </a:r>
            <a:r>
              <a:rPr lang="en-US" sz="2800" b="1" dirty="0" err="1">
                <a:solidFill>
                  <a:srgbClr val="FF0000"/>
                </a:solidFill>
              </a:rPr>
              <a:t>nhân</a:t>
            </a:r>
            <a:r>
              <a:rPr lang="en-US" sz="2800" b="1" dirty="0">
                <a:solidFill>
                  <a:srgbClr val="FF0000"/>
                </a:solidFill>
              </a:rPr>
              <a:t> </a:t>
            </a:r>
            <a:r>
              <a:rPr lang="en-US" sz="2800" b="1" dirty="0" err="1">
                <a:solidFill>
                  <a:srgbClr val="FF0000"/>
                </a:solidFill>
              </a:rPr>
              <a:t>hóa</a:t>
            </a:r>
            <a:endParaRPr lang="en-US" sz="2800" b="1" dirty="0">
              <a:solidFill>
                <a:srgbClr val="FF0000"/>
              </a:solidFill>
            </a:endParaRPr>
          </a:p>
          <a:p>
            <a:r>
              <a:rPr lang="en-US" sz="2800" dirty="0"/>
              <a:t>	- </a:t>
            </a:r>
            <a:r>
              <a:rPr lang="en-US" sz="2800" dirty="0" err="1"/>
              <a:t>Làm</a:t>
            </a:r>
            <a:r>
              <a:rPr lang="en-US" sz="2800" dirty="0"/>
              <a:t> </a:t>
            </a:r>
            <a:r>
              <a:rPr lang="en-US" sz="2800" dirty="0" err="1"/>
              <a:t>cho</a:t>
            </a:r>
            <a:r>
              <a:rPr lang="en-US" sz="2800" dirty="0"/>
              <a:t> </a:t>
            </a:r>
            <a:r>
              <a:rPr lang="en-US" sz="2800" dirty="0" err="1"/>
              <a:t>thế</a:t>
            </a:r>
            <a:r>
              <a:rPr lang="en-US" sz="2800" dirty="0"/>
              <a:t> </a:t>
            </a:r>
            <a:r>
              <a:rPr lang="en-US" sz="2800" dirty="0" err="1"/>
              <a:t>giới</a:t>
            </a:r>
            <a:r>
              <a:rPr lang="en-US" sz="2800" dirty="0"/>
              <a:t> </a:t>
            </a:r>
            <a:r>
              <a:rPr lang="en-US" sz="2800" dirty="0" err="1"/>
              <a:t>loài</a:t>
            </a:r>
            <a:r>
              <a:rPr lang="en-US" sz="2800" dirty="0"/>
              <a:t> </a:t>
            </a:r>
            <a:r>
              <a:rPr lang="en-US" sz="2800" dirty="0" err="1"/>
              <a:t>vật</a:t>
            </a:r>
            <a:r>
              <a:rPr lang="en-US" sz="2800" dirty="0"/>
              <a:t>, </a:t>
            </a:r>
            <a:r>
              <a:rPr lang="en-US" sz="2800" dirty="0" err="1"/>
              <a:t>cây</a:t>
            </a:r>
            <a:r>
              <a:rPr lang="en-US" sz="2800" dirty="0"/>
              <a:t> </a:t>
            </a:r>
            <a:r>
              <a:rPr lang="en-US" sz="2800" dirty="0" err="1"/>
              <a:t>cối</a:t>
            </a:r>
            <a:r>
              <a:rPr lang="en-US" sz="2800" dirty="0"/>
              <a:t>, </a:t>
            </a:r>
            <a:r>
              <a:rPr lang="en-US" sz="2800" dirty="0" err="1"/>
              <a:t>đồ</a:t>
            </a:r>
            <a:r>
              <a:rPr lang="en-US" sz="2800" dirty="0"/>
              <a:t> </a:t>
            </a:r>
            <a:r>
              <a:rPr lang="en-US" sz="2800" dirty="0" err="1"/>
              <a:t>vật</a:t>
            </a:r>
            <a:r>
              <a:rPr lang="en-US" sz="2800" dirty="0"/>
              <a:t> ... </a:t>
            </a:r>
            <a:r>
              <a:rPr lang="en-US" sz="2800" dirty="0" err="1"/>
              <a:t>gần</a:t>
            </a:r>
            <a:r>
              <a:rPr lang="en-US" sz="2800" dirty="0"/>
              <a:t> </a:t>
            </a:r>
            <a:r>
              <a:rPr lang="en-US" sz="2800" dirty="0" err="1"/>
              <a:t>gũi</a:t>
            </a:r>
            <a:r>
              <a:rPr lang="en-US" sz="2800" dirty="0"/>
              <a:t> 	</a:t>
            </a:r>
            <a:r>
              <a:rPr lang="en-US" sz="2800" dirty="0" err="1"/>
              <a:t>với</a:t>
            </a:r>
            <a:r>
              <a:rPr lang="en-US" sz="2800" dirty="0"/>
              <a:t> con </a:t>
            </a:r>
            <a:r>
              <a:rPr lang="en-US" sz="2800" dirty="0" err="1"/>
              <a:t>người</a:t>
            </a:r>
            <a:r>
              <a:rPr lang="en-US" sz="2800" dirty="0"/>
              <a:t>.</a:t>
            </a:r>
          </a:p>
        </p:txBody>
      </p:sp>
      <p:sp>
        <p:nvSpPr>
          <p:cNvPr id="117770" name="Text Box 10"/>
          <p:cNvSpPr txBox="1">
            <a:spLocks noChangeArrowheads="1"/>
          </p:cNvSpPr>
          <p:nvPr/>
        </p:nvSpPr>
        <p:spPr bwMode="auto">
          <a:xfrm>
            <a:off x="381000" y="5257800"/>
            <a:ext cx="8991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dirty="0"/>
              <a:t>             </a:t>
            </a:r>
            <a:r>
              <a:rPr lang="en-US" sz="2800" dirty="0"/>
              <a:t>- </a:t>
            </a:r>
            <a:r>
              <a:rPr lang="en-US" sz="2800" dirty="0" err="1"/>
              <a:t>Biểu</a:t>
            </a:r>
            <a:r>
              <a:rPr lang="en-US" sz="2800" dirty="0"/>
              <a:t> </a:t>
            </a:r>
            <a:r>
              <a:rPr lang="en-US" sz="2800" dirty="0" err="1"/>
              <a:t>thị</a:t>
            </a:r>
            <a:r>
              <a:rPr lang="en-US" sz="2800" dirty="0"/>
              <a:t> </a:t>
            </a:r>
            <a:r>
              <a:rPr lang="en-US" sz="2800" dirty="0" err="1"/>
              <a:t>những</a:t>
            </a:r>
            <a:r>
              <a:rPr lang="en-US" sz="2800" dirty="0"/>
              <a:t> </a:t>
            </a:r>
            <a:r>
              <a:rPr lang="en-US" sz="2800" dirty="0" err="1"/>
              <a:t>suy</a:t>
            </a:r>
            <a:r>
              <a:rPr lang="en-US" sz="2800" dirty="0"/>
              <a:t> </a:t>
            </a:r>
            <a:r>
              <a:rPr lang="en-US" sz="2800" dirty="0" err="1"/>
              <a:t>nghĩ</a:t>
            </a:r>
            <a:r>
              <a:rPr lang="en-US" sz="2800" dirty="0"/>
              <a:t>, </a:t>
            </a:r>
            <a:r>
              <a:rPr lang="en-US" sz="2800" dirty="0" err="1"/>
              <a:t>tình</a:t>
            </a:r>
            <a:r>
              <a:rPr lang="en-US" sz="2800" dirty="0"/>
              <a:t> </a:t>
            </a:r>
            <a:r>
              <a:rPr lang="en-US" sz="2800" dirty="0" err="1"/>
              <a:t>cảm</a:t>
            </a:r>
            <a:r>
              <a:rPr lang="en-US" sz="2800" dirty="0"/>
              <a:t> </a:t>
            </a:r>
            <a:r>
              <a:rPr lang="en-US" sz="2800" dirty="0" err="1"/>
              <a:t>của</a:t>
            </a:r>
            <a:r>
              <a:rPr lang="en-US" sz="2800" dirty="0"/>
              <a:t> con </a:t>
            </a:r>
            <a:r>
              <a:rPr lang="en-US" sz="2800" dirty="0" err="1"/>
              <a:t>người</a:t>
            </a:r>
            <a:r>
              <a:rPr lang="en-US" sz="2800" dirty="0"/>
              <a:t>.</a:t>
            </a:r>
          </a:p>
        </p:txBody>
      </p:sp>
    </p:spTree>
    <p:extLst>
      <p:ext uri="{BB962C8B-B14F-4D97-AF65-F5344CB8AC3E}">
        <p14:creationId xmlns:p14="http://schemas.microsoft.com/office/powerpoint/2010/main" val="832553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117770"/>
                                        </p:tgtEl>
                                        <p:attrNameLst>
                                          <p:attrName>style.visibility</p:attrName>
                                        </p:attrNameLst>
                                      </p:cBhvr>
                                      <p:to>
                                        <p:strVal val="visible"/>
                                      </p:to>
                                    </p:set>
                                    <p:anim calcmode="lin" valueType="num">
                                      <p:cBhvr>
                                        <p:cTn id="7" dur="500" fill="hold"/>
                                        <p:tgtEl>
                                          <p:spTgt spid="117770"/>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17770"/>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17770"/>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177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7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838200"/>
          </a:xfrm>
        </p:spPr>
        <p:txBody>
          <a:bodyPr>
            <a:normAutofit/>
          </a:bodyPr>
          <a:lstStyle/>
          <a:p>
            <a:r>
              <a:rPr lang="en-US" sz="3800" b="1" dirty="0" err="1" smtClean="0"/>
              <a:t>Tìm</a:t>
            </a:r>
            <a:r>
              <a:rPr lang="en-US" sz="3800" b="1" dirty="0" smtClean="0"/>
              <a:t> </a:t>
            </a:r>
            <a:r>
              <a:rPr lang="en-US" sz="3800" b="1" dirty="0" err="1" smtClean="0"/>
              <a:t>phép</a:t>
            </a:r>
            <a:r>
              <a:rPr lang="en-US" sz="3800" b="1" dirty="0" smtClean="0"/>
              <a:t> </a:t>
            </a:r>
            <a:r>
              <a:rPr lang="en-US" sz="3800" b="1" dirty="0" err="1" smtClean="0"/>
              <a:t>nhân</a:t>
            </a:r>
            <a:r>
              <a:rPr lang="en-US" sz="3800" b="1" dirty="0" smtClean="0"/>
              <a:t> </a:t>
            </a:r>
            <a:r>
              <a:rPr lang="en-US" sz="3800" b="1" dirty="0" err="1" smtClean="0"/>
              <a:t>hóa</a:t>
            </a:r>
            <a:r>
              <a:rPr lang="en-US" sz="3800" b="1" dirty="0" smtClean="0"/>
              <a:t> </a:t>
            </a:r>
            <a:r>
              <a:rPr lang="en-US" sz="3800" b="1" dirty="0" err="1" smtClean="0"/>
              <a:t>trong</a:t>
            </a:r>
            <a:r>
              <a:rPr lang="en-US" sz="3800" b="1" dirty="0" smtClean="0"/>
              <a:t> </a:t>
            </a:r>
            <a:r>
              <a:rPr lang="en-US" sz="3800" b="1" dirty="0" err="1" smtClean="0"/>
              <a:t>đoạn</a:t>
            </a:r>
            <a:r>
              <a:rPr lang="en-US" sz="3800" b="1" dirty="0" smtClean="0"/>
              <a:t> </a:t>
            </a:r>
            <a:r>
              <a:rPr lang="en-US" sz="3800" b="1" dirty="0" err="1" smtClean="0"/>
              <a:t>văn</a:t>
            </a:r>
            <a:r>
              <a:rPr lang="en-US" sz="3800" b="1" dirty="0" smtClean="0"/>
              <a:t> </a:t>
            </a:r>
            <a:r>
              <a:rPr lang="en-US" sz="3800" b="1" dirty="0" err="1" smtClean="0"/>
              <a:t>sau</a:t>
            </a:r>
            <a:r>
              <a:rPr lang="en-US" sz="3800" b="1" dirty="0" smtClean="0"/>
              <a:t>?</a:t>
            </a:r>
            <a:endParaRPr lang="en-US" sz="3800" b="1" dirty="0"/>
          </a:p>
        </p:txBody>
      </p:sp>
      <p:sp>
        <p:nvSpPr>
          <p:cNvPr id="3" name="Content Placeholder 2"/>
          <p:cNvSpPr>
            <a:spLocks noGrp="1"/>
          </p:cNvSpPr>
          <p:nvPr>
            <p:ph idx="1"/>
          </p:nvPr>
        </p:nvSpPr>
        <p:spPr>
          <a:xfrm>
            <a:off x="152400" y="1219200"/>
            <a:ext cx="8610600" cy="4495800"/>
          </a:xfrm>
          <a:solidFill>
            <a:schemeClr val="bg1"/>
          </a:solidFill>
          <a:ln>
            <a:solidFill>
              <a:srgbClr val="FF0000"/>
            </a:solidFill>
          </a:ln>
        </p:spPr>
        <p:txBody>
          <a:bodyPr/>
          <a:lstStyle/>
          <a:p>
            <a:pPr marL="0" indent="0">
              <a:buNone/>
            </a:pPr>
            <a:r>
              <a:rPr lang="en-US" b="1" i="1" u="none" dirty="0" err="1" smtClean="0">
                <a:solidFill>
                  <a:srgbClr val="FF0000"/>
                </a:solidFill>
                <a:latin typeface="Times New Roman" pitchFamily="18" charset="0"/>
              </a:rPr>
              <a:t>Nhìn</a:t>
            </a:r>
            <a:r>
              <a:rPr lang="en-US" b="1" i="1" u="none" dirty="0" smtClean="0">
                <a:solidFill>
                  <a:srgbClr val="FF0000"/>
                </a:solidFill>
                <a:latin typeface="Times New Roman" pitchFamily="18" charset="0"/>
              </a:rPr>
              <a:t> </a:t>
            </a:r>
            <a:r>
              <a:rPr lang="en-US" b="1" i="1" u="none" dirty="0" err="1" smtClean="0">
                <a:solidFill>
                  <a:srgbClr val="FF0000"/>
                </a:solidFill>
                <a:latin typeface="Times New Roman" pitchFamily="18" charset="0"/>
              </a:rPr>
              <a:t>từ</a:t>
            </a:r>
            <a:r>
              <a:rPr lang="en-US" b="1" i="1" u="none" dirty="0" smtClean="0">
                <a:solidFill>
                  <a:srgbClr val="FF0000"/>
                </a:solidFill>
                <a:latin typeface="Times New Roman" pitchFamily="18" charset="0"/>
              </a:rPr>
              <a:t> </a:t>
            </a:r>
            <a:r>
              <a:rPr lang="en-US" b="1" i="1" u="none" dirty="0" err="1" smtClean="0">
                <a:solidFill>
                  <a:srgbClr val="FF0000"/>
                </a:solidFill>
                <a:latin typeface="Times New Roman" pitchFamily="18" charset="0"/>
              </a:rPr>
              <a:t>xa</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cây</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mai</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như</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một</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chiếc</a:t>
            </a:r>
            <a:r>
              <a:rPr lang="en-US" b="1" i="1" dirty="0" smtClean="0">
                <a:solidFill>
                  <a:srgbClr val="FF0000"/>
                </a:solidFill>
                <a:latin typeface="Times New Roman" pitchFamily="18" charset="0"/>
              </a:rPr>
              <a:t> ô </a:t>
            </a:r>
            <a:r>
              <a:rPr lang="en-US" b="1" i="1" dirty="0" err="1" smtClean="0">
                <a:solidFill>
                  <a:srgbClr val="FF0000"/>
                </a:solidFill>
                <a:latin typeface="Times New Roman" pitchFamily="18" charset="0"/>
              </a:rPr>
              <a:t>khổng</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lồ</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Thân</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cây</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sần</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sùi</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càng</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lên</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cao</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càng</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nhỏ</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lại</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Gốc</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cây</a:t>
            </a:r>
            <a:r>
              <a:rPr lang="en-US" b="1" i="1" dirty="0" smtClean="0">
                <a:solidFill>
                  <a:srgbClr val="FF0000"/>
                </a:solidFill>
                <a:latin typeface="Times New Roman" pitchFamily="18" charset="0"/>
              </a:rPr>
              <a:t> to </a:t>
            </a:r>
            <a:r>
              <a:rPr lang="en-US" b="1" i="1" dirty="0" err="1" smtClean="0">
                <a:solidFill>
                  <a:srgbClr val="FF0000"/>
                </a:solidFill>
                <a:latin typeface="Times New Roman" pitchFamily="18" charset="0"/>
              </a:rPr>
              <a:t>bằng</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bắp</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chân</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của</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người</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lớn</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Dáng</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cây</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mai</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khẳng</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khiu</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vươn</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mình</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trong</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nắng</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Vào</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giữa</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tháng</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Chạp</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em</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lại</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cùng</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gia</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đình</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tuốt</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lá</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giúp</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cây</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có</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chiếc</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áo</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mới</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khi</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xuân</a:t>
            </a:r>
            <a:r>
              <a:rPr lang="en-US" b="1" i="1" dirty="0" smtClean="0">
                <a:solidFill>
                  <a:srgbClr val="FF0000"/>
                </a:solidFill>
                <a:latin typeface="Times New Roman" pitchFamily="18" charset="0"/>
              </a:rPr>
              <a:t> </a:t>
            </a:r>
            <a:r>
              <a:rPr lang="en-US" b="1" i="1" dirty="0" err="1" smtClean="0">
                <a:solidFill>
                  <a:srgbClr val="FF0000"/>
                </a:solidFill>
                <a:latin typeface="Times New Roman" pitchFamily="18" charset="0"/>
              </a:rPr>
              <a:t>về</a:t>
            </a:r>
            <a:r>
              <a:rPr lang="en-US" b="1" i="1" dirty="0" smtClean="0">
                <a:solidFill>
                  <a:srgbClr val="FF0000"/>
                </a:solidFill>
                <a:latin typeface="Times New Roman" pitchFamily="18" charset="0"/>
              </a:rPr>
              <a:t>.</a:t>
            </a:r>
          </a:p>
          <a:p>
            <a:pPr marL="0" indent="0">
              <a:buNone/>
            </a:pPr>
            <a:r>
              <a:rPr lang="en-US" b="1" i="1" dirty="0" smtClean="0">
                <a:latin typeface="Times New Roman" pitchFamily="18" charset="0"/>
              </a:rPr>
              <a:t>                                               (</a:t>
            </a:r>
            <a:r>
              <a:rPr lang="en-US" b="1" i="1" dirty="0" err="1" smtClean="0">
                <a:latin typeface="Times New Roman" pitchFamily="18" charset="0"/>
              </a:rPr>
              <a:t>Bài</a:t>
            </a:r>
            <a:r>
              <a:rPr lang="en-US" b="1" i="1" dirty="0" smtClean="0">
                <a:latin typeface="Times New Roman" pitchFamily="18" charset="0"/>
              </a:rPr>
              <a:t> </a:t>
            </a:r>
            <a:r>
              <a:rPr lang="en-US" b="1" i="1" dirty="0" err="1" smtClean="0">
                <a:latin typeface="Times New Roman" pitchFamily="18" charset="0"/>
              </a:rPr>
              <a:t>viết</a:t>
            </a:r>
            <a:r>
              <a:rPr lang="en-US" b="1" i="1" dirty="0" smtClean="0">
                <a:latin typeface="Times New Roman" pitchFamily="18" charset="0"/>
              </a:rPr>
              <a:t> </a:t>
            </a:r>
            <a:r>
              <a:rPr lang="en-US" b="1" i="1" dirty="0" err="1" smtClean="0">
                <a:latin typeface="Times New Roman" pitchFamily="18" charset="0"/>
              </a:rPr>
              <a:t>học</a:t>
            </a:r>
            <a:r>
              <a:rPr lang="en-US" b="1" i="1" dirty="0" smtClean="0">
                <a:latin typeface="Times New Roman" pitchFamily="18" charset="0"/>
              </a:rPr>
              <a:t> </a:t>
            </a:r>
            <a:r>
              <a:rPr lang="en-US" b="1" i="1" dirty="0" err="1" smtClean="0">
                <a:latin typeface="Times New Roman" pitchFamily="18" charset="0"/>
              </a:rPr>
              <a:t>sinh</a:t>
            </a:r>
            <a:r>
              <a:rPr lang="en-US" b="1" i="1" dirty="0" smtClean="0">
                <a:latin typeface="Times New Roman" pitchFamily="18" charset="0"/>
              </a:rPr>
              <a:t> 6)</a:t>
            </a:r>
            <a:endParaRPr lang="en-US" i="1" dirty="0"/>
          </a:p>
        </p:txBody>
      </p:sp>
    </p:spTree>
    <p:extLst>
      <p:ext uri="{BB962C8B-B14F-4D97-AF65-F5344CB8AC3E}">
        <p14:creationId xmlns:p14="http://schemas.microsoft.com/office/powerpoint/2010/main" val="14563474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Text Box 5"/>
          <p:cNvSpPr txBox="1">
            <a:spLocks noChangeArrowheads="1"/>
          </p:cNvSpPr>
          <p:nvPr/>
        </p:nvSpPr>
        <p:spPr bwMode="auto">
          <a:xfrm>
            <a:off x="152400" y="0"/>
            <a:ext cx="8991600" cy="187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dirty="0">
                <a:solidFill>
                  <a:srgbClr val="FFFF00"/>
                </a:solidFill>
              </a:rPr>
              <a:t>	</a:t>
            </a:r>
            <a:r>
              <a:rPr lang="en-US" sz="2800" b="1" dirty="0" err="1"/>
              <a:t>Tiết</a:t>
            </a:r>
            <a:r>
              <a:rPr lang="en-US" sz="2800" b="1" dirty="0"/>
              <a:t> </a:t>
            </a:r>
            <a:r>
              <a:rPr lang="en-US" sz="2800" b="1" dirty="0" smtClean="0"/>
              <a:t>99                 </a:t>
            </a:r>
            <a:r>
              <a:rPr lang="en-US" sz="3200" b="1" dirty="0">
                <a:solidFill>
                  <a:srgbClr val="FF0000"/>
                </a:solidFill>
              </a:rPr>
              <a:t>NHÂN HÓA</a:t>
            </a:r>
          </a:p>
          <a:p>
            <a:r>
              <a:rPr lang="en-US" sz="2800" b="1" dirty="0">
                <a:solidFill>
                  <a:srgbClr val="FF0000"/>
                </a:solidFill>
              </a:rPr>
              <a:t>I. </a:t>
            </a:r>
            <a:r>
              <a:rPr lang="en-US" sz="2800" b="1" dirty="0" err="1" smtClean="0">
                <a:solidFill>
                  <a:srgbClr val="FF0000"/>
                </a:solidFill>
              </a:rPr>
              <a:t>Tìm</a:t>
            </a:r>
            <a:r>
              <a:rPr lang="en-US" sz="2800" b="1" dirty="0" smtClean="0">
                <a:solidFill>
                  <a:srgbClr val="FF0000"/>
                </a:solidFill>
              </a:rPr>
              <a:t> </a:t>
            </a:r>
            <a:r>
              <a:rPr lang="en-US" sz="2800" b="1" dirty="0" err="1" smtClean="0">
                <a:solidFill>
                  <a:srgbClr val="FF0000"/>
                </a:solidFill>
              </a:rPr>
              <a:t>hiểu</a:t>
            </a:r>
            <a:r>
              <a:rPr lang="en-US" sz="2800" b="1" dirty="0" smtClean="0">
                <a:solidFill>
                  <a:srgbClr val="FF0000"/>
                </a:solidFill>
              </a:rPr>
              <a:t> </a:t>
            </a:r>
            <a:r>
              <a:rPr lang="en-US" sz="2800" b="1" dirty="0" err="1" smtClean="0">
                <a:solidFill>
                  <a:srgbClr val="FF0000"/>
                </a:solidFill>
              </a:rPr>
              <a:t>chung</a:t>
            </a:r>
            <a:r>
              <a:rPr lang="en-US" sz="2800" b="1" dirty="0" smtClean="0">
                <a:solidFill>
                  <a:srgbClr val="FF0000"/>
                </a:solidFill>
              </a:rPr>
              <a:t>?</a:t>
            </a:r>
            <a:endParaRPr lang="en-US" sz="2800" b="1" dirty="0">
              <a:solidFill>
                <a:srgbClr val="FF0000"/>
              </a:solidFill>
            </a:endParaRPr>
          </a:p>
          <a:p>
            <a:r>
              <a:rPr lang="en-US" sz="2800" dirty="0">
                <a:solidFill>
                  <a:srgbClr val="FF0000"/>
                </a:solidFill>
              </a:rPr>
              <a:t>1. </a:t>
            </a:r>
            <a:r>
              <a:rPr lang="en-US" sz="2800" dirty="0" err="1">
                <a:solidFill>
                  <a:srgbClr val="FF0000"/>
                </a:solidFill>
              </a:rPr>
              <a:t>Khái</a:t>
            </a:r>
            <a:r>
              <a:rPr lang="en-US" sz="2800" dirty="0">
                <a:solidFill>
                  <a:srgbClr val="FF0000"/>
                </a:solidFill>
              </a:rPr>
              <a:t> </a:t>
            </a:r>
            <a:r>
              <a:rPr lang="en-US" sz="2800" dirty="0" err="1">
                <a:solidFill>
                  <a:srgbClr val="FF0000"/>
                </a:solidFill>
              </a:rPr>
              <a:t>niệm</a:t>
            </a:r>
            <a:endParaRPr lang="en-US" sz="2800" dirty="0">
              <a:solidFill>
                <a:srgbClr val="FF0000"/>
              </a:solidFill>
            </a:endParaRPr>
          </a:p>
          <a:p>
            <a:r>
              <a:rPr lang="en-US" sz="2800" dirty="0" smtClean="0">
                <a:solidFill>
                  <a:srgbClr val="FF0000"/>
                </a:solidFill>
              </a:rPr>
              <a:t>2. </a:t>
            </a:r>
            <a:r>
              <a:rPr lang="en-US" sz="2800" dirty="0" err="1" smtClean="0">
                <a:solidFill>
                  <a:srgbClr val="FF0000"/>
                </a:solidFill>
              </a:rPr>
              <a:t>Tác</a:t>
            </a:r>
            <a:r>
              <a:rPr lang="en-US" sz="2800" dirty="0" smtClean="0">
                <a:solidFill>
                  <a:srgbClr val="FF0000"/>
                </a:solidFill>
              </a:rPr>
              <a:t> </a:t>
            </a:r>
            <a:r>
              <a:rPr lang="en-US" sz="2800" dirty="0" err="1" smtClean="0">
                <a:solidFill>
                  <a:srgbClr val="FF0000"/>
                </a:solidFill>
              </a:rPr>
              <a:t>dụng</a:t>
            </a:r>
            <a:r>
              <a:rPr lang="en-US" sz="2800" dirty="0" smtClean="0">
                <a:solidFill>
                  <a:srgbClr val="FF0000"/>
                </a:solidFill>
              </a:rPr>
              <a:t> </a:t>
            </a:r>
            <a:r>
              <a:rPr lang="en-US" sz="2800" dirty="0" err="1" smtClean="0">
                <a:solidFill>
                  <a:srgbClr val="FF0000"/>
                </a:solidFill>
              </a:rPr>
              <a:t>của</a:t>
            </a:r>
            <a:r>
              <a:rPr lang="en-US" sz="2800" dirty="0" smtClean="0">
                <a:solidFill>
                  <a:srgbClr val="FF0000"/>
                </a:solidFill>
              </a:rPr>
              <a:t> </a:t>
            </a:r>
            <a:r>
              <a:rPr lang="en-US" sz="2800" dirty="0" err="1" smtClean="0">
                <a:solidFill>
                  <a:srgbClr val="FF0000"/>
                </a:solidFill>
              </a:rPr>
              <a:t>nhân</a:t>
            </a:r>
            <a:r>
              <a:rPr lang="en-US" sz="2800" dirty="0" smtClean="0">
                <a:solidFill>
                  <a:srgbClr val="FF0000"/>
                </a:solidFill>
              </a:rPr>
              <a:t> </a:t>
            </a:r>
            <a:r>
              <a:rPr lang="en-US" sz="2800" dirty="0" err="1" smtClean="0">
                <a:solidFill>
                  <a:srgbClr val="FF0000"/>
                </a:solidFill>
              </a:rPr>
              <a:t>hóa</a:t>
            </a:r>
            <a:endParaRPr lang="en-US" sz="2800" dirty="0" smtClean="0">
              <a:solidFill>
                <a:srgbClr val="FF0000"/>
              </a:solidFill>
            </a:endParaRPr>
          </a:p>
        </p:txBody>
      </p:sp>
      <p:sp>
        <p:nvSpPr>
          <p:cNvPr id="41990" name="Text Box 6"/>
          <p:cNvSpPr txBox="1">
            <a:spLocks noChangeArrowheads="1"/>
          </p:cNvSpPr>
          <p:nvPr/>
        </p:nvSpPr>
        <p:spPr bwMode="auto">
          <a:xfrm>
            <a:off x="164690" y="1815882"/>
            <a:ext cx="914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dirty="0" smtClean="0">
                <a:solidFill>
                  <a:srgbClr val="FF0000"/>
                </a:solidFill>
              </a:rPr>
              <a:t>3. </a:t>
            </a:r>
            <a:r>
              <a:rPr lang="en-US" sz="2800" dirty="0" err="1" smtClean="0">
                <a:solidFill>
                  <a:srgbClr val="FF0000"/>
                </a:solidFill>
              </a:rPr>
              <a:t>Các</a:t>
            </a:r>
            <a:r>
              <a:rPr lang="en-US" sz="2800" dirty="0" smtClean="0">
                <a:solidFill>
                  <a:srgbClr val="FF0000"/>
                </a:solidFill>
              </a:rPr>
              <a:t> </a:t>
            </a:r>
            <a:r>
              <a:rPr lang="en-US" sz="2800" dirty="0" err="1" smtClean="0">
                <a:solidFill>
                  <a:srgbClr val="FF0000"/>
                </a:solidFill>
              </a:rPr>
              <a:t>kiểu</a:t>
            </a:r>
            <a:r>
              <a:rPr lang="en-US" sz="2800" dirty="0" smtClean="0">
                <a:solidFill>
                  <a:srgbClr val="FF0000"/>
                </a:solidFill>
              </a:rPr>
              <a:t> </a:t>
            </a:r>
            <a:r>
              <a:rPr lang="en-US" sz="2800" dirty="0" err="1" smtClean="0">
                <a:solidFill>
                  <a:srgbClr val="FF0000"/>
                </a:solidFill>
              </a:rPr>
              <a:t>nhân</a:t>
            </a:r>
            <a:r>
              <a:rPr lang="en-US" sz="2800" dirty="0" smtClean="0">
                <a:solidFill>
                  <a:srgbClr val="FF0000"/>
                </a:solidFill>
              </a:rPr>
              <a:t> </a:t>
            </a:r>
            <a:r>
              <a:rPr lang="en-US" sz="2800" dirty="0" err="1" smtClean="0">
                <a:solidFill>
                  <a:srgbClr val="FF0000"/>
                </a:solidFill>
              </a:rPr>
              <a:t>hóa</a:t>
            </a:r>
            <a:r>
              <a:rPr lang="en-US" sz="2800" dirty="0" smtClean="0">
                <a:solidFill>
                  <a:srgbClr val="FF0000"/>
                </a:solidFill>
              </a:rPr>
              <a:t> </a:t>
            </a:r>
            <a:endParaRPr lang="en-US" sz="2800" dirty="0">
              <a:solidFill>
                <a:srgbClr val="FF0000"/>
              </a:solidFill>
            </a:endParaRPr>
          </a:p>
        </p:txBody>
      </p:sp>
    </p:spTree>
    <p:extLst>
      <p:ext uri="{BB962C8B-B14F-4D97-AF65-F5344CB8AC3E}">
        <p14:creationId xmlns:p14="http://schemas.microsoft.com/office/powerpoint/2010/main" val="4167227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1990"/>
                                        </p:tgtEl>
                                        <p:attrNameLst>
                                          <p:attrName>style.visibility</p:attrName>
                                        </p:attrNameLst>
                                      </p:cBhvr>
                                      <p:to>
                                        <p:strVal val="visible"/>
                                      </p:to>
                                    </p:set>
                                    <p:animEffect transition="in" filter="checkerboard(across)">
                                      <p:cBhvr>
                                        <p:cTn id="7" dur="500"/>
                                        <p:tgtEl>
                                          <p:spTgt spid="419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0"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3013" name="Text Box 5"/>
          <p:cNvSpPr txBox="1">
            <a:spLocks noChangeArrowheads="1"/>
          </p:cNvSpPr>
          <p:nvPr/>
        </p:nvSpPr>
        <p:spPr bwMode="auto">
          <a:xfrm>
            <a:off x="990600" y="22860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43014" name="Text Box 6"/>
          <p:cNvSpPr txBox="1">
            <a:spLocks noChangeArrowheads="1"/>
          </p:cNvSpPr>
          <p:nvPr/>
        </p:nvSpPr>
        <p:spPr bwMode="auto">
          <a:xfrm>
            <a:off x="533400" y="1447800"/>
            <a:ext cx="822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800" b="1"/>
          </a:p>
        </p:txBody>
      </p:sp>
      <p:sp>
        <p:nvSpPr>
          <p:cNvPr id="43034" name="Text Box 26"/>
          <p:cNvSpPr txBox="1">
            <a:spLocks noChangeArrowheads="1"/>
          </p:cNvSpPr>
          <p:nvPr/>
        </p:nvSpPr>
        <p:spPr bwMode="auto">
          <a:xfrm>
            <a:off x="228600" y="152400"/>
            <a:ext cx="4800600" cy="6586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i="1" dirty="0"/>
              <a:t>* </a:t>
            </a:r>
            <a:r>
              <a:rPr lang="en-US" sz="2800" i="1" dirty="0" err="1"/>
              <a:t>Ví</a:t>
            </a:r>
            <a:r>
              <a:rPr lang="en-US" sz="2800" i="1" dirty="0"/>
              <a:t> </a:t>
            </a:r>
            <a:r>
              <a:rPr lang="en-US" sz="2800" i="1" dirty="0" err="1"/>
              <a:t>dụ</a:t>
            </a:r>
            <a:r>
              <a:rPr lang="en-US" sz="2800" dirty="0"/>
              <a:t> </a:t>
            </a:r>
            <a:r>
              <a:rPr lang="en-US" sz="2800" i="1" dirty="0"/>
              <a:t>II/1/a/b/c/ ( SGK/57 )</a:t>
            </a:r>
          </a:p>
          <a:p>
            <a:r>
              <a:rPr lang="en-US" sz="2400" dirty="0"/>
              <a:t>a/ </a:t>
            </a:r>
            <a:r>
              <a:rPr lang="en-US" sz="2400" dirty="0" err="1"/>
              <a:t>Từ</a:t>
            </a:r>
            <a:r>
              <a:rPr lang="en-US" sz="2400" dirty="0"/>
              <a:t> </a:t>
            </a:r>
            <a:r>
              <a:rPr lang="en-US" sz="2400" dirty="0" err="1"/>
              <a:t>đó</a:t>
            </a:r>
            <a:r>
              <a:rPr lang="en-US" sz="2400" dirty="0"/>
              <a:t>, </a:t>
            </a:r>
            <a:r>
              <a:rPr lang="en-US" sz="2400" dirty="0" err="1"/>
              <a:t>lão</a:t>
            </a:r>
            <a:r>
              <a:rPr lang="en-US" sz="2400" dirty="0"/>
              <a:t> </a:t>
            </a:r>
            <a:r>
              <a:rPr lang="en-US" sz="2400" dirty="0" err="1"/>
              <a:t>Miệng</a:t>
            </a:r>
            <a:r>
              <a:rPr lang="en-US" sz="2400" dirty="0"/>
              <a:t>, </a:t>
            </a:r>
            <a:r>
              <a:rPr lang="en-US" sz="2400" dirty="0" err="1"/>
              <a:t>bác</a:t>
            </a:r>
            <a:r>
              <a:rPr lang="en-US" sz="2400" dirty="0"/>
              <a:t> Tai, </a:t>
            </a:r>
            <a:r>
              <a:rPr lang="en-US" sz="2400" dirty="0" err="1"/>
              <a:t>cô</a:t>
            </a:r>
            <a:r>
              <a:rPr lang="en-US" sz="2400" dirty="0"/>
              <a:t> </a:t>
            </a:r>
          </a:p>
          <a:p>
            <a:r>
              <a:rPr lang="en-US" sz="2400" dirty="0" err="1"/>
              <a:t>Mắt</a:t>
            </a:r>
            <a:r>
              <a:rPr lang="en-US" sz="2400" dirty="0"/>
              <a:t>, </a:t>
            </a:r>
            <a:r>
              <a:rPr lang="en-US" sz="2400" dirty="0" err="1"/>
              <a:t>cậu</a:t>
            </a:r>
            <a:r>
              <a:rPr lang="en-US" sz="2400" dirty="0"/>
              <a:t> </a:t>
            </a:r>
            <a:r>
              <a:rPr lang="en-US" sz="2400" dirty="0" err="1"/>
              <a:t>Chân</a:t>
            </a:r>
            <a:r>
              <a:rPr lang="en-US" sz="2400" dirty="0"/>
              <a:t>, </a:t>
            </a:r>
            <a:r>
              <a:rPr lang="en-US" sz="2400" dirty="0" err="1"/>
              <a:t>cậu</a:t>
            </a:r>
            <a:r>
              <a:rPr lang="en-US" sz="2400" dirty="0"/>
              <a:t> </a:t>
            </a:r>
            <a:r>
              <a:rPr lang="en-US" sz="2400" dirty="0" err="1"/>
              <a:t>Tay</a:t>
            </a:r>
            <a:r>
              <a:rPr lang="en-US" sz="2400" dirty="0"/>
              <a:t> </a:t>
            </a:r>
            <a:r>
              <a:rPr lang="en-US" sz="2400" dirty="0" err="1"/>
              <a:t>lại</a:t>
            </a:r>
            <a:r>
              <a:rPr lang="en-US" sz="2400" dirty="0"/>
              <a:t> </a:t>
            </a:r>
            <a:r>
              <a:rPr lang="en-US" sz="2400" dirty="0" err="1"/>
              <a:t>thân</a:t>
            </a:r>
            <a:r>
              <a:rPr lang="en-US" sz="2400" dirty="0"/>
              <a:t> </a:t>
            </a:r>
          </a:p>
          <a:p>
            <a:r>
              <a:rPr lang="en-US" sz="2400" dirty="0" err="1"/>
              <a:t>mật</a:t>
            </a:r>
            <a:r>
              <a:rPr lang="en-US" sz="2400" dirty="0"/>
              <a:t> </a:t>
            </a:r>
            <a:r>
              <a:rPr lang="en-US" sz="2400" dirty="0" err="1"/>
              <a:t>sống</a:t>
            </a:r>
            <a:r>
              <a:rPr lang="en-US" sz="2400" dirty="0"/>
              <a:t> </a:t>
            </a:r>
            <a:r>
              <a:rPr lang="en-US" sz="2400" dirty="0" err="1"/>
              <a:t>với</a:t>
            </a:r>
            <a:r>
              <a:rPr lang="en-US" sz="2400" dirty="0"/>
              <a:t> </a:t>
            </a:r>
            <a:r>
              <a:rPr lang="en-US" sz="2400" dirty="0" err="1"/>
              <a:t>nhau</a:t>
            </a:r>
            <a:r>
              <a:rPr lang="en-US" sz="2400" dirty="0"/>
              <a:t>, </a:t>
            </a:r>
            <a:r>
              <a:rPr lang="en-US" sz="2400" dirty="0" err="1"/>
              <a:t>mỗi</a:t>
            </a:r>
            <a:r>
              <a:rPr lang="en-US" sz="2400" dirty="0"/>
              <a:t> </a:t>
            </a:r>
            <a:r>
              <a:rPr lang="en-US" sz="2400" dirty="0" err="1"/>
              <a:t>người</a:t>
            </a:r>
            <a:r>
              <a:rPr lang="en-US" sz="2400" dirty="0"/>
              <a:t> </a:t>
            </a:r>
            <a:r>
              <a:rPr lang="en-US" sz="2400" dirty="0" err="1"/>
              <a:t>một</a:t>
            </a:r>
            <a:r>
              <a:rPr lang="en-US" sz="2400" dirty="0"/>
              <a:t> </a:t>
            </a:r>
            <a:r>
              <a:rPr lang="en-US" sz="2400" dirty="0" err="1"/>
              <a:t>việc</a:t>
            </a:r>
            <a:r>
              <a:rPr lang="en-US" sz="2400" dirty="0"/>
              <a:t>, </a:t>
            </a:r>
            <a:r>
              <a:rPr lang="en-US" sz="2400" dirty="0" err="1"/>
              <a:t>không</a:t>
            </a:r>
            <a:r>
              <a:rPr lang="en-US" sz="2400" dirty="0"/>
              <a:t> </a:t>
            </a:r>
            <a:r>
              <a:rPr lang="en-US" sz="2400" dirty="0" err="1"/>
              <a:t>ai</a:t>
            </a:r>
            <a:r>
              <a:rPr lang="en-US" sz="2400" dirty="0"/>
              <a:t> </a:t>
            </a:r>
            <a:r>
              <a:rPr lang="en-US" sz="2400" dirty="0" err="1"/>
              <a:t>tị</a:t>
            </a:r>
            <a:r>
              <a:rPr lang="en-US" sz="2400" dirty="0"/>
              <a:t> </a:t>
            </a:r>
            <a:r>
              <a:rPr lang="en-US" sz="2400" dirty="0" err="1"/>
              <a:t>ai</a:t>
            </a:r>
            <a:r>
              <a:rPr lang="en-US" sz="2400" dirty="0"/>
              <a:t> </a:t>
            </a:r>
            <a:r>
              <a:rPr lang="en-US" sz="2400" dirty="0" err="1"/>
              <a:t>cả</a:t>
            </a:r>
            <a:r>
              <a:rPr lang="en-US" sz="2400" dirty="0"/>
              <a:t>.</a:t>
            </a:r>
            <a:r>
              <a:rPr lang="en-US" sz="2600" dirty="0"/>
              <a:t> </a:t>
            </a:r>
            <a:r>
              <a:rPr lang="en-US" sz="2600" i="1" dirty="0"/>
              <a:t>	</a:t>
            </a:r>
          </a:p>
          <a:p>
            <a:r>
              <a:rPr lang="en-US" sz="2800" i="1" dirty="0"/>
              <a:t>               </a:t>
            </a:r>
            <a:r>
              <a:rPr lang="en-US" sz="2000" i="1" dirty="0"/>
              <a:t>(</a:t>
            </a:r>
            <a:r>
              <a:rPr lang="en-US" sz="2000" i="1" dirty="0" err="1"/>
              <a:t>Chân</a:t>
            </a:r>
            <a:r>
              <a:rPr lang="en-US" sz="2000" i="1" dirty="0"/>
              <a:t>, </a:t>
            </a:r>
            <a:r>
              <a:rPr lang="en-US" sz="2000" i="1" dirty="0" err="1"/>
              <a:t>Tay</a:t>
            </a:r>
            <a:r>
              <a:rPr lang="en-US" sz="2000" i="1" dirty="0"/>
              <a:t>, Tai, </a:t>
            </a:r>
            <a:r>
              <a:rPr lang="en-US" sz="2000" i="1" dirty="0" err="1"/>
              <a:t>Mắt</a:t>
            </a:r>
            <a:r>
              <a:rPr lang="en-US" sz="2000" i="1" dirty="0"/>
              <a:t>, </a:t>
            </a:r>
            <a:r>
              <a:rPr lang="en-US" sz="2000" i="1" dirty="0" err="1"/>
              <a:t>Miệng</a:t>
            </a:r>
            <a:r>
              <a:rPr lang="en-US" sz="2000" i="1" dirty="0"/>
              <a:t>)</a:t>
            </a:r>
          </a:p>
          <a:p>
            <a:endParaRPr lang="en-US" sz="2000" i="1" dirty="0">
              <a:solidFill>
                <a:srgbClr val="FFFF00"/>
              </a:solidFill>
            </a:endParaRPr>
          </a:p>
          <a:p>
            <a:r>
              <a:rPr lang="en-US" sz="2400" dirty="0"/>
              <a:t>b/ </a:t>
            </a:r>
            <a:r>
              <a:rPr lang="en-US" sz="2400" dirty="0" err="1"/>
              <a:t>Gậy</a:t>
            </a:r>
            <a:r>
              <a:rPr lang="en-US" sz="2400" dirty="0"/>
              <a:t> </a:t>
            </a:r>
            <a:r>
              <a:rPr lang="en-US" sz="2400" dirty="0" err="1"/>
              <a:t>tre</a:t>
            </a:r>
            <a:r>
              <a:rPr lang="en-US" sz="2400" dirty="0"/>
              <a:t>, </a:t>
            </a:r>
            <a:r>
              <a:rPr lang="en-US" sz="2400" dirty="0" err="1"/>
              <a:t>chông</a:t>
            </a:r>
            <a:r>
              <a:rPr lang="en-US" sz="2400" dirty="0"/>
              <a:t> </a:t>
            </a:r>
            <a:r>
              <a:rPr lang="en-US" sz="2400" dirty="0" err="1"/>
              <a:t>tre</a:t>
            </a:r>
            <a:r>
              <a:rPr lang="en-US" sz="2400" dirty="0"/>
              <a:t> </a:t>
            </a:r>
            <a:r>
              <a:rPr lang="en-US" sz="2400" dirty="0" err="1"/>
              <a:t>chống</a:t>
            </a:r>
            <a:r>
              <a:rPr lang="en-US" sz="2400" dirty="0"/>
              <a:t> </a:t>
            </a:r>
            <a:r>
              <a:rPr lang="en-US" sz="2400" dirty="0" err="1"/>
              <a:t>lại</a:t>
            </a:r>
            <a:r>
              <a:rPr lang="en-US" sz="2400" dirty="0"/>
              <a:t> </a:t>
            </a:r>
            <a:r>
              <a:rPr lang="en-US" sz="2400" dirty="0" err="1"/>
              <a:t>sắt</a:t>
            </a:r>
            <a:r>
              <a:rPr lang="en-US" sz="2400" dirty="0"/>
              <a:t> </a:t>
            </a:r>
            <a:r>
              <a:rPr lang="en-US" sz="2400" dirty="0" err="1"/>
              <a:t>thép</a:t>
            </a:r>
            <a:r>
              <a:rPr lang="en-US" sz="2400" dirty="0"/>
              <a:t> </a:t>
            </a:r>
            <a:r>
              <a:rPr lang="en-US" sz="2400" dirty="0" err="1"/>
              <a:t>của</a:t>
            </a:r>
            <a:r>
              <a:rPr lang="en-US" sz="2400" dirty="0"/>
              <a:t> </a:t>
            </a:r>
            <a:r>
              <a:rPr lang="en-US" sz="2400" dirty="0" err="1"/>
              <a:t>quân</a:t>
            </a:r>
            <a:r>
              <a:rPr lang="en-US" sz="2400" dirty="0"/>
              <a:t> </a:t>
            </a:r>
            <a:r>
              <a:rPr lang="en-US" sz="2400" dirty="0" err="1"/>
              <a:t>thù</a:t>
            </a:r>
            <a:r>
              <a:rPr lang="en-US" sz="2400" dirty="0"/>
              <a:t>. </a:t>
            </a:r>
            <a:r>
              <a:rPr lang="en-US" sz="2400" dirty="0" err="1"/>
              <a:t>Tre</a:t>
            </a:r>
            <a:r>
              <a:rPr lang="en-US" sz="2400" dirty="0"/>
              <a:t> </a:t>
            </a:r>
            <a:r>
              <a:rPr lang="en-US" sz="2400" dirty="0" err="1"/>
              <a:t>xung</a:t>
            </a:r>
            <a:r>
              <a:rPr lang="en-US" sz="2400" dirty="0"/>
              <a:t> </a:t>
            </a:r>
            <a:r>
              <a:rPr lang="en-US" sz="2400" dirty="0" err="1"/>
              <a:t>phong</a:t>
            </a:r>
            <a:r>
              <a:rPr lang="en-US" sz="2400" dirty="0"/>
              <a:t> </a:t>
            </a:r>
            <a:r>
              <a:rPr lang="en-US" sz="2400" dirty="0" err="1"/>
              <a:t>vào</a:t>
            </a:r>
            <a:r>
              <a:rPr lang="en-US" sz="2400" dirty="0"/>
              <a:t> </a:t>
            </a:r>
            <a:r>
              <a:rPr lang="en-US" sz="2400" dirty="0" err="1"/>
              <a:t>xe</a:t>
            </a:r>
            <a:r>
              <a:rPr lang="en-US" sz="2400" dirty="0"/>
              <a:t> </a:t>
            </a:r>
            <a:r>
              <a:rPr lang="en-US" sz="2400" dirty="0" err="1"/>
              <a:t>tăng</a:t>
            </a:r>
            <a:r>
              <a:rPr lang="en-US" sz="2400" dirty="0"/>
              <a:t>, </a:t>
            </a:r>
            <a:r>
              <a:rPr lang="en-US" sz="2400" dirty="0" err="1"/>
              <a:t>đại</a:t>
            </a:r>
            <a:r>
              <a:rPr lang="en-US" sz="2400" dirty="0"/>
              <a:t> </a:t>
            </a:r>
            <a:r>
              <a:rPr lang="en-US" sz="2400" dirty="0" err="1"/>
              <a:t>bác</a:t>
            </a:r>
            <a:r>
              <a:rPr lang="en-US" sz="2400" dirty="0"/>
              <a:t>. </a:t>
            </a:r>
            <a:r>
              <a:rPr lang="en-US" sz="2400" dirty="0" err="1"/>
              <a:t>Tre</a:t>
            </a:r>
            <a:r>
              <a:rPr lang="en-US" sz="2400" dirty="0"/>
              <a:t> </a:t>
            </a:r>
            <a:r>
              <a:rPr lang="en-US" sz="2400" dirty="0" err="1"/>
              <a:t>giữ</a:t>
            </a:r>
            <a:r>
              <a:rPr lang="en-US" sz="2400" dirty="0"/>
              <a:t> </a:t>
            </a:r>
            <a:r>
              <a:rPr lang="en-US" sz="2400" dirty="0" err="1"/>
              <a:t>làng</a:t>
            </a:r>
            <a:r>
              <a:rPr lang="en-US" sz="2400" dirty="0"/>
              <a:t>, </a:t>
            </a:r>
            <a:r>
              <a:rPr lang="en-US" sz="2400" dirty="0" err="1"/>
              <a:t>giữ</a:t>
            </a:r>
            <a:r>
              <a:rPr lang="en-US" sz="2400" dirty="0"/>
              <a:t> </a:t>
            </a:r>
            <a:r>
              <a:rPr lang="en-US" sz="2400" dirty="0" err="1"/>
              <a:t>nước</a:t>
            </a:r>
            <a:r>
              <a:rPr lang="en-US" sz="2400" dirty="0"/>
              <a:t>, </a:t>
            </a:r>
            <a:r>
              <a:rPr lang="en-US" sz="2400" dirty="0" err="1"/>
              <a:t>giữ</a:t>
            </a:r>
            <a:r>
              <a:rPr lang="en-US" sz="2400" dirty="0"/>
              <a:t> </a:t>
            </a:r>
            <a:r>
              <a:rPr lang="en-US" sz="2400" dirty="0" err="1"/>
              <a:t>mái</a:t>
            </a:r>
            <a:r>
              <a:rPr lang="en-US" sz="2400" dirty="0"/>
              <a:t> </a:t>
            </a:r>
            <a:r>
              <a:rPr lang="en-US" sz="2400" dirty="0" err="1"/>
              <a:t>nhà</a:t>
            </a:r>
            <a:r>
              <a:rPr lang="en-US" sz="2400" dirty="0"/>
              <a:t> </a:t>
            </a:r>
            <a:r>
              <a:rPr lang="en-US" sz="2400" dirty="0" err="1"/>
              <a:t>tranh</a:t>
            </a:r>
            <a:r>
              <a:rPr lang="en-US" sz="2400" dirty="0"/>
              <a:t>, </a:t>
            </a:r>
            <a:r>
              <a:rPr lang="en-US" sz="2400" dirty="0" err="1"/>
              <a:t>giữ</a:t>
            </a:r>
            <a:r>
              <a:rPr lang="en-US" sz="2400" dirty="0"/>
              <a:t> </a:t>
            </a:r>
            <a:r>
              <a:rPr lang="en-US" sz="2400" dirty="0" err="1"/>
              <a:t>đồng</a:t>
            </a:r>
            <a:r>
              <a:rPr lang="en-US" sz="2400" dirty="0"/>
              <a:t> </a:t>
            </a:r>
            <a:r>
              <a:rPr lang="en-US" sz="2400" dirty="0" err="1"/>
              <a:t>lúa</a:t>
            </a:r>
            <a:r>
              <a:rPr lang="en-US" sz="2400" dirty="0"/>
              <a:t> </a:t>
            </a:r>
            <a:r>
              <a:rPr lang="en-US" sz="2400" dirty="0" err="1"/>
              <a:t>chín</a:t>
            </a:r>
            <a:r>
              <a:rPr lang="en-US" sz="2400" dirty="0"/>
              <a:t>.</a:t>
            </a:r>
            <a:r>
              <a:rPr lang="en-US" sz="2800" i="1" dirty="0"/>
              <a:t> 					                      </a:t>
            </a:r>
            <a:r>
              <a:rPr lang="en-US" sz="2000" i="1" dirty="0"/>
              <a:t>( </a:t>
            </a:r>
            <a:r>
              <a:rPr lang="en-US" sz="2000" i="1" dirty="0" err="1"/>
              <a:t>Thép</a:t>
            </a:r>
            <a:r>
              <a:rPr lang="en-US" sz="2000" i="1" dirty="0"/>
              <a:t> </a:t>
            </a:r>
            <a:r>
              <a:rPr lang="en-US" sz="2000" i="1" dirty="0" err="1"/>
              <a:t>Mới</a:t>
            </a:r>
            <a:r>
              <a:rPr lang="en-US" sz="2000" i="1" dirty="0"/>
              <a:t> )</a:t>
            </a:r>
          </a:p>
          <a:p>
            <a:endParaRPr lang="en-US" sz="2000" i="1" dirty="0"/>
          </a:p>
          <a:p>
            <a:r>
              <a:rPr lang="en-US" sz="2400" dirty="0"/>
              <a:t>c/ </a:t>
            </a:r>
            <a:r>
              <a:rPr lang="en-US" sz="2400" dirty="0" err="1"/>
              <a:t>Trâu</a:t>
            </a:r>
            <a:r>
              <a:rPr lang="en-US" sz="2400" dirty="0"/>
              <a:t> </a:t>
            </a:r>
            <a:r>
              <a:rPr lang="en-US" sz="2400" dirty="0" err="1"/>
              <a:t>ơi</a:t>
            </a:r>
            <a:r>
              <a:rPr lang="en-US" sz="2400" dirty="0"/>
              <a:t>, ta </a:t>
            </a:r>
            <a:r>
              <a:rPr lang="en-US" sz="2400" dirty="0" err="1"/>
              <a:t>bảo</a:t>
            </a:r>
            <a:r>
              <a:rPr lang="en-US" sz="2400" dirty="0"/>
              <a:t> </a:t>
            </a:r>
            <a:r>
              <a:rPr lang="en-US" sz="2400" dirty="0" err="1"/>
              <a:t>trâu</a:t>
            </a:r>
            <a:r>
              <a:rPr lang="en-US" sz="2400" dirty="0"/>
              <a:t> </a:t>
            </a:r>
            <a:r>
              <a:rPr lang="en-US" sz="2400" dirty="0" err="1"/>
              <a:t>này</a:t>
            </a:r>
            <a:endParaRPr lang="en-US" sz="2400" dirty="0"/>
          </a:p>
          <a:p>
            <a:r>
              <a:rPr lang="en-US" sz="2400" dirty="0" err="1"/>
              <a:t>Trâu</a:t>
            </a:r>
            <a:r>
              <a:rPr lang="en-US" sz="2400" dirty="0"/>
              <a:t> </a:t>
            </a:r>
            <a:r>
              <a:rPr lang="en-US" sz="2400" dirty="0" err="1"/>
              <a:t>ra</a:t>
            </a:r>
            <a:r>
              <a:rPr lang="en-US" sz="2400" dirty="0"/>
              <a:t> </a:t>
            </a:r>
            <a:r>
              <a:rPr lang="en-US" sz="2400" dirty="0" err="1"/>
              <a:t>ngoài</a:t>
            </a:r>
            <a:r>
              <a:rPr lang="en-US" sz="2400" dirty="0"/>
              <a:t> </a:t>
            </a:r>
            <a:r>
              <a:rPr lang="en-US" sz="2400" dirty="0" err="1"/>
              <a:t>ruộng</a:t>
            </a:r>
            <a:r>
              <a:rPr lang="en-US" sz="2400" dirty="0"/>
              <a:t>, </a:t>
            </a:r>
            <a:r>
              <a:rPr lang="en-US" sz="2400" dirty="0" err="1"/>
              <a:t>trâu</a:t>
            </a:r>
            <a:r>
              <a:rPr lang="en-US" sz="2400" dirty="0"/>
              <a:t> </a:t>
            </a:r>
            <a:r>
              <a:rPr lang="en-US" sz="2400" dirty="0" err="1"/>
              <a:t>cày</a:t>
            </a:r>
            <a:r>
              <a:rPr lang="en-US" sz="2400" dirty="0"/>
              <a:t> </a:t>
            </a:r>
            <a:r>
              <a:rPr lang="en-US" sz="2400" dirty="0" err="1"/>
              <a:t>với</a:t>
            </a:r>
            <a:r>
              <a:rPr lang="en-US" sz="2400" dirty="0"/>
              <a:t> ta.</a:t>
            </a:r>
          </a:p>
          <a:p>
            <a:r>
              <a:rPr lang="en-US" sz="2800" i="1" dirty="0"/>
              <a:t>                              </a:t>
            </a:r>
            <a:r>
              <a:rPr lang="en-US" sz="2000" i="1" dirty="0"/>
              <a:t>( </a:t>
            </a:r>
            <a:r>
              <a:rPr lang="en-US" sz="2000" i="1" dirty="0" err="1"/>
              <a:t>Ca</a:t>
            </a:r>
            <a:r>
              <a:rPr lang="en-US" sz="2000" i="1" dirty="0"/>
              <a:t> </a:t>
            </a:r>
            <a:r>
              <a:rPr lang="en-US" sz="2000" i="1" dirty="0" err="1"/>
              <a:t>dao</a:t>
            </a:r>
            <a:r>
              <a:rPr lang="en-US" sz="2000" i="1" dirty="0"/>
              <a:t> )</a:t>
            </a:r>
          </a:p>
        </p:txBody>
      </p:sp>
      <p:grpSp>
        <p:nvGrpSpPr>
          <p:cNvPr id="43093" name="Group 85"/>
          <p:cNvGrpSpPr>
            <a:grpSpLocks/>
          </p:cNvGrpSpPr>
          <p:nvPr/>
        </p:nvGrpSpPr>
        <p:grpSpPr bwMode="auto">
          <a:xfrm>
            <a:off x="7239000" y="609600"/>
            <a:ext cx="1676400" cy="1938338"/>
            <a:chOff x="4560" y="384"/>
            <a:chExt cx="1056" cy="1221"/>
          </a:xfrm>
        </p:grpSpPr>
        <p:pic>
          <p:nvPicPr>
            <p:cNvPr id="43040" name="Picture 32"/>
            <p:cNvPicPr>
              <a:picLocks noChangeAspect="1" noChangeArrowheads="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4560" y="576"/>
              <a:ext cx="424" cy="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043" name="Text Box 35"/>
            <p:cNvSpPr txBox="1">
              <a:spLocks noChangeArrowheads="1"/>
            </p:cNvSpPr>
            <p:nvPr/>
          </p:nvSpPr>
          <p:spPr bwMode="auto">
            <a:xfrm>
              <a:off x="4992" y="384"/>
              <a:ext cx="624" cy="1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dirty="0">
                  <a:solidFill>
                    <a:srgbClr val="FFFF00"/>
                  </a:solidFill>
                </a:rPr>
                <a:t> </a:t>
              </a:r>
              <a:r>
                <a:rPr lang="en-US" sz="2400" b="1" dirty="0" err="1">
                  <a:solidFill>
                    <a:srgbClr val="FF0000"/>
                  </a:solidFill>
                </a:rPr>
                <a:t>Dùng</a:t>
              </a:r>
              <a:r>
                <a:rPr lang="en-US" sz="2400" b="1" dirty="0">
                  <a:solidFill>
                    <a:srgbClr val="FF0000"/>
                  </a:solidFill>
                </a:rPr>
                <a:t> </a:t>
              </a:r>
              <a:r>
                <a:rPr lang="en-US" sz="2400" b="1" dirty="0" err="1">
                  <a:solidFill>
                    <a:srgbClr val="FF0000"/>
                  </a:solidFill>
                </a:rPr>
                <a:t>từ</a:t>
              </a:r>
              <a:r>
                <a:rPr lang="en-US" sz="2400" b="1" dirty="0">
                  <a:solidFill>
                    <a:srgbClr val="FF0000"/>
                  </a:solidFill>
                </a:rPr>
                <a:t> </a:t>
              </a:r>
              <a:r>
                <a:rPr lang="en-US" sz="2400" b="1" dirty="0" err="1">
                  <a:solidFill>
                    <a:srgbClr val="FF0000"/>
                  </a:solidFill>
                </a:rPr>
                <a:t>gọi</a:t>
              </a:r>
              <a:r>
                <a:rPr lang="en-US" sz="2400" b="1" dirty="0">
                  <a:solidFill>
                    <a:srgbClr val="FF0000"/>
                  </a:solidFill>
                </a:rPr>
                <a:t> </a:t>
              </a:r>
              <a:r>
                <a:rPr lang="en-US" sz="2400" b="1" dirty="0" err="1">
                  <a:solidFill>
                    <a:srgbClr val="FF0000"/>
                  </a:solidFill>
                </a:rPr>
                <a:t>người</a:t>
              </a:r>
              <a:r>
                <a:rPr lang="en-US" sz="2400" b="1" dirty="0">
                  <a:solidFill>
                    <a:srgbClr val="FF0000"/>
                  </a:solidFill>
                </a:rPr>
                <a:t> </a:t>
              </a:r>
              <a:r>
                <a:rPr lang="en-US" sz="2400" b="1" dirty="0" err="1">
                  <a:solidFill>
                    <a:srgbClr val="FF0000"/>
                  </a:solidFill>
                </a:rPr>
                <a:t>để</a:t>
              </a:r>
              <a:r>
                <a:rPr lang="en-US" sz="2400" b="1" dirty="0">
                  <a:solidFill>
                    <a:srgbClr val="FF0000"/>
                  </a:solidFill>
                </a:rPr>
                <a:t> </a:t>
              </a:r>
              <a:r>
                <a:rPr lang="en-US" sz="2400" b="1" dirty="0" err="1">
                  <a:solidFill>
                    <a:srgbClr val="FF0000"/>
                  </a:solidFill>
                </a:rPr>
                <a:t>gọi</a:t>
              </a:r>
              <a:r>
                <a:rPr lang="en-US" sz="2400" b="1" dirty="0">
                  <a:solidFill>
                    <a:srgbClr val="FF0000"/>
                  </a:solidFill>
                </a:rPr>
                <a:t> </a:t>
              </a:r>
              <a:r>
                <a:rPr lang="en-US" sz="2400" b="1" dirty="0" err="1">
                  <a:solidFill>
                    <a:srgbClr val="FF0000"/>
                  </a:solidFill>
                </a:rPr>
                <a:t>vật</a:t>
              </a:r>
              <a:r>
                <a:rPr lang="en-US" sz="2400" b="1" dirty="0">
                  <a:solidFill>
                    <a:srgbClr val="FFFF00"/>
                  </a:solidFill>
                </a:rPr>
                <a:t>.</a:t>
              </a:r>
            </a:p>
          </p:txBody>
        </p:sp>
      </p:grpSp>
      <p:grpSp>
        <p:nvGrpSpPr>
          <p:cNvPr id="43067" name="Group 59"/>
          <p:cNvGrpSpPr>
            <a:grpSpLocks/>
          </p:cNvGrpSpPr>
          <p:nvPr/>
        </p:nvGrpSpPr>
        <p:grpSpPr bwMode="auto">
          <a:xfrm>
            <a:off x="5943600" y="609600"/>
            <a:ext cx="1600200" cy="1800225"/>
            <a:chOff x="3744" y="432"/>
            <a:chExt cx="1008" cy="1134"/>
          </a:xfrm>
        </p:grpSpPr>
        <p:sp>
          <p:nvSpPr>
            <p:cNvPr id="43050" name="Text Box 42"/>
            <p:cNvSpPr txBox="1">
              <a:spLocks noChangeArrowheads="1"/>
            </p:cNvSpPr>
            <p:nvPr/>
          </p:nvSpPr>
          <p:spPr bwMode="auto">
            <a:xfrm>
              <a:off x="4176" y="432"/>
              <a:ext cx="576" cy="1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t>lão, bác, cô, cậu</a:t>
              </a:r>
            </a:p>
          </p:txBody>
        </p:sp>
        <p:grpSp>
          <p:nvGrpSpPr>
            <p:cNvPr id="43065" name="Group 57"/>
            <p:cNvGrpSpPr>
              <a:grpSpLocks/>
            </p:cNvGrpSpPr>
            <p:nvPr/>
          </p:nvGrpSpPr>
          <p:grpSpPr bwMode="auto">
            <a:xfrm>
              <a:off x="3744" y="672"/>
              <a:ext cx="336" cy="288"/>
              <a:chOff x="3744" y="672"/>
              <a:chExt cx="336" cy="288"/>
            </a:xfrm>
          </p:grpSpPr>
          <p:sp>
            <p:nvSpPr>
              <p:cNvPr id="43051" name="Text Box 43"/>
              <p:cNvSpPr txBox="1">
                <a:spLocks noChangeArrowheads="1"/>
              </p:cNvSpPr>
              <p:nvPr/>
            </p:nvSpPr>
            <p:spPr bwMode="auto">
              <a:xfrm>
                <a:off x="3744" y="672"/>
                <a:ext cx="3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solidFill>
                      <a:srgbClr val="FFFF00"/>
                    </a:solidFill>
                  </a:rPr>
                  <a:t>gọi</a:t>
                </a:r>
              </a:p>
            </p:txBody>
          </p:sp>
          <p:sp>
            <p:nvSpPr>
              <p:cNvPr id="43052" name="Line 44"/>
              <p:cNvSpPr>
                <a:spLocks noChangeShapeType="1"/>
              </p:cNvSpPr>
              <p:nvPr/>
            </p:nvSpPr>
            <p:spPr bwMode="auto">
              <a:xfrm>
                <a:off x="3744" y="960"/>
                <a:ext cx="336" cy="0"/>
              </a:xfrm>
              <a:prstGeom prst="line">
                <a:avLst/>
              </a:prstGeom>
              <a:noFill/>
              <a:ln w="38100">
                <a:solidFill>
                  <a:srgbClr val="FFFF00"/>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43070" name="Group 62"/>
          <p:cNvGrpSpPr>
            <a:grpSpLocks/>
          </p:cNvGrpSpPr>
          <p:nvPr/>
        </p:nvGrpSpPr>
        <p:grpSpPr bwMode="auto">
          <a:xfrm>
            <a:off x="5715000" y="2819400"/>
            <a:ext cx="1676400" cy="1616075"/>
            <a:chOff x="3600" y="1728"/>
            <a:chExt cx="1056" cy="1018"/>
          </a:xfrm>
        </p:grpSpPr>
        <p:sp>
          <p:nvSpPr>
            <p:cNvPr id="43053" name="Text Box 45"/>
            <p:cNvSpPr txBox="1">
              <a:spLocks noChangeArrowheads="1"/>
            </p:cNvSpPr>
            <p:nvPr/>
          </p:nvSpPr>
          <p:spPr bwMode="auto">
            <a:xfrm>
              <a:off x="4032" y="1728"/>
              <a:ext cx="624" cy="1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b="1" dirty="0" err="1"/>
                <a:t>Chống</a:t>
              </a:r>
              <a:r>
                <a:rPr lang="en-US" sz="2000" b="1" dirty="0"/>
                <a:t> </a:t>
              </a:r>
            </a:p>
            <a:p>
              <a:r>
                <a:rPr lang="en-US" sz="2000" b="1" dirty="0" err="1"/>
                <a:t>lại</a:t>
              </a:r>
              <a:r>
                <a:rPr lang="en-US" sz="2000" b="1" dirty="0"/>
                <a:t>, </a:t>
              </a:r>
              <a:r>
                <a:rPr lang="en-US" sz="2000" b="1" dirty="0" err="1"/>
                <a:t>xung</a:t>
              </a:r>
              <a:r>
                <a:rPr lang="en-US" sz="2000" b="1" dirty="0"/>
                <a:t> </a:t>
              </a:r>
              <a:r>
                <a:rPr lang="en-US" sz="2000" b="1" dirty="0" err="1"/>
                <a:t>phong</a:t>
              </a:r>
              <a:r>
                <a:rPr lang="en-US" sz="2000" b="1" dirty="0"/>
                <a:t>, </a:t>
              </a:r>
              <a:r>
                <a:rPr lang="en-US" sz="2000" b="1" dirty="0" err="1"/>
                <a:t>giữ</a:t>
              </a:r>
              <a:endParaRPr lang="en-US" sz="2000" b="1" dirty="0"/>
            </a:p>
          </p:txBody>
        </p:sp>
        <p:sp>
          <p:nvSpPr>
            <p:cNvPr id="43054" name="Line 46"/>
            <p:cNvSpPr>
              <a:spLocks noChangeShapeType="1"/>
            </p:cNvSpPr>
            <p:nvPr/>
          </p:nvSpPr>
          <p:spPr bwMode="auto">
            <a:xfrm>
              <a:off x="3600" y="2208"/>
              <a:ext cx="336" cy="0"/>
            </a:xfrm>
            <a:prstGeom prst="line">
              <a:avLst/>
            </a:prstGeom>
            <a:noFill/>
            <a:ln w="38100">
              <a:solidFill>
                <a:srgbClr val="FFFF00"/>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3071" name="Group 63"/>
          <p:cNvGrpSpPr>
            <a:grpSpLocks/>
          </p:cNvGrpSpPr>
          <p:nvPr/>
        </p:nvGrpSpPr>
        <p:grpSpPr bwMode="auto">
          <a:xfrm>
            <a:off x="7162800" y="2743201"/>
            <a:ext cx="1981200" cy="2246313"/>
            <a:chOff x="4512" y="1824"/>
            <a:chExt cx="1248" cy="1415"/>
          </a:xfrm>
        </p:grpSpPr>
        <p:pic>
          <p:nvPicPr>
            <p:cNvPr id="43055" name="Picture 47"/>
            <p:cNvPicPr>
              <a:picLocks noChangeAspect="1" noChangeArrowheads="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4512" y="1920"/>
              <a:ext cx="288" cy="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056" name="Text Box 48"/>
            <p:cNvSpPr txBox="1">
              <a:spLocks noChangeArrowheads="1"/>
            </p:cNvSpPr>
            <p:nvPr/>
          </p:nvSpPr>
          <p:spPr bwMode="auto">
            <a:xfrm>
              <a:off x="4800" y="1824"/>
              <a:ext cx="960" cy="1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b="1" dirty="0" err="1">
                  <a:solidFill>
                    <a:srgbClr val="FF0000"/>
                  </a:solidFill>
                </a:rPr>
                <a:t>Dùng</a:t>
              </a:r>
              <a:r>
                <a:rPr lang="en-US" sz="2000" b="1" dirty="0">
                  <a:solidFill>
                    <a:srgbClr val="FF0000"/>
                  </a:solidFill>
                </a:rPr>
                <a:t> </a:t>
              </a:r>
              <a:r>
                <a:rPr lang="en-US" sz="2000" b="1" dirty="0" err="1">
                  <a:solidFill>
                    <a:srgbClr val="FF0000"/>
                  </a:solidFill>
                </a:rPr>
                <a:t>từ</a:t>
              </a:r>
              <a:r>
                <a:rPr lang="en-US" sz="2000" b="1" dirty="0">
                  <a:solidFill>
                    <a:srgbClr val="FF0000"/>
                  </a:solidFill>
                </a:rPr>
                <a:t> </a:t>
              </a:r>
              <a:r>
                <a:rPr lang="en-US" sz="2000" b="1" dirty="0" err="1">
                  <a:solidFill>
                    <a:srgbClr val="FF0000"/>
                  </a:solidFill>
                </a:rPr>
                <a:t>chỉ</a:t>
              </a:r>
              <a:r>
                <a:rPr lang="en-US" sz="2000" b="1" dirty="0">
                  <a:solidFill>
                    <a:srgbClr val="FF0000"/>
                  </a:solidFill>
                </a:rPr>
                <a:t> </a:t>
              </a:r>
              <a:r>
                <a:rPr lang="en-US" sz="2000" b="1" dirty="0" err="1">
                  <a:solidFill>
                    <a:srgbClr val="FF0000"/>
                  </a:solidFill>
                </a:rPr>
                <a:t>họat</a:t>
              </a:r>
              <a:r>
                <a:rPr lang="en-US" sz="2000" b="1" dirty="0">
                  <a:solidFill>
                    <a:srgbClr val="FF0000"/>
                  </a:solidFill>
                </a:rPr>
                <a:t> </a:t>
              </a:r>
              <a:r>
                <a:rPr lang="en-US" sz="2000" b="1" dirty="0" err="1">
                  <a:solidFill>
                    <a:srgbClr val="FF0000"/>
                  </a:solidFill>
                </a:rPr>
                <a:t>động</a:t>
              </a:r>
              <a:r>
                <a:rPr lang="en-US" sz="2000" b="1" dirty="0">
                  <a:solidFill>
                    <a:srgbClr val="FF0000"/>
                  </a:solidFill>
                </a:rPr>
                <a:t>, </a:t>
              </a:r>
              <a:r>
                <a:rPr lang="en-US" sz="2000" b="1" dirty="0" err="1">
                  <a:solidFill>
                    <a:srgbClr val="FF0000"/>
                  </a:solidFill>
                </a:rPr>
                <a:t>tính</a:t>
              </a:r>
              <a:r>
                <a:rPr lang="en-US" sz="2000" b="1" dirty="0">
                  <a:solidFill>
                    <a:srgbClr val="FF0000"/>
                  </a:solidFill>
                </a:rPr>
                <a:t> </a:t>
              </a:r>
              <a:r>
                <a:rPr lang="en-US" sz="2000" b="1" dirty="0" err="1">
                  <a:solidFill>
                    <a:srgbClr val="FF0000"/>
                  </a:solidFill>
                </a:rPr>
                <a:t>chất</a:t>
              </a:r>
              <a:r>
                <a:rPr lang="en-US" sz="2000" b="1" dirty="0">
                  <a:solidFill>
                    <a:srgbClr val="FF0000"/>
                  </a:solidFill>
                </a:rPr>
                <a:t> </a:t>
              </a:r>
              <a:r>
                <a:rPr lang="en-US" sz="2000" b="1" dirty="0" err="1">
                  <a:solidFill>
                    <a:srgbClr val="FF0000"/>
                  </a:solidFill>
                </a:rPr>
                <a:t>của</a:t>
              </a:r>
              <a:r>
                <a:rPr lang="en-US" sz="2000" b="1" dirty="0">
                  <a:solidFill>
                    <a:srgbClr val="FF0000"/>
                  </a:solidFill>
                </a:rPr>
                <a:t> </a:t>
              </a:r>
              <a:r>
                <a:rPr lang="en-US" sz="2000" b="1" dirty="0" err="1">
                  <a:solidFill>
                    <a:srgbClr val="FF0000"/>
                  </a:solidFill>
                </a:rPr>
                <a:t>người</a:t>
              </a:r>
              <a:r>
                <a:rPr lang="en-US" sz="2000" b="1" dirty="0">
                  <a:solidFill>
                    <a:srgbClr val="FF0000"/>
                  </a:solidFill>
                </a:rPr>
                <a:t> </a:t>
              </a:r>
              <a:r>
                <a:rPr lang="en-US" sz="2000" b="1" dirty="0" err="1">
                  <a:solidFill>
                    <a:srgbClr val="FF0000"/>
                  </a:solidFill>
                </a:rPr>
                <a:t>để</a:t>
              </a:r>
              <a:r>
                <a:rPr lang="en-US" sz="2000" b="1" dirty="0">
                  <a:solidFill>
                    <a:srgbClr val="FF0000"/>
                  </a:solidFill>
                </a:rPr>
                <a:t> </a:t>
              </a:r>
              <a:r>
                <a:rPr lang="en-US" sz="2000" b="1" dirty="0" err="1">
                  <a:solidFill>
                    <a:srgbClr val="FF0000"/>
                  </a:solidFill>
                </a:rPr>
                <a:t>chỉ</a:t>
              </a:r>
              <a:r>
                <a:rPr lang="en-US" sz="2000" b="1" dirty="0">
                  <a:solidFill>
                    <a:srgbClr val="FF0000"/>
                  </a:solidFill>
                </a:rPr>
                <a:t> </a:t>
              </a:r>
              <a:r>
                <a:rPr lang="en-US" sz="2000" b="1" dirty="0" err="1">
                  <a:solidFill>
                    <a:srgbClr val="FF0000"/>
                  </a:solidFill>
                </a:rPr>
                <a:t>hoạt</a:t>
              </a:r>
              <a:r>
                <a:rPr lang="en-US" sz="2000" b="1" dirty="0">
                  <a:solidFill>
                    <a:srgbClr val="FF0000"/>
                  </a:solidFill>
                </a:rPr>
                <a:t> </a:t>
              </a:r>
              <a:r>
                <a:rPr lang="en-US" sz="2000" b="1" dirty="0" err="1">
                  <a:solidFill>
                    <a:srgbClr val="FF0000"/>
                  </a:solidFill>
                </a:rPr>
                <a:t>động</a:t>
              </a:r>
              <a:r>
                <a:rPr lang="en-US" sz="2000" b="1" dirty="0">
                  <a:solidFill>
                    <a:srgbClr val="FF0000"/>
                  </a:solidFill>
                </a:rPr>
                <a:t>, </a:t>
              </a:r>
              <a:r>
                <a:rPr lang="en-US" sz="2000" b="1" dirty="0" err="1">
                  <a:solidFill>
                    <a:srgbClr val="FF0000"/>
                  </a:solidFill>
                </a:rPr>
                <a:t>tính</a:t>
              </a:r>
              <a:r>
                <a:rPr lang="en-US" sz="2000" b="1" dirty="0">
                  <a:solidFill>
                    <a:srgbClr val="FF0000"/>
                  </a:solidFill>
                </a:rPr>
                <a:t> </a:t>
              </a:r>
              <a:r>
                <a:rPr lang="en-US" sz="2000" b="1" dirty="0" err="1">
                  <a:solidFill>
                    <a:srgbClr val="FF0000"/>
                  </a:solidFill>
                </a:rPr>
                <a:t>chất</a:t>
              </a:r>
              <a:r>
                <a:rPr lang="en-US" sz="2000" b="1" dirty="0">
                  <a:solidFill>
                    <a:srgbClr val="FF0000"/>
                  </a:solidFill>
                </a:rPr>
                <a:t> </a:t>
              </a:r>
              <a:r>
                <a:rPr lang="en-US" sz="2000" b="1" dirty="0" err="1">
                  <a:solidFill>
                    <a:srgbClr val="FF0000"/>
                  </a:solidFill>
                </a:rPr>
                <a:t>của</a:t>
              </a:r>
              <a:r>
                <a:rPr lang="en-US" sz="2000" b="1" dirty="0">
                  <a:solidFill>
                    <a:srgbClr val="FF0000"/>
                  </a:solidFill>
                </a:rPr>
                <a:t> </a:t>
              </a:r>
              <a:r>
                <a:rPr lang="en-US" sz="2000" b="1" dirty="0" err="1">
                  <a:solidFill>
                    <a:srgbClr val="FF0000"/>
                  </a:solidFill>
                </a:rPr>
                <a:t>vật</a:t>
              </a:r>
              <a:r>
                <a:rPr lang="en-US" sz="2000" b="1" dirty="0">
                  <a:solidFill>
                    <a:srgbClr val="FFFF00"/>
                  </a:solidFill>
                </a:rPr>
                <a:t>.</a:t>
              </a:r>
            </a:p>
          </p:txBody>
        </p:sp>
      </p:grpSp>
      <p:grpSp>
        <p:nvGrpSpPr>
          <p:cNvPr id="43082" name="Group 74"/>
          <p:cNvGrpSpPr>
            <a:grpSpLocks/>
          </p:cNvGrpSpPr>
          <p:nvPr/>
        </p:nvGrpSpPr>
        <p:grpSpPr bwMode="auto">
          <a:xfrm>
            <a:off x="223838" y="533400"/>
            <a:ext cx="5948362" cy="1938338"/>
            <a:chOff x="141" y="336"/>
            <a:chExt cx="3747" cy="1221"/>
          </a:xfrm>
        </p:grpSpPr>
        <p:grpSp>
          <p:nvGrpSpPr>
            <p:cNvPr id="43066" name="Group 58"/>
            <p:cNvGrpSpPr>
              <a:grpSpLocks/>
            </p:cNvGrpSpPr>
            <p:nvPr/>
          </p:nvGrpSpPr>
          <p:grpSpPr bwMode="auto">
            <a:xfrm>
              <a:off x="2736" y="336"/>
              <a:ext cx="1152" cy="1221"/>
              <a:chOff x="2736" y="336"/>
              <a:chExt cx="1152" cy="1221"/>
            </a:xfrm>
          </p:grpSpPr>
          <p:sp>
            <p:nvSpPr>
              <p:cNvPr id="43035" name="Text Box 27"/>
              <p:cNvSpPr txBox="1">
                <a:spLocks noChangeArrowheads="1"/>
              </p:cNvSpPr>
              <p:nvPr/>
            </p:nvSpPr>
            <p:spPr bwMode="auto">
              <a:xfrm>
                <a:off x="3216" y="336"/>
                <a:ext cx="672" cy="1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Miệng</a:t>
                </a:r>
                <a:r>
                  <a:rPr lang="en-US" sz="2400" dirty="0">
                    <a:solidFill>
                      <a:srgbClr val="FF0000"/>
                    </a:solidFill>
                  </a:rPr>
                  <a:t>, Tai, </a:t>
                </a:r>
                <a:r>
                  <a:rPr lang="en-US" sz="2400" dirty="0" err="1">
                    <a:solidFill>
                      <a:srgbClr val="FF0000"/>
                    </a:solidFill>
                  </a:rPr>
                  <a:t>Mắt</a:t>
                </a:r>
                <a:r>
                  <a:rPr lang="en-US" sz="2400" dirty="0">
                    <a:solidFill>
                      <a:srgbClr val="FF0000"/>
                    </a:solidFill>
                  </a:rPr>
                  <a:t>, </a:t>
                </a:r>
                <a:r>
                  <a:rPr lang="en-US" sz="2400" dirty="0" err="1">
                    <a:solidFill>
                      <a:srgbClr val="FF0000"/>
                    </a:solidFill>
                  </a:rPr>
                  <a:t>Chân</a:t>
                </a:r>
                <a:r>
                  <a:rPr lang="en-US" sz="2400" dirty="0">
                    <a:solidFill>
                      <a:srgbClr val="FF0000"/>
                    </a:solidFill>
                  </a:rPr>
                  <a:t>, </a:t>
                </a:r>
                <a:r>
                  <a:rPr lang="en-US" sz="2400" dirty="0" err="1">
                    <a:solidFill>
                      <a:srgbClr val="FF0000"/>
                    </a:solidFill>
                  </a:rPr>
                  <a:t>Tay</a:t>
                </a:r>
                <a:r>
                  <a:rPr lang="en-US" sz="2400" dirty="0">
                    <a:solidFill>
                      <a:srgbClr val="FF0000"/>
                    </a:solidFill>
                  </a:rPr>
                  <a:t> </a:t>
                </a:r>
              </a:p>
            </p:txBody>
          </p:sp>
          <p:pic>
            <p:nvPicPr>
              <p:cNvPr id="43042" name="Picture 34"/>
              <p:cNvPicPr>
                <a:picLocks noChangeAspect="1" noChangeArrowheads="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2736" y="432"/>
                <a:ext cx="485" cy="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43077" name="Text Box 69"/>
            <p:cNvSpPr txBox="1">
              <a:spLocks noChangeArrowheads="1"/>
            </p:cNvSpPr>
            <p:nvPr/>
          </p:nvSpPr>
          <p:spPr bwMode="auto">
            <a:xfrm>
              <a:off x="1173" y="35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Miệng</a:t>
              </a:r>
              <a:endParaRPr lang="en-US" sz="2400" dirty="0">
                <a:solidFill>
                  <a:srgbClr val="FF0000"/>
                </a:solidFill>
              </a:endParaRPr>
            </a:p>
          </p:txBody>
        </p:sp>
        <p:sp>
          <p:nvSpPr>
            <p:cNvPr id="43078" name="Text Box 70"/>
            <p:cNvSpPr txBox="1">
              <a:spLocks noChangeArrowheads="1"/>
            </p:cNvSpPr>
            <p:nvPr/>
          </p:nvSpPr>
          <p:spPr bwMode="auto">
            <a:xfrm>
              <a:off x="1668" y="588"/>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Tay</a:t>
              </a:r>
              <a:endParaRPr lang="en-US" sz="2400" dirty="0">
                <a:solidFill>
                  <a:srgbClr val="FF0000"/>
                </a:solidFill>
              </a:endParaRPr>
            </a:p>
          </p:txBody>
        </p:sp>
        <p:sp>
          <p:nvSpPr>
            <p:cNvPr id="43079" name="Text Box 71"/>
            <p:cNvSpPr txBox="1">
              <a:spLocks noChangeArrowheads="1"/>
            </p:cNvSpPr>
            <p:nvPr/>
          </p:nvSpPr>
          <p:spPr bwMode="auto">
            <a:xfrm>
              <a:off x="864" y="59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Chân</a:t>
              </a:r>
              <a:endParaRPr lang="en-US" sz="2400" dirty="0">
                <a:solidFill>
                  <a:srgbClr val="FF0000"/>
                </a:solidFill>
              </a:endParaRPr>
            </a:p>
          </p:txBody>
        </p:sp>
        <p:sp>
          <p:nvSpPr>
            <p:cNvPr id="43080" name="Text Box 72"/>
            <p:cNvSpPr txBox="1">
              <a:spLocks noChangeArrowheads="1"/>
            </p:cNvSpPr>
            <p:nvPr/>
          </p:nvSpPr>
          <p:spPr bwMode="auto">
            <a:xfrm>
              <a:off x="141" y="59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Mắt</a:t>
              </a:r>
              <a:endParaRPr lang="en-US" sz="2400" dirty="0">
                <a:solidFill>
                  <a:srgbClr val="FF0000"/>
                </a:solidFill>
              </a:endParaRPr>
            </a:p>
          </p:txBody>
        </p:sp>
        <p:sp>
          <p:nvSpPr>
            <p:cNvPr id="43081" name="Text Box 73"/>
            <p:cNvSpPr txBox="1">
              <a:spLocks noChangeArrowheads="1"/>
            </p:cNvSpPr>
            <p:nvPr/>
          </p:nvSpPr>
          <p:spPr bwMode="auto">
            <a:xfrm>
              <a:off x="2076" y="366"/>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solidFill>
                    <a:srgbClr val="FF0000"/>
                  </a:solidFill>
                </a:rPr>
                <a:t>Tai</a:t>
              </a:r>
            </a:p>
          </p:txBody>
        </p:sp>
      </p:grpSp>
      <p:grpSp>
        <p:nvGrpSpPr>
          <p:cNvPr id="43092" name="Group 84"/>
          <p:cNvGrpSpPr>
            <a:grpSpLocks/>
          </p:cNvGrpSpPr>
          <p:nvPr/>
        </p:nvGrpSpPr>
        <p:grpSpPr bwMode="auto">
          <a:xfrm>
            <a:off x="1128713" y="2800351"/>
            <a:ext cx="4670425" cy="1619250"/>
            <a:chOff x="711" y="1764"/>
            <a:chExt cx="2942" cy="1020"/>
          </a:xfrm>
        </p:grpSpPr>
        <p:grpSp>
          <p:nvGrpSpPr>
            <p:cNvPr id="43069" name="Group 61"/>
            <p:cNvGrpSpPr>
              <a:grpSpLocks/>
            </p:cNvGrpSpPr>
            <p:nvPr/>
          </p:nvGrpSpPr>
          <p:grpSpPr bwMode="auto">
            <a:xfrm>
              <a:off x="2784" y="1872"/>
              <a:ext cx="869" cy="912"/>
              <a:chOff x="2784" y="1824"/>
              <a:chExt cx="869" cy="912"/>
            </a:xfrm>
          </p:grpSpPr>
          <p:pic>
            <p:nvPicPr>
              <p:cNvPr id="43044" name="Picture 36"/>
              <p:cNvPicPr>
                <a:picLocks noChangeAspect="1" noChangeArrowheads="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2784" y="1824"/>
                <a:ext cx="485" cy="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045" name="Text Box 37"/>
              <p:cNvSpPr txBox="1">
                <a:spLocks noChangeArrowheads="1"/>
              </p:cNvSpPr>
              <p:nvPr/>
            </p:nvSpPr>
            <p:spPr bwMode="auto">
              <a:xfrm>
                <a:off x="3213" y="2049"/>
                <a:ext cx="4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Tre</a:t>
                </a:r>
                <a:endParaRPr lang="en-US" sz="2400" dirty="0">
                  <a:solidFill>
                    <a:srgbClr val="FF0000"/>
                  </a:solidFill>
                </a:endParaRPr>
              </a:p>
            </p:txBody>
          </p:sp>
        </p:grpSp>
        <p:sp>
          <p:nvSpPr>
            <p:cNvPr id="43083" name="Text Box 75"/>
            <p:cNvSpPr txBox="1">
              <a:spLocks noChangeArrowheads="1"/>
            </p:cNvSpPr>
            <p:nvPr/>
          </p:nvSpPr>
          <p:spPr bwMode="auto">
            <a:xfrm>
              <a:off x="1533" y="1764"/>
              <a:ext cx="5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tre</a:t>
              </a:r>
              <a:endParaRPr lang="en-US" sz="2400" dirty="0">
                <a:solidFill>
                  <a:srgbClr val="FF0000"/>
                </a:solidFill>
              </a:endParaRPr>
            </a:p>
          </p:txBody>
        </p:sp>
        <p:sp>
          <p:nvSpPr>
            <p:cNvPr id="43084" name="Text Box 76"/>
            <p:cNvSpPr txBox="1">
              <a:spLocks noChangeArrowheads="1"/>
            </p:cNvSpPr>
            <p:nvPr/>
          </p:nvSpPr>
          <p:spPr bwMode="auto">
            <a:xfrm>
              <a:off x="1656" y="1995"/>
              <a:ext cx="5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Tre</a:t>
              </a:r>
              <a:endParaRPr lang="en-US" sz="2400" dirty="0">
                <a:solidFill>
                  <a:srgbClr val="FF0000"/>
                </a:solidFill>
              </a:endParaRPr>
            </a:p>
          </p:txBody>
        </p:sp>
        <p:sp>
          <p:nvSpPr>
            <p:cNvPr id="43085" name="Text Box 77"/>
            <p:cNvSpPr txBox="1">
              <a:spLocks noChangeArrowheads="1"/>
            </p:cNvSpPr>
            <p:nvPr/>
          </p:nvSpPr>
          <p:spPr bwMode="auto">
            <a:xfrm>
              <a:off x="1764" y="2223"/>
              <a:ext cx="5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Tre</a:t>
              </a:r>
              <a:endParaRPr lang="en-US" sz="2400" dirty="0">
                <a:solidFill>
                  <a:srgbClr val="FF0000"/>
                </a:solidFill>
              </a:endParaRPr>
            </a:p>
          </p:txBody>
        </p:sp>
        <p:sp>
          <p:nvSpPr>
            <p:cNvPr id="43087" name="Text Box 79"/>
            <p:cNvSpPr txBox="1">
              <a:spLocks noChangeArrowheads="1"/>
            </p:cNvSpPr>
            <p:nvPr/>
          </p:nvSpPr>
          <p:spPr bwMode="auto">
            <a:xfrm>
              <a:off x="711" y="1770"/>
              <a:ext cx="5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tre</a:t>
              </a:r>
              <a:endParaRPr lang="en-US" sz="2400" dirty="0">
                <a:solidFill>
                  <a:srgbClr val="FF0000"/>
                </a:solidFill>
              </a:endParaRPr>
            </a:p>
          </p:txBody>
        </p:sp>
      </p:grpSp>
      <p:grpSp>
        <p:nvGrpSpPr>
          <p:cNvPr id="43099" name="Group 91"/>
          <p:cNvGrpSpPr>
            <a:grpSpLocks/>
          </p:cNvGrpSpPr>
          <p:nvPr/>
        </p:nvGrpSpPr>
        <p:grpSpPr bwMode="auto">
          <a:xfrm>
            <a:off x="5686425" y="5257800"/>
            <a:ext cx="942975" cy="1374775"/>
            <a:chOff x="3582" y="3312"/>
            <a:chExt cx="594" cy="866"/>
          </a:xfrm>
        </p:grpSpPr>
        <p:sp>
          <p:nvSpPr>
            <p:cNvPr id="43073" name="Text Box 65"/>
            <p:cNvSpPr txBox="1">
              <a:spLocks noChangeArrowheads="1"/>
            </p:cNvSpPr>
            <p:nvPr/>
          </p:nvSpPr>
          <p:spPr bwMode="auto">
            <a:xfrm>
              <a:off x="3696" y="3312"/>
              <a:ext cx="480" cy="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100" b="1" dirty="0" err="1"/>
                <a:t>Trâu</a:t>
              </a:r>
              <a:r>
                <a:rPr lang="en-US" sz="2100" b="1" dirty="0"/>
                <a:t> </a:t>
              </a:r>
              <a:r>
                <a:rPr lang="en-US" sz="2100" b="1" dirty="0" err="1"/>
                <a:t>ơi</a:t>
              </a:r>
              <a:r>
                <a:rPr lang="en-US" sz="2100" b="1" dirty="0"/>
                <a:t>, ta </a:t>
              </a:r>
              <a:r>
                <a:rPr lang="en-US" sz="2100" b="1" dirty="0" err="1"/>
                <a:t>bảo</a:t>
              </a:r>
              <a:r>
                <a:rPr lang="en-US" sz="2100" b="1" dirty="0"/>
                <a:t> </a:t>
              </a:r>
              <a:r>
                <a:rPr lang="en-US" sz="2100" b="1" dirty="0" err="1"/>
                <a:t>trâu</a:t>
              </a:r>
              <a:r>
                <a:rPr lang="en-US" sz="2100" b="1" dirty="0"/>
                <a:t> </a:t>
              </a:r>
            </a:p>
          </p:txBody>
        </p:sp>
        <p:sp>
          <p:nvSpPr>
            <p:cNvPr id="43091" name="Line 83"/>
            <p:cNvSpPr>
              <a:spLocks noChangeShapeType="1"/>
            </p:cNvSpPr>
            <p:nvPr/>
          </p:nvSpPr>
          <p:spPr bwMode="auto">
            <a:xfrm>
              <a:off x="3582" y="3726"/>
              <a:ext cx="144"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3100" name="Group 92"/>
          <p:cNvGrpSpPr>
            <a:grpSpLocks/>
          </p:cNvGrpSpPr>
          <p:nvPr/>
        </p:nvGrpSpPr>
        <p:grpSpPr bwMode="auto">
          <a:xfrm>
            <a:off x="6477000" y="5334000"/>
            <a:ext cx="2728913" cy="1219200"/>
            <a:chOff x="4080" y="3360"/>
            <a:chExt cx="1719" cy="768"/>
          </a:xfrm>
          <a:solidFill>
            <a:schemeClr val="bg2"/>
          </a:solidFill>
        </p:grpSpPr>
        <p:sp>
          <p:nvSpPr>
            <p:cNvPr id="43064" name="Text Box 56"/>
            <p:cNvSpPr txBox="1">
              <a:spLocks noChangeArrowheads="1"/>
            </p:cNvSpPr>
            <p:nvPr/>
          </p:nvSpPr>
          <p:spPr bwMode="auto">
            <a:xfrm>
              <a:off x="4311" y="3446"/>
              <a:ext cx="1488" cy="634"/>
            </a:xfrm>
            <a:prstGeom prst="rect">
              <a:avLst/>
            </a:prstGeom>
            <a:gr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b="1" dirty="0" err="1">
                  <a:solidFill>
                    <a:srgbClr val="FF0000"/>
                  </a:solidFill>
                </a:rPr>
                <a:t>Trò</a:t>
              </a:r>
              <a:r>
                <a:rPr lang="en-US" sz="2000" b="1" dirty="0">
                  <a:solidFill>
                    <a:srgbClr val="FF0000"/>
                  </a:solidFill>
                </a:rPr>
                <a:t> </a:t>
              </a:r>
              <a:r>
                <a:rPr lang="en-US" sz="2000" b="1" dirty="0" err="1">
                  <a:solidFill>
                    <a:srgbClr val="FF0000"/>
                  </a:solidFill>
                </a:rPr>
                <a:t>chuyện</a:t>
              </a:r>
              <a:r>
                <a:rPr lang="en-US" sz="2000" b="1" dirty="0">
                  <a:solidFill>
                    <a:srgbClr val="FF0000"/>
                  </a:solidFill>
                </a:rPr>
                <a:t>, </a:t>
              </a:r>
              <a:r>
                <a:rPr lang="en-US" sz="2000" b="1" dirty="0" err="1">
                  <a:solidFill>
                    <a:srgbClr val="FF0000"/>
                  </a:solidFill>
                </a:rPr>
                <a:t>xưng</a:t>
              </a:r>
              <a:r>
                <a:rPr lang="en-US" sz="2000" b="1" dirty="0">
                  <a:solidFill>
                    <a:srgbClr val="FF0000"/>
                  </a:solidFill>
                </a:rPr>
                <a:t> </a:t>
              </a:r>
              <a:r>
                <a:rPr lang="en-US" sz="2000" b="1" dirty="0" err="1">
                  <a:solidFill>
                    <a:srgbClr val="FF0000"/>
                  </a:solidFill>
                </a:rPr>
                <a:t>hô</a:t>
              </a:r>
              <a:r>
                <a:rPr lang="en-US" sz="2000" b="1" dirty="0">
                  <a:solidFill>
                    <a:srgbClr val="FF0000"/>
                  </a:solidFill>
                </a:rPr>
                <a:t> </a:t>
              </a:r>
              <a:r>
                <a:rPr lang="en-US" sz="2000" b="1" dirty="0" err="1">
                  <a:solidFill>
                    <a:srgbClr val="FF0000"/>
                  </a:solidFill>
                </a:rPr>
                <a:t>với</a:t>
              </a:r>
              <a:r>
                <a:rPr lang="en-US" sz="2000" b="1" dirty="0">
                  <a:solidFill>
                    <a:srgbClr val="FF0000"/>
                  </a:solidFill>
                </a:rPr>
                <a:t> con </a:t>
              </a:r>
              <a:r>
                <a:rPr lang="en-US" sz="2000" b="1" dirty="0" err="1">
                  <a:solidFill>
                    <a:srgbClr val="FF0000"/>
                  </a:solidFill>
                </a:rPr>
                <a:t>vật</a:t>
              </a:r>
              <a:r>
                <a:rPr lang="en-US" sz="2000" b="1" dirty="0">
                  <a:solidFill>
                    <a:srgbClr val="FF0000"/>
                  </a:solidFill>
                </a:rPr>
                <a:t> </a:t>
              </a:r>
              <a:r>
                <a:rPr lang="en-US" sz="2000" b="1" dirty="0" err="1">
                  <a:solidFill>
                    <a:srgbClr val="FF0000"/>
                  </a:solidFill>
                </a:rPr>
                <a:t>như</a:t>
              </a:r>
              <a:r>
                <a:rPr lang="en-US" sz="2000" b="1" dirty="0">
                  <a:solidFill>
                    <a:srgbClr val="FF0000"/>
                  </a:solidFill>
                </a:rPr>
                <a:t> </a:t>
              </a:r>
              <a:r>
                <a:rPr lang="en-US" sz="2000" b="1" dirty="0" err="1">
                  <a:solidFill>
                    <a:srgbClr val="FF0000"/>
                  </a:solidFill>
                </a:rPr>
                <a:t>đối</a:t>
              </a:r>
              <a:r>
                <a:rPr lang="en-US" sz="2000" b="1" dirty="0">
                  <a:solidFill>
                    <a:srgbClr val="FF0000"/>
                  </a:solidFill>
                </a:rPr>
                <a:t> </a:t>
              </a:r>
              <a:r>
                <a:rPr lang="en-US" sz="2000" b="1" dirty="0" err="1">
                  <a:solidFill>
                    <a:srgbClr val="FF0000"/>
                  </a:solidFill>
                </a:rPr>
                <a:t>với</a:t>
              </a:r>
              <a:r>
                <a:rPr lang="en-US" sz="2000" b="1" dirty="0">
                  <a:solidFill>
                    <a:srgbClr val="FF0000"/>
                  </a:solidFill>
                </a:rPr>
                <a:t> </a:t>
              </a:r>
              <a:r>
                <a:rPr lang="en-US" sz="2000" b="1" dirty="0" err="1">
                  <a:solidFill>
                    <a:srgbClr val="FF0000"/>
                  </a:solidFill>
                </a:rPr>
                <a:t>người</a:t>
              </a:r>
              <a:r>
                <a:rPr lang="en-US" sz="2000" b="1" dirty="0">
                  <a:solidFill>
                    <a:srgbClr val="FF0000"/>
                  </a:solidFill>
                </a:rPr>
                <a:t>.</a:t>
              </a:r>
            </a:p>
          </p:txBody>
        </p:sp>
        <p:pic>
          <p:nvPicPr>
            <p:cNvPr id="43074" name="Picture 66"/>
            <p:cNvPicPr>
              <a:picLocks noChangeAspect="1" noChangeArrowheads="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4080" y="3360"/>
              <a:ext cx="240" cy="768"/>
            </a:xfrm>
            <a:prstGeom prst="rect">
              <a:avLst/>
            </a:prstGeom>
            <a:gr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43102" name="Group 94"/>
          <p:cNvGrpSpPr>
            <a:grpSpLocks/>
          </p:cNvGrpSpPr>
          <p:nvPr/>
        </p:nvGrpSpPr>
        <p:grpSpPr bwMode="auto">
          <a:xfrm>
            <a:off x="228600" y="5414963"/>
            <a:ext cx="5562600" cy="827087"/>
            <a:chOff x="144" y="3411"/>
            <a:chExt cx="3504" cy="521"/>
          </a:xfrm>
        </p:grpSpPr>
        <p:pic>
          <p:nvPicPr>
            <p:cNvPr id="43058" name="Picture 50"/>
            <p:cNvPicPr>
              <a:picLocks noChangeAspect="1" noChangeArrowheads="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2976" y="3552"/>
              <a:ext cx="240" cy="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43098" name="Group 90"/>
            <p:cNvGrpSpPr>
              <a:grpSpLocks/>
            </p:cNvGrpSpPr>
            <p:nvPr/>
          </p:nvGrpSpPr>
          <p:grpSpPr bwMode="auto">
            <a:xfrm>
              <a:off x="144" y="3411"/>
              <a:ext cx="3504" cy="521"/>
              <a:chOff x="144" y="3411"/>
              <a:chExt cx="3504" cy="521"/>
            </a:xfrm>
          </p:grpSpPr>
          <p:sp>
            <p:nvSpPr>
              <p:cNvPr id="43086" name="Text Box 78"/>
              <p:cNvSpPr txBox="1">
                <a:spLocks noChangeArrowheads="1"/>
              </p:cNvSpPr>
              <p:nvPr/>
            </p:nvSpPr>
            <p:spPr bwMode="auto">
              <a:xfrm>
                <a:off x="3120" y="3552"/>
                <a:ext cx="5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Trâu</a:t>
                </a:r>
                <a:endParaRPr lang="en-US" sz="2400" dirty="0">
                  <a:solidFill>
                    <a:srgbClr val="FF0000"/>
                  </a:solidFill>
                </a:endParaRPr>
              </a:p>
            </p:txBody>
          </p:sp>
          <p:sp>
            <p:nvSpPr>
              <p:cNvPr id="43094" name="Text Box 86"/>
              <p:cNvSpPr txBox="1">
                <a:spLocks noChangeArrowheads="1"/>
              </p:cNvSpPr>
              <p:nvPr/>
            </p:nvSpPr>
            <p:spPr bwMode="auto">
              <a:xfrm>
                <a:off x="1506" y="3411"/>
                <a:ext cx="5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trâu</a:t>
                </a:r>
                <a:endParaRPr lang="en-US" sz="2400" dirty="0">
                  <a:solidFill>
                    <a:srgbClr val="FF0000"/>
                  </a:solidFill>
                </a:endParaRPr>
              </a:p>
            </p:txBody>
          </p:sp>
          <p:sp>
            <p:nvSpPr>
              <p:cNvPr id="43095" name="Text Box 87"/>
              <p:cNvSpPr txBox="1">
                <a:spLocks noChangeArrowheads="1"/>
              </p:cNvSpPr>
              <p:nvPr/>
            </p:nvSpPr>
            <p:spPr bwMode="auto">
              <a:xfrm>
                <a:off x="1731" y="3644"/>
                <a:ext cx="5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trâu</a:t>
                </a:r>
                <a:endParaRPr lang="en-US" sz="2400" dirty="0">
                  <a:solidFill>
                    <a:srgbClr val="FF0000"/>
                  </a:solidFill>
                </a:endParaRPr>
              </a:p>
            </p:txBody>
          </p:sp>
          <p:sp>
            <p:nvSpPr>
              <p:cNvPr id="43096" name="Text Box 88"/>
              <p:cNvSpPr txBox="1">
                <a:spLocks noChangeArrowheads="1"/>
              </p:cNvSpPr>
              <p:nvPr/>
            </p:nvSpPr>
            <p:spPr bwMode="auto">
              <a:xfrm>
                <a:off x="144" y="3642"/>
                <a:ext cx="5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Trâu</a:t>
                </a:r>
                <a:endParaRPr lang="en-US" sz="2400" dirty="0">
                  <a:solidFill>
                    <a:srgbClr val="FF0000"/>
                  </a:solidFill>
                </a:endParaRPr>
              </a:p>
            </p:txBody>
          </p:sp>
          <p:sp>
            <p:nvSpPr>
              <p:cNvPr id="43097" name="Text Box 89"/>
              <p:cNvSpPr txBox="1">
                <a:spLocks noChangeArrowheads="1"/>
              </p:cNvSpPr>
              <p:nvPr/>
            </p:nvSpPr>
            <p:spPr bwMode="auto">
              <a:xfrm>
                <a:off x="333" y="3411"/>
                <a:ext cx="5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Trâu</a:t>
                </a:r>
                <a:endParaRPr lang="en-US" sz="2400" dirty="0">
                  <a:solidFill>
                    <a:srgbClr val="FF0000"/>
                  </a:solidFill>
                </a:endParaRPr>
              </a:p>
            </p:txBody>
          </p:sp>
        </p:grpSp>
      </p:grpSp>
    </p:spTree>
    <p:extLst>
      <p:ext uri="{BB962C8B-B14F-4D97-AF65-F5344CB8AC3E}">
        <p14:creationId xmlns:p14="http://schemas.microsoft.com/office/powerpoint/2010/main" val="27494281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3082"/>
                                        </p:tgtEl>
                                        <p:attrNameLst>
                                          <p:attrName>style.visibility</p:attrName>
                                        </p:attrNameLst>
                                      </p:cBhvr>
                                      <p:to>
                                        <p:strVal val="visible"/>
                                      </p:to>
                                    </p:set>
                                    <p:animEffect transition="in" filter="checkerboard(across)">
                                      <p:cBhvr>
                                        <p:cTn id="7" dur="500"/>
                                        <p:tgtEl>
                                          <p:spTgt spid="430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3067"/>
                                        </p:tgtEl>
                                        <p:attrNameLst>
                                          <p:attrName>style.visibility</p:attrName>
                                        </p:attrNameLst>
                                      </p:cBhvr>
                                      <p:to>
                                        <p:strVal val="visible"/>
                                      </p:to>
                                    </p:set>
                                    <p:animEffect transition="in" filter="checkerboard(across)">
                                      <p:cBhvr>
                                        <p:cTn id="12" dur="500"/>
                                        <p:tgtEl>
                                          <p:spTgt spid="4306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3093"/>
                                        </p:tgtEl>
                                        <p:attrNameLst>
                                          <p:attrName>style.visibility</p:attrName>
                                        </p:attrNameLst>
                                      </p:cBhvr>
                                      <p:to>
                                        <p:strVal val="visible"/>
                                      </p:to>
                                    </p:set>
                                    <p:animEffect transition="in" filter="checkerboard(across)">
                                      <p:cBhvr>
                                        <p:cTn id="17" dur="500"/>
                                        <p:tgtEl>
                                          <p:spTgt spid="4309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43092"/>
                                        </p:tgtEl>
                                        <p:attrNameLst>
                                          <p:attrName>style.visibility</p:attrName>
                                        </p:attrNameLst>
                                      </p:cBhvr>
                                      <p:to>
                                        <p:strVal val="visible"/>
                                      </p:to>
                                    </p:set>
                                    <p:animEffect transition="in" filter="checkerboard(across)">
                                      <p:cBhvr>
                                        <p:cTn id="22" dur="500"/>
                                        <p:tgtEl>
                                          <p:spTgt spid="4309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43070"/>
                                        </p:tgtEl>
                                        <p:attrNameLst>
                                          <p:attrName>style.visibility</p:attrName>
                                        </p:attrNameLst>
                                      </p:cBhvr>
                                      <p:to>
                                        <p:strVal val="visible"/>
                                      </p:to>
                                    </p:set>
                                    <p:animEffect transition="in" filter="checkerboard(across)">
                                      <p:cBhvr>
                                        <p:cTn id="27" dur="500"/>
                                        <p:tgtEl>
                                          <p:spTgt spid="4307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43071"/>
                                        </p:tgtEl>
                                        <p:attrNameLst>
                                          <p:attrName>style.visibility</p:attrName>
                                        </p:attrNameLst>
                                      </p:cBhvr>
                                      <p:to>
                                        <p:strVal val="visible"/>
                                      </p:to>
                                    </p:set>
                                    <p:animEffect transition="in" filter="checkerboard(across)">
                                      <p:cBhvr>
                                        <p:cTn id="32" dur="500"/>
                                        <p:tgtEl>
                                          <p:spTgt spid="4307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43102"/>
                                        </p:tgtEl>
                                        <p:attrNameLst>
                                          <p:attrName>style.visibility</p:attrName>
                                        </p:attrNameLst>
                                      </p:cBhvr>
                                      <p:to>
                                        <p:strVal val="visible"/>
                                      </p:to>
                                    </p:set>
                                    <p:animEffect transition="in" filter="checkerboard(across)">
                                      <p:cBhvr>
                                        <p:cTn id="37" dur="500"/>
                                        <p:tgtEl>
                                          <p:spTgt spid="4310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43099"/>
                                        </p:tgtEl>
                                        <p:attrNameLst>
                                          <p:attrName>style.visibility</p:attrName>
                                        </p:attrNameLst>
                                      </p:cBhvr>
                                      <p:to>
                                        <p:strVal val="visible"/>
                                      </p:to>
                                    </p:set>
                                    <p:animEffect transition="in" filter="checkerboard(across)">
                                      <p:cBhvr>
                                        <p:cTn id="42" dur="500"/>
                                        <p:tgtEl>
                                          <p:spTgt spid="4309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nodeType="clickEffect">
                                  <p:stCondLst>
                                    <p:cond delay="0"/>
                                  </p:stCondLst>
                                  <p:childTnLst>
                                    <p:set>
                                      <p:cBhvr>
                                        <p:cTn id="46" dur="1" fill="hold">
                                          <p:stCondLst>
                                            <p:cond delay="0"/>
                                          </p:stCondLst>
                                        </p:cTn>
                                        <p:tgtEl>
                                          <p:spTgt spid="43100"/>
                                        </p:tgtEl>
                                        <p:attrNameLst>
                                          <p:attrName>style.visibility</p:attrName>
                                        </p:attrNameLst>
                                      </p:cBhvr>
                                      <p:to>
                                        <p:strVal val="visible"/>
                                      </p:to>
                                    </p:set>
                                    <p:animEffect transition="in" filter="checkerboard(across)">
                                      <p:cBhvr>
                                        <p:cTn id="47" dur="500"/>
                                        <p:tgtEl>
                                          <p:spTgt spid="43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42" name="Rectangle 14"/>
          <p:cNvSpPr>
            <a:spLocks noChangeArrowheads="1"/>
          </p:cNvSpPr>
          <p:nvPr/>
        </p:nvSpPr>
        <p:spPr bwMode="auto">
          <a:xfrm>
            <a:off x="0" y="0"/>
            <a:ext cx="914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a:solidFill>
                  <a:srgbClr val="FFFF00"/>
                </a:solidFill>
              </a:rPr>
              <a:t>                </a:t>
            </a:r>
            <a:endParaRPr lang="en-US" sz="2500"/>
          </a:p>
        </p:txBody>
      </p:sp>
      <p:sp>
        <p:nvSpPr>
          <p:cNvPr id="48144" name="Text Box 16"/>
          <p:cNvSpPr txBox="1">
            <a:spLocks noChangeArrowheads="1"/>
          </p:cNvSpPr>
          <p:nvPr/>
        </p:nvSpPr>
        <p:spPr bwMode="auto">
          <a:xfrm>
            <a:off x="228600" y="0"/>
            <a:ext cx="8915400" cy="5970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dirty="0" err="1"/>
              <a:t>Tiết</a:t>
            </a:r>
            <a:r>
              <a:rPr lang="en-US" sz="2800" dirty="0"/>
              <a:t> </a:t>
            </a:r>
            <a:r>
              <a:rPr lang="en-US" sz="2800" dirty="0" smtClean="0"/>
              <a:t>99.                     </a:t>
            </a:r>
            <a:r>
              <a:rPr lang="en-US" sz="3200" b="1" dirty="0">
                <a:solidFill>
                  <a:srgbClr val="FF0000"/>
                </a:solidFill>
              </a:rPr>
              <a:t>NHÂN HÓA</a:t>
            </a:r>
            <a:endParaRPr lang="en-US" sz="3200" dirty="0">
              <a:solidFill>
                <a:srgbClr val="FF0000"/>
              </a:solidFill>
            </a:endParaRPr>
          </a:p>
          <a:p>
            <a:r>
              <a:rPr lang="en-US" sz="2500" dirty="0">
                <a:solidFill>
                  <a:srgbClr val="FFFF00"/>
                </a:solidFill>
              </a:rPr>
              <a:t>	</a:t>
            </a:r>
            <a:r>
              <a:rPr lang="en-US" sz="2500" b="1" dirty="0">
                <a:solidFill>
                  <a:srgbClr val="FF0000"/>
                </a:solidFill>
              </a:rPr>
              <a:t>I. NHÂN HÓA LÀ GÌ?</a:t>
            </a:r>
          </a:p>
          <a:p>
            <a:r>
              <a:rPr lang="en-US" sz="2500" b="1" dirty="0">
                <a:solidFill>
                  <a:srgbClr val="FF0000"/>
                </a:solidFill>
              </a:rPr>
              <a:t>     	1. </a:t>
            </a:r>
            <a:r>
              <a:rPr lang="en-US" sz="2500" b="1" dirty="0" err="1">
                <a:solidFill>
                  <a:srgbClr val="FF0000"/>
                </a:solidFill>
              </a:rPr>
              <a:t>Khái</a:t>
            </a:r>
            <a:r>
              <a:rPr lang="en-US" sz="2500" b="1" dirty="0">
                <a:solidFill>
                  <a:srgbClr val="FF0000"/>
                </a:solidFill>
              </a:rPr>
              <a:t> </a:t>
            </a:r>
            <a:r>
              <a:rPr lang="en-US" sz="2500" b="1" dirty="0" err="1">
                <a:solidFill>
                  <a:srgbClr val="FF0000"/>
                </a:solidFill>
              </a:rPr>
              <a:t>niệm</a:t>
            </a:r>
            <a:endParaRPr lang="en-US" sz="2500" b="1" dirty="0">
              <a:solidFill>
                <a:srgbClr val="FF0000"/>
              </a:solidFill>
            </a:endParaRPr>
          </a:p>
          <a:p>
            <a:r>
              <a:rPr lang="en-US" sz="2500"/>
              <a:t>	</a:t>
            </a:r>
            <a:r>
              <a:rPr lang="en-US" sz="2500" smtClean="0"/>
              <a:t>Nhân </a:t>
            </a:r>
            <a:r>
              <a:rPr lang="en-US" sz="2500" dirty="0" err="1"/>
              <a:t>hóa</a:t>
            </a:r>
            <a:r>
              <a:rPr lang="en-US" sz="2500" dirty="0"/>
              <a:t> </a:t>
            </a:r>
            <a:r>
              <a:rPr lang="en-US" sz="2500" dirty="0" err="1"/>
              <a:t>là</a:t>
            </a:r>
            <a:r>
              <a:rPr lang="en-US" sz="2500" dirty="0"/>
              <a:t> </a:t>
            </a:r>
            <a:r>
              <a:rPr lang="en-US" sz="2500" dirty="0" err="1"/>
              <a:t>gọi</a:t>
            </a:r>
            <a:r>
              <a:rPr lang="en-US" sz="2500" dirty="0"/>
              <a:t> </a:t>
            </a:r>
            <a:r>
              <a:rPr lang="en-US" sz="2500" dirty="0" err="1"/>
              <a:t>hoặc</a:t>
            </a:r>
            <a:r>
              <a:rPr lang="en-US" sz="2500" dirty="0"/>
              <a:t> </a:t>
            </a:r>
            <a:r>
              <a:rPr lang="en-US" sz="2500" dirty="0" err="1"/>
              <a:t>tả</a:t>
            </a:r>
            <a:r>
              <a:rPr lang="en-US" sz="2500" dirty="0"/>
              <a:t> con </a:t>
            </a:r>
            <a:r>
              <a:rPr lang="en-US" sz="2500" dirty="0" err="1"/>
              <a:t>vật</a:t>
            </a:r>
            <a:r>
              <a:rPr lang="en-US" sz="2500" dirty="0"/>
              <a:t>, </a:t>
            </a:r>
            <a:r>
              <a:rPr lang="en-US" sz="2500" dirty="0" err="1"/>
              <a:t>cây</a:t>
            </a:r>
            <a:r>
              <a:rPr lang="en-US" sz="2500" dirty="0"/>
              <a:t> </a:t>
            </a:r>
            <a:r>
              <a:rPr lang="en-US" sz="2500" dirty="0" err="1"/>
              <a:t>cối</a:t>
            </a:r>
            <a:r>
              <a:rPr lang="en-US" sz="2500" dirty="0"/>
              <a:t>, </a:t>
            </a:r>
            <a:r>
              <a:rPr lang="en-US" sz="2500" dirty="0" err="1"/>
              <a:t>đồ</a:t>
            </a:r>
            <a:r>
              <a:rPr lang="en-US" sz="2500" dirty="0"/>
              <a:t> </a:t>
            </a:r>
            <a:r>
              <a:rPr lang="en-US" sz="2500" dirty="0" err="1"/>
              <a:t>vật</a:t>
            </a:r>
            <a:r>
              <a:rPr lang="en-US" sz="2500" dirty="0"/>
              <a:t> ... </a:t>
            </a:r>
            <a:r>
              <a:rPr lang="en-US" sz="2500" dirty="0" err="1"/>
              <a:t>bằng</a:t>
            </a:r>
            <a:r>
              <a:rPr lang="en-US" sz="2500" dirty="0"/>
              <a:t> 	</a:t>
            </a:r>
            <a:r>
              <a:rPr lang="en-US" sz="2500" dirty="0" err="1"/>
              <a:t>những</a:t>
            </a:r>
            <a:r>
              <a:rPr lang="en-US" sz="2500" dirty="0"/>
              <a:t> </a:t>
            </a:r>
            <a:r>
              <a:rPr lang="en-US" sz="2500" dirty="0" err="1"/>
              <a:t>từ</a:t>
            </a:r>
            <a:r>
              <a:rPr lang="en-US" sz="2500" dirty="0"/>
              <a:t> </a:t>
            </a:r>
            <a:r>
              <a:rPr lang="en-US" sz="2500" dirty="0" err="1"/>
              <a:t>ngữ</a:t>
            </a:r>
            <a:r>
              <a:rPr lang="en-US" sz="2500" dirty="0"/>
              <a:t> </a:t>
            </a:r>
            <a:r>
              <a:rPr lang="en-US" sz="2500" dirty="0" err="1"/>
              <a:t>vốn</a:t>
            </a:r>
            <a:r>
              <a:rPr lang="en-US" sz="2500" dirty="0"/>
              <a:t> </a:t>
            </a:r>
            <a:r>
              <a:rPr lang="en-US" sz="2500" dirty="0" err="1"/>
              <a:t>được</a:t>
            </a:r>
            <a:r>
              <a:rPr lang="en-US" sz="2500" dirty="0"/>
              <a:t> </a:t>
            </a:r>
            <a:r>
              <a:rPr lang="en-US" sz="2500" dirty="0" err="1"/>
              <a:t>dùng</a:t>
            </a:r>
            <a:r>
              <a:rPr lang="en-US" sz="2500" dirty="0"/>
              <a:t> </a:t>
            </a:r>
            <a:r>
              <a:rPr lang="en-US" sz="2500" dirty="0" err="1"/>
              <a:t>để</a:t>
            </a:r>
            <a:r>
              <a:rPr lang="en-US" sz="2500" dirty="0"/>
              <a:t> </a:t>
            </a:r>
            <a:r>
              <a:rPr lang="en-US" sz="2500" dirty="0" err="1"/>
              <a:t>gọi</a:t>
            </a:r>
            <a:r>
              <a:rPr lang="en-US" sz="2500" dirty="0"/>
              <a:t> </a:t>
            </a:r>
            <a:r>
              <a:rPr lang="en-US" sz="2500" dirty="0" err="1"/>
              <a:t>hoặc</a:t>
            </a:r>
            <a:r>
              <a:rPr lang="en-US" sz="2500" dirty="0"/>
              <a:t> </a:t>
            </a:r>
            <a:r>
              <a:rPr lang="en-US" sz="2500" dirty="0" err="1"/>
              <a:t>tả</a:t>
            </a:r>
            <a:r>
              <a:rPr lang="en-US" sz="2500" dirty="0"/>
              <a:t> con </a:t>
            </a:r>
            <a:r>
              <a:rPr lang="en-US" sz="2500" dirty="0" err="1"/>
              <a:t>người</a:t>
            </a:r>
            <a:r>
              <a:rPr lang="en-US" sz="2500" dirty="0"/>
              <a:t>.</a:t>
            </a:r>
          </a:p>
          <a:p>
            <a:r>
              <a:rPr lang="en-US" sz="2500" dirty="0">
                <a:solidFill>
                  <a:srgbClr val="FFFF00"/>
                </a:solidFill>
              </a:rPr>
              <a:t>     	</a:t>
            </a:r>
            <a:r>
              <a:rPr lang="en-US" sz="2500" b="1" dirty="0">
                <a:solidFill>
                  <a:srgbClr val="FF0000"/>
                </a:solidFill>
              </a:rPr>
              <a:t>2. </a:t>
            </a:r>
            <a:r>
              <a:rPr lang="en-US" sz="2500" b="1" dirty="0" err="1">
                <a:solidFill>
                  <a:srgbClr val="FF0000"/>
                </a:solidFill>
              </a:rPr>
              <a:t>Tác</a:t>
            </a:r>
            <a:r>
              <a:rPr lang="en-US" sz="2500" b="1" dirty="0">
                <a:solidFill>
                  <a:srgbClr val="FF0000"/>
                </a:solidFill>
              </a:rPr>
              <a:t> </a:t>
            </a:r>
            <a:r>
              <a:rPr lang="en-US" sz="2500" b="1" dirty="0" err="1">
                <a:solidFill>
                  <a:srgbClr val="FF0000"/>
                </a:solidFill>
              </a:rPr>
              <a:t>dụng</a:t>
            </a:r>
            <a:r>
              <a:rPr lang="en-US" sz="2500" b="1" dirty="0">
                <a:solidFill>
                  <a:srgbClr val="FF0000"/>
                </a:solidFill>
              </a:rPr>
              <a:t> </a:t>
            </a:r>
            <a:r>
              <a:rPr lang="en-US" sz="2500" b="1" dirty="0" err="1">
                <a:solidFill>
                  <a:srgbClr val="FF0000"/>
                </a:solidFill>
              </a:rPr>
              <a:t>của</a:t>
            </a:r>
            <a:r>
              <a:rPr lang="en-US" sz="2500" b="1" dirty="0">
                <a:solidFill>
                  <a:srgbClr val="FF0000"/>
                </a:solidFill>
              </a:rPr>
              <a:t> </a:t>
            </a:r>
            <a:r>
              <a:rPr lang="en-US" sz="2500" b="1" dirty="0" err="1">
                <a:solidFill>
                  <a:srgbClr val="FF0000"/>
                </a:solidFill>
              </a:rPr>
              <a:t>nhân</a:t>
            </a:r>
            <a:r>
              <a:rPr lang="en-US" sz="2500" b="1" dirty="0">
                <a:solidFill>
                  <a:srgbClr val="FF0000"/>
                </a:solidFill>
              </a:rPr>
              <a:t> </a:t>
            </a:r>
            <a:r>
              <a:rPr lang="en-US" sz="2500" b="1" dirty="0" err="1">
                <a:solidFill>
                  <a:srgbClr val="FF0000"/>
                </a:solidFill>
              </a:rPr>
              <a:t>hóa</a:t>
            </a:r>
            <a:endParaRPr lang="en-US" sz="2500" b="1" dirty="0">
              <a:solidFill>
                <a:srgbClr val="FF0000"/>
              </a:solidFill>
            </a:endParaRPr>
          </a:p>
          <a:p>
            <a:r>
              <a:rPr lang="en-US" sz="2500" dirty="0"/>
              <a:t>	- </a:t>
            </a:r>
            <a:r>
              <a:rPr lang="en-US" sz="2500" dirty="0" err="1"/>
              <a:t>Làm</a:t>
            </a:r>
            <a:r>
              <a:rPr lang="en-US" sz="2500" dirty="0"/>
              <a:t> </a:t>
            </a:r>
            <a:r>
              <a:rPr lang="en-US" sz="2500" dirty="0" err="1"/>
              <a:t>cho</a:t>
            </a:r>
            <a:r>
              <a:rPr lang="en-US" sz="2500" dirty="0"/>
              <a:t> </a:t>
            </a:r>
            <a:r>
              <a:rPr lang="en-US" sz="2500" dirty="0" err="1"/>
              <a:t>thế</a:t>
            </a:r>
            <a:r>
              <a:rPr lang="en-US" sz="2500" dirty="0"/>
              <a:t> </a:t>
            </a:r>
            <a:r>
              <a:rPr lang="en-US" sz="2500" dirty="0" err="1"/>
              <a:t>giới</a:t>
            </a:r>
            <a:r>
              <a:rPr lang="en-US" sz="2500" dirty="0"/>
              <a:t> </a:t>
            </a:r>
            <a:r>
              <a:rPr lang="en-US" sz="2500" dirty="0" err="1"/>
              <a:t>loài</a:t>
            </a:r>
            <a:r>
              <a:rPr lang="en-US" sz="2500" dirty="0"/>
              <a:t> </a:t>
            </a:r>
            <a:r>
              <a:rPr lang="en-US" sz="2500" dirty="0" err="1"/>
              <a:t>vật</a:t>
            </a:r>
            <a:r>
              <a:rPr lang="en-US" sz="2500" dirty="0"/>
              <a:t>, </a:t>
            </a:r>
            <a:r>
              <a:rPr lang="en-US" sz="2500" dirty="0" err="1"/>
              <a:t>cây</a:t>
            </a:r>
            <a:r>
              <a:rPr lang="en-US" sz="2500" dirty="0"/>
              <a:t> </a:t>
            </a:r>
            <a:r>
              <a:rPr lang="en-US" sz="2500" dirty="0" err="1"/>
              <a:t>cối</a:t>
            </a:r>
            <a:r>
              <a:rPr lang="en-US" sz="2500" dirty="0"/>
              <a:t>, </a:t>
            </a:r>
            <a:r>
              <a:rPr lang="en-US" sz="2500" dirty="0" err="1"/>
              <a:t>đồ</a:t>
            </a:r>
            <a:r>
              <a:rPr lang="en-US" sz="2500" dirty="0"/>
              <a:t> </a:t>
            </a:r>
            <a:r>
              <a:rPr lang="en-US" sz="2500" dirty="0" err="1"/>
              <a:t>vật</a:t>
            </a:r>
            <a:r>
              <a:rPr lang="en-US" sz="2500" dirty="0"/>
              <a:t>... </a:t>
            </a:r>
            <a:r>
              <a:rPr lang="en-US" sz="2500" dirty="0" err="1"/>
              <a:t>gần</a:t>
            </a:r>
            <a:r>
              <a:rPr lang="en-US" sz="2500" dirty="0"/>
              <a:t> </a:t>
            </a:r>
            <a:r>
              <a:rPr lang="en-US" sz="2500" dirty="0" err="1"/>
              <a:t>gũi</a:t>
            </a:r>
            <a:r>
              <a:rPr lang="en-US" sz="2500" dirty="0"/>
              <a:t> </a:t>
            </a:r>
            <a:r>
              <a:rPr lang="en-US" sz="2500" dirty="0" err="1"/>
              <a:t>với</a:t>
            </a:r>
            <a:r>
              <a:rPr lang="en-US" sz="2500" dirty="0"/>
              <a:t> con 	</a:t>
            </a:r>
            <a:r>
              <a:rPr lang="en-US" sz="2500" dirty="0" err="1"/>
              <a:t>người</a:t>
            </a:r>
            <a:r>
              <a:rPr lang="en-US" sz="2500" dirty="0"/>
              <a:t>. </a:t>
            </a:r>
          </a:p>
          <a:p>
            <a:r>
              <a:rPr lang="en-US" sz="2500" dirty="0"/>
              <a:t>	- </a:t>
            </a:r>
            <a:r>
              <a:rPr lang="en-US" sz="2500" dirty="0" err="1"/>
              <a:t>Biểu</a:t>
            </a:r>
            <a:r>
              <a:rPr lang="en-US" sz="2500" dirty="0"/>
              <a:t> </a:t>
            </a:r>
            <a:r>
              <a:rPr lang="en-US" sz="2500" dirty="0" err="1"/>
              <a:t>thị</a:t>
            </a:r>
            <a:r>
              <a:rPr lang="en-US" sz="2500" dirty="0"/>
              <a:t> </a:t>
            </a:r>
            <a:r>
              <a:rPr lang="en-US" sz="2500" dirty="0" err="1"/>
              <a:t>những</a:t>
            </a:r>
            <a:r>
              <a:rPr lang="en-US" sz="2500" dirty="0"/>
              <a:t> </a:t>
            </a:r>
            <a:r>
              <a:rPr lang="en-US" sz="2500" dirty="0" err="1"/>
              <a:t>suy</a:t>
            </a:r>
            <a:r>
              <a:rPr lang="en-US" sz="2500" dirty="0"/>
              <a:t> </a:t>
            </a:r>
            <a:r>
              <a:rPr lang="en-US" sz="2500" dirty="0" err="1"/>
              <a:t>nghĩ</a:t>
            </a:r>
            <a:r>
              <a:rPr lang="en-US" sz="2500" dirty="0"/>
              <a:t> </a:t>
            </a:r>
            <a:r>
              <a:rPr lang="en-US" sz="2500" dirty="0" err="1"/>
              <a:t>tình</a:t>
            </a:r>
            <a:r>
              <a:rPr lang="en-US" sz="2500" dirty="0"/>
              <a:t> </a:t>
            </a:r>
            <a:r>
              <a:rPr lang="en-US" sz="2500" dirty="0" err="1"/>
              <a:t>cảm</a:t>
            </a:r>
            <a:r>
              <a:rPr lang="en-US" sz="2500" dirty="0"/>
              <a:t> </a:t>
            </a:r>
            <a:r>
              <a:rPr lang="en-US" sz="2500" dirty="0" err="1"/>
              <a:t>của</a:t>
            </a:r>
            <a:r>
              <a:rPr lang="en-US" sz="2500" dirty="0"/>
              <a:t> con </a:t>
            </a:r>
            <a:r>
              <a:rPr lang="en-US" sz="2500" dirty="0" err="1"/>
              <a:t>người</a:t>
            </a:r>
            <a:r>
              <a:rPr lang="en-US" sz="2500" dirty="0"/>
              <a:t>.</a:t>
            </a:r>
          </a:p>
          <a:p>
            <a:r>
              <a:rPr lang="en-US" sz="2500" i="1" dirty="0" smtClean="0">
                <a:solidFill>
                  <a:srgbClr val="FF0000"/>
                </a:solidFill>
              </a:rPr>
              <a:t>             </a:t>
            </a:r>
            <a:r>
              <a:rPr lang="en-US" sz="2500" b="1" i="1" dirty="0" smtClean="0">
                <a:solidFill>
                  <a:srgbClr val="FF0000"/>
                </a:solidFill>
              </a:rPr>
              <a:t>3.</a:t>
            </a:r>
            <a:r>
              <a:rPr lang="en-US" sz="2500" b="1" dirty="0" smtClean="0">
                <a:solidFill>
                  <a:srgbClr val="FF0000"/>
                </a:solidFill>
              </a:rPr>
              <a:t>Các </a:t>
            </a:r>
            <a:r>
              <a:rPr lang="en-US" sz="2500" b="1" dirty="0" err="1" smtClean="0">
                <a:solidFill>
                  <a:srgbClr val="FF0000"/>
                </a:solidFill>
              </a:rPr>
              <a:t>kiểu</a:t>
            </a:r>
            <a:r>
              <a:rPr lang="en-US" sz="2500" b="1" dirty="0" smtClean="0">
                <a:solidFill>
                  <a:srgbClr val="FF0000"/>
                </a:solidFill>
              </a:rPr>
              <a:t> </a:t>
            </a:r>
            <a:r>
              <a:rPr lang="en-US" sz="2500" b="1" dirty="0" err="1" smtClean="0">
                <a:solidFill>
                  <a:srgbClr val="FF0000"/>
                </a:solidFill>
              </a:rPr>
              <a:t>nhân</a:t>
            </a:r>
            <a:r>
              <a:rPr lang="en-US" sz="2500" b="1" dirty="0" smtClean="0">
                <a:solidFill>
                  <a:srgbClr val="FF0000"/>
                </a:solidFill>
              </a:rPr>
              <a:t> </a:t>
            </a:r>
            <a:r>
              <a:rPr lang="en-US" sz="2500" b="1" dirty="0" err="1" smtClean="0">
                <a:solidFill>
                  <a:srgbClr val="FF0000"/>
                </a:solidFill>
              </a:rPr>
              <a:t>hóa</a:t>
            </a:r>
            <a:endParaRPr lang="en-US" sz="2500" b="1" dirty="0">
              <a:solidFill>
                <a:srgbClr val="FF0000"/>
              </a:solidFill>
            </a:endParaRPr>
          </a:p>
          <a:p>
            <a:r>
              <a:rPr lang="en-US" sz="2500">
                <a:solidFill>
                  <a:srgbClr val="FFFF00"/>
                </a:solidFill>
              </a:rPr>
              <a:t>	</a:t>
            </a:r>
            <a:r>
              <a:rPr lang="en-US" sz="2500" smtClean="0"/>
              <a:t>Có </a:t>
            </a:r>
            <a:r>
              <a:rPr lang="en-US" sz="2500" dirty="0"/>
              <a:t>3 </a:t>
            </a:r>
            <a:r>
              <a:rPr lang="en-US" sz="2500" dirty="0" err="1"/>
              <a:t>kiểu</a:t>
            </a:r>
            <a:r>
              <a:rPr lang="en-US" sz="2500" dirty="0"/>
              <a:t>: </a:t>
            </a:r>
          </a:p>
          <a:p>
            <a:r>
              <a:rPr lang="en-US" sz="2500" dirty="0"/>
              <a:t>	</a:t>
            </a:r>
            <a:r>
              <a:rPr lang="en-US" sz="2500" dirty="0" smtClean="0"/>
              <a:t> </a:t>
            </a:r>
            <a:r>
              <a:rPr lang="en-US" sz="2500" dirty="0"/>
              <a:t>- </a:t>
            </a:r>
            <a:r>
              <a:rPr lang="en-US" sz="2500" dirty="0" err="1"/>
              <a:t>Dùng</a:t>
            </a:r>
            <a:r>
              <a:rPr lang="en-US" sz="2500" dirty="0"/>
              <a:t> </a:t>
            </a:r>
            <a:r>
              <a:rPr lang="en-US" sz="2500" dirty="0" err="1"/>
              <a:t>những</a:t>
            </a:r>
            <a:r>
              <a:rPr lang="en-US" sz="2500" dirty="0"/>
              <a:t> </a:t>
            </a:r>
            <a:r>
              <a:rPr lang="en-US" sz="2500" dirty="0" err="1"/>
              <a:t>từ</a:t>
            </a:r>
            <a:r>
              <a:rPr lang="en-US" sz="2500" dirty="0"/>
              <a:t> </a:t>
            </a:r>
            <a:r>
              <a:rPr lang="en-US" sz="2500" dirty="0" err="1"/>
              <a:t>vốn</a:t>
            </a:r>
            <a:r>
              <a:rPr lang="en-US" sz="2500" dirty="0"/>
              <a:t> </a:t>
            </a:r>
            <a:r>
              <a:rPr lang="en-US" sz="2500" dirty="0" err="1"/>
              <a:t>gọi</a:t>
            </a:r>
            <a:r>
              <a:rPr lang="en-US" sz="2500" dirty="0"/>
              <a:t> </a:t>
            </a:r>
            <a:r>
              <a:rPr lang="en-US" sz="2500" dirty="0" err="1"/>
              <a:t>người</a:t>
            </a:r>
            <a:r>
              <a:rPr lang="en-US" sz="2500" dirty="0"/>
              <a:t> </a:t>
            </a:r>
            <a:r>
              <a:rPr lang="en-US" sz="2500" dirty="0" err="1"/>
              <a:t>để</a:t>
            </a:r>
            <a:r>
              <a:rPr lang="en-US" sz="2500" dirty="0"/>
              <a:t> </a:t>
            </a:r>
            <a:r>
              <a:rPr lang="en-US" sz="2500" dirty="0" err="1"/>
              <a:t>gọi</a:t>
            </a:r>
            <a:r>
              <a:rPr lang="en-US" sz="2500" dirty="0"/>
              <a:t> </a:t>
            </a:r>
            <a:r>
              <a:rPr lang="en-US" sz="2500" dirty="0" err="1"/>
              <a:t>vật</a:t>
            </a:r>
            <a:r>
              <a:rPr lang="en-US" sz="2500" dirty="0"/>
              <a:t>.</a:t>
            </a:r>
          </a:p>
          <a:p>
            <a:r>
              <a:rPr lang="en-US" sz="2500" dirty="0"/>
              <a:t>	 </a:t>
            </a:r>
            <a:r>
              <a:rPr lang="en-US" sz="2500" dirty="0" smtClean="0"/>
              <a:t>- </a:t>
            </a:r>
            <a:r>
              <a:rPr lang="en-US" sz="2500" dirty="0" err="1"/>
              <a:t>Dùng</a:t>
            </a:r>
            <a:r>
              <a:rPr lang="en-US" sz="2500" dirty="0"/>
              <a:t> </a:t>
            </a:r>
            <a:r>
              <a:rPr lang="en-US" sz="2500" dirty="0" err="1"/>
              <a:t>những</a:t>
            </a:r>
            <a:r>
              <a:rPr lang="en-US" sz="2500" dirty="0"/>
              <a:t> </a:t>
            </a:r>
            <a:r>
              <a:rPr lang="en-US" sz="2500" dirty="0" err="1"/>
              <a:t>từ</a:t>
            </a:r>
            <a:r>
              <a:rPr lang="en-US" sz="2500" dirty="0"/>
              <a:t> </a:t>
            </a:r>
            <a:r>
              <a:rPr lang="en-US" sz="2500" dirty="0" err="1"/>
              <a:t>vốn</a:t>
            </a:r>
            <a:r>
              <a:rPr lang="en-US" sz="2500" dirty="0"/>
              <a:t> </a:t>
            </a:r>
            <a:r>
              <a:rPr lang="en-US" sz="2500" dirty="0" err="1"/>
              <a:t>chỉ</a:t>
            </a:r>
            <a:r>
              <a:rPr lang="en-US" sz="2500" dirty="0"/>
              <a:t> </a:t>
            </a:r>
            <a:r>
              <a:rPr lang="en-US" sz="2500" dirty="0" err="1"/>
              <a:t>hoạt</a:t>
            </a:r>
            <a:r>
              <a:rPr lang="en-US" sz="2500" dirty="0"/>
              <a:t> </a:t>
            </a:r>
            <a:r>
              <a:rPr lang="en-US" sz="2500" dirty="0" err="1"/>
              <a:t>động</a:t>
            </a:r>
            <a:r>
              <a:rPr lang="en-US" sz="2500" dirty="0"/>
              <a:t>, </a:t>
            </a:r>
            <a:r>
              <a:rPr lang="en-US" sz="2500" dirty="0" err="1"/>
              <a:t>tính</a:t>
            </a:r>
            <a:r>
              <a:rPr lang="en-US" sz="2500" dirty="0"/>
              <a:t> </a:t>
            </a:r>
            <a:r>
              <a:rPr lang="en-US" sz="2500" dirty="0" err="1"/>
              <a:t>chất</a:t>
            </a:r>
            <a:r>
              <a:rPr lang="en-US" sz="2500" dirty="0"/>
              <a:t> </a:t>
            </a:r>
            <a:r>
              <a:rPr lang="en-US" sz="2500" dirty="0" err="1" smtClean="0"/>
              <a:t>của</a:t>
            </a:r>
            <a:r>
              <a:rPr lang="en-US" sz="2500" dirty="0" smtClean="0"/>
              <a:t> </a:t>
            </a:r>
            <a:r>
              <a:rPr lang="en-US" sz="2500" dirty="0" err="1"/>
              <a:t>người</a:t>
            </a:r>
            <a:r>
              <a:rPr lang="en-US" sz="2500" dirty="0"/>
              <a:t> </a:t>
            </a:r>
            <a:r>
              <a:rPr lang="en-US" sz="2500" dirty="0" err="1"/>
              <a:t>để</a:t>
            </a:r>
            <a:r>
              <a:rPr lang="en-US" sz="2500" dirty="0"/>
              <a:t> </a:t>
            </a:r>
            <a:r>
              <a:rPr lang="en-US" sz="2500" dirty="0" err="1"/>
              <a:t>chỉ</a:t>
            </a:r>
            <a:r>
              <a:rPr lang="en-US" sz="2500" dirty="0"/>
              <a:t> </a:t>
            </a:r>
            <a:r>
              <a:rPr lang="en-US" sz="2500" dirty="0" err="1"/>
              <a:t>hoạt</a:t>
            </a:r>
            <a:r>
              <a:rPr lang="en-US" sz="2500" dirty="0"/>
              <a:t> </a:t>
            </a:r>
            <a:r>
              <a:rPr lang="en-US" sz="2500" dirty="0" err="1"/>
              <a:t>động</a:t>
            </a:r>
            <a:r>
              <a:rPr lang="en-US" sz="2500" dirty="0"/>
              <a:t>, </a:t>
            </a:r>
            <a:r>
              <a:rPr lang="en-US" sz="2500" dirty="0" err="1"/>
              <a:t>tính</a:t>
            </a:r>
            <a:r>
              <a:rPr lang="en-US" sz="2500" dirty="0"/>
              <a:t> </a:t>
            </a:r>
            <a:r>
              <a:rPr lang="en-US" sz="2500" dirty="0" err="1"/>
              <a:t>chất</a:t>
            </a:r>
            <a:r>
              <a:rPr lang="en-US" sz="2500" dirty="0"/>
              <a:t> </a:t>
            </a:r>
            <a:r>
              <a:rPr lang="en-US" sz="2500" dirty="0" err="1"/>
              <a:t>của</a:t>
            </a:r>
            <a:r>
              <a:rPr lang="en-US" sz="2500" dirty="0"/>
              <a:t> </a:t>
            </a:r>
            <a:r>
              <a:rPr lang="en-US" sz="2500" dirty="0" err="1"/>
              <a:t>vật</a:t>
            </a:r>
            <a:r>
              <a:rPr lang="en-US" sz="2500" dirty="0"/>
              <a:t>.	</a:t>
            </a:r>
          </a:p>
          <a:p>
            <a:r>
              <a:rPr lang="en-US" sz="2500" dirty="0"/>
              <a:t>	 </a:t>
            </a:r>
            <a:r>
              <a:rPr lang="en-US" sz="2500" dirty="0" smtClean="0"/>
              <a:t>- </a:t>
            </a:r>
            <a:r>
              <a:rPr lang="en-US" sz="2500" dirty="0" err="1"/>
              <a:t>Trò</a:t>
            </a:r>
            <a:r>
              <a:rPr lang="en-US" sz="2500" dirty="0"/>
              <a:t> </a:t>
            </a:r>
            <a:r>
              <a:rPr lang="en-US" sz="2500" dirty="0" err="1"/>
              <a:t>chuyện</a:t>
            </a:r>
            <a:r>
              <a:rPr lang="en-US" sz="2500" dirty="0"/>
              <a:t>, </a:t>
            </a:r>
            <a:r>
              <a:rPr lang="en-US" sz="2500" dirty="0" err="1"/>
              <a:t>xưng</a:t>
            </a:r>
            <a:r>
              <a:rPr lang="en-US" sz="2500" dirty="0"/>
              <a:t> </a:t>
            </a:r>
            <a:r>
              <a:rPr lang="en-US" sz="2500" dirty="0" err="1"/>
              <a:t>hô</a:t>
            </a:r>
            <a:r>
              <a:rPr lang="en-US" sz="2500" dirty="0"/>
              <a:t> </a:t>
            </a:r>
            <a:r>
              <a:rPr lang="en-US" sz="2500" dirty="0" err="1"/>
              <a:t>với</a:t>
            </a:r>
            <a:r>
              <a:rPr lang="en-US" sz="2500" dirty="0"/>
              <a:t> </a:t>
            </a:r>
            <a:r>
              <a:rPr lang="en-US" sz="2500" dirty="0" err="1"/>
              <a:t>vật</a:t>
            </a:r>
            <a:r>
              <a:rPr lang="en-US" sz="2500" dirty="0"/>
              <a:t> </a:t>
            </a:r>
            <a:r>
              <a:rPr lang="en-US" sz="2500" dirty="0" err="1"/>
              <a:t>như</a:t>
            </a:r>
            <a:r>
              <a:rPr lang="en-US" sz="2500" dirty="0"/>
              <a:t> </a:t>
            </a:r>
            <a:r>
              <a:rPr lang="en-US" sz="2500" dirty="0" err="1"/>
              <a:t>đối</a:t>
            </a:r>
            <a:r>
              <a:rPr lang="en-US" sz="2500" dirty="0"/>
              <a:t> </a:t>
            </a:r>
            <a:r>
              <a:rPr lang="en-US" sz="2500" dirty="0" err="1"/>
              <a:t>với</a:t>
            </a:r>
            <a:r>
              <a:rPr lang="en-US" sz="2500" dirty="0"/>
              <a:t> </a:t>
            </a:r>
            <a:r>
              <a:rPr lang="en-US" sz="2500" dirty="0" err="1"/>
              <a:t>người</a:t>
            </a:r>
            <a:r>
              <a:rPr lang="en-US" sz="2500" dirty="0"/>
              <a:t>.</a:t>
            </a:r>
            <a:endParaRPr lang="en-US" sz="2800" dirty="0"/>
          </a:p>
        </p:txBody>
      </p:sp>
    </p:spTree>
    <p:extLst>
      <p:ext uri="{BB962C8B-B14F-4D97-AF65-F5344CB8AC3E}">
        <p14:creationId xmlns:p14="http://schemas.microsoft.com/office/powerpoint/2010/main" val="3931138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2743200" y="76200"/>
            <a:ext cx="3505200" cy="609600"/>
          </a:xfrm>
          <a:ln>
            <a:solidFill>
              <a:schemeClr val="tx1"/>
            </a:solidFill>
            <a:miter lim="800000"/>
            <a:headEnd/>
            <a:tailEnd/>
          </a:ln>
        </p:spPr>
        <p:txBody>
          <a:bodyPr/>
          <a:lstStyle/>
          <a:p>
            <a:r>
              <a:rPr lang="en-US" sz="2900" b="1">
                <a:latin typeface="Times New Roman" pitchFamily="18" charset="0"/>
              </a:rPr>
              <a:t>PHÉP NHÂN HÓA</a:t>
            </a:r>
          </a:p>
        </p:txBody>
      </p:sp>
      <p:sp>
        <p:nvSpPr>
          <p:cNvPr id="149507" name="Text Box 3"/>
          <p:cNvSpPr txBox="1">
            <a:spLocks noChangeArrowheads="1"/>
          </p:cNvSpPr>
          <p:nvPr/>
        </p:nvSpPr>
        <p:spPr bwMode="auto">
          <a:xfrm>
            <a:off x="1368424" y="704671"/>
            <a:ext cx="7318375" cy="120032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2400" b="1" dirty="0" err="1">
                <a:solidFill>
                  <a:srgbClr val="FF0000"/>
                </a:solidFill>
              </a:rPr>
              <a:t>Khái</a:t>
            </a:r>
            <a:r>
              <a:rPr lang="en-US" sz="2400" b="1" dirty="0">
                <a:solidFill>
                  <a:srgbClr val="FF0000"/>
                </a:solidFill>
              </a:rPr>
              <a:t> </a:t>
            </a:r>
            <a:r>
              <a:rPr lang="en-US" sz="2400" b="1" dirty="0" err="1">
                <a:solidFill>
                  <a:srgbClr val="FF0000"/>
                </a:solidFill>
              </a:rPr>
              <a:t>niệm</a:t>
            </a:r>
            <a:endParaRPr lang="en-US" sz="2400" b="1" dirty="0">
              <a:solidFill>
                <a:srgbClr val="FF0000"/>
              </a:solidFill>
            </a:endParaRPr>
          </a:p>
          <a:p>
            <a:pPr algn="ctr"/>
            <a:r>
              <a:rPr lang="en-US" sz="2400" b="1" dirty="0" err="1">
                <a:solidFill>
                  <a:srgbClr val="FF0000"/>
                </a:solidFill>
              </a:rPr>
              <a:t>Là</a:t>
            </a:r>
            <a:r>
              <a:rPr lang="en-US" sz="2400" b="1" dirty="0">
                <a:solidFill>
                  <a:srgbClr val="FF0000"/>
                </a:solidFill>
              </a:rPr>
              <a:t> </a:t>
            </a:r>
            <a:r>
              <a:rPr lang="en-US" sz="2400" b="1" dirty="0" err="1">
                <a:solidFill>
                  <a:srgbClr val="FF0000"/>
                </a:solidFill>
              </a:rPr>
              <a:t>gọi</a:t>
            </a:r>
            <a:r>
              <a:rPr lang="en-US" sz="2400" b="1" dirty="0">
                <a:solidFill>
                  <a:srgbClr val="FF0000"/>
                </a:solidFill>
              </a:rPr>
              <a:t> </a:t>
            </a:r>
            <a:r>
              <a:rPr lang="en-US" sz="2400" b="1" dirty="0" err="1">
                <a:solidFill>
                  <a:srgbClr val="FF0000"/>
                </a:solidFill>
              </a:rPr>
              <a:t>hoặc</a:t>
            </a:r>
            <a:r>
              <a:rPr lang="en-US" sz="2400" b="1" dirty="0">
                <a:solidFill>
                  <a:srgbClr val="FF0000"/>
                </a:solidFill>
              </a:rPr>
              <a:t> </a:t>
            </a:r>
            <a:r>
              <a:rPr lang="en-US" sz="2400" b="1" dirty="0" err="1">
                <a:solidFill>
                  <a:srgbClr val="FF0000"/>
                </a:solidFill>
              </a:rPr>
              <a:t>tả</a:t>
            </a:r>
            <a:r>
              <a:rPr lang="en-US" sz="2400" b="1" dirty="0">
                <a:solidFill>
                  <a:srgbClr val="FF0000"/>
                </a:solidFill>
              </a:rPr>
              <a:t> con </a:t>
            </a:r>
            <a:r>
              <a:rPr lang="en-US" sz="2400" b="1" dirty="0" err="1">
                <a:solidFill>
                  <a:srgbClr val="FF0000"/>
                </a:solidFill>
              </a:rPr>
              <a:t>vật</a:t>
            </a:r>
            <a:r>
              <a:rPr lang="en-US" sz="2400" b="1" dirty="0">
                <a:solidFill>
                  <a:srgbClr val="FF0000"/>
                </a:solidFill>
              </a:rPr>
              <a:t>, </a:t>
            </a:r>
            <a:r>
              <a:rPr lang="en-US" sz="2400" b="1" dirty="0" err="1">
                <a:solidFill>
                  <a:srgbClr val="FF0000"/>
                </a:solidFill>
              </a:rPr>
              <a:t>cây</a:t>
            </a:r>
            <a:r>
              <a:rPr lang="en-US" sz="2400" b="1" dirty="0">
                <a:solidFill>
                  <a:srgbClr val="FF0000"/>
                </a:solidFill>
              </a:rPr>
              <a:t> </a:t>
            </a:r>
            <a:r>
              <a:rPr lang="en-US" sz="2400" b="1" dirty="0" err="1">
                <a:solidFill>
                  <a:srgbClr val="FF0000"/>
                </a:solidFill>
              </a:rPr>
              <a:t>cối</a:t>
            </a:r>
            <a:r>
              <a:rPr lang="en-US" sz="2400" b="1" dirty="0">
                <a:solidFill>
                  <a:srgbClr val="FF0000"/>
                </a:solidFill>
              </a:rPr>
              <a:t>, </a:t>
            </a:r>
            <a:r>
              <a:rPr lang="en-US" sz="2400" b="1" dirty="0" err="1">
                <a:solidFill>
                  <a:srgbClr val="FF0000"/>
                </a:solidFill>
              </a:rPr>
              <a:t>đồ</a:t>
            </a:r>
            <a:r>
              <a:rPr lang="en-US" sz="2400" b="1" dirty="0">
                <a:solidFill>
                  <a:srgbClr val="FF0000"/>
                </a:solidFill>
              </a:rPr>
              <a:t> </a:t>
            </a:r>
            <a:r>
              <a:rPr lang="en-US" sz="2400" b="1" dirty="0" err="1">
                <a:solidFill>
                  <a:srgbClr val="FF0000"/>
                </a:solidFill>
              </a:rPr>
              <a:t>vật</a:t>
            </a:r>
            <a:r>
              <a:rPr lang="en-US" sz="2400" b="1" dirty="0">
                <a:solidFill>
                  <a:srgbClr val="FF0000"/>
                </a:solidFill>
              </a:rPr>
              <a:t> … </a:t>
            </a:r>
            <a:r>
              <a:rPr lang="en-US" sz="2400" b="1" dirty="0" err="1">
                <a:solidFill>
                  <a:srgbClr val="FF0000"/>
                </a:solidFill>
              </a:rPr>
              <a:t>bằng</a:t>
            </a:r>
            <a:r>
              <a:rPr lang="en-US" sz="2400" b="1" dirty="0">
                <a:solidFill>
                  <a:srgbClr val="FF0000"/>
                </a:solidFill>
              </a:rPr>
              <a:t> </a:t>
            </a:r>
            <a:r>
              <a:rPr lang="en-US" sz="2400" b="1" dirty="0" err="1">
                <a:solidFill>
                  <a:srgbClr val="FF0000"/>
                </a:solidFill>
              </a:rPr>
              <a:t>những</a:t>
            </a:r>
            <a:r>
              <a:rPr lang="en-US" sz="2400" b="1" dirty="0">
                <a:solidFill>
                  <a:srgbClr val="FF0000"/>
                </a:solidFill>
              </a:rPr>
              <a:t> </a:t>
            </a:r>
            <a:r>
              <a:rPr lang="en-US" sz="2400" b="1" dirty="0" err="1">
                <a:solidFill>
                  <a:srgbClr val="FF0000"/>
                </a:solidFill>
              </a:rPr>
              <a:t>từ</a:t>
            </a:r>
            <a:r>
              <a:rPr lang="en-US" sz="2400" b="1" dirty="0">
                <a:solidFill>
                  <a:srgbClr val="FF0000"/>
                </a:solidFill>
              </a:rPr>
              <a:t> </a:t>
            </a:r>
            <a:r>
              <a:rPr lang="en-US" sz="2400" b="1" dirty="0" err="1">
                <a:solidFill>
                  <a:srgbClr val="FF0000"/>
                </a:solidFill>
              </a:rPr>
              <a:t>ngữ</a:t>
            </a:r>
            <a:r>
              <a:rPr lang="en-US" sz="2400" b="1" dirty="0">
                <a:solidFill>
                  <a:srgbClr val="FF0000"/>
                </a:solidFill>
              </a:rPr>
              <a:t> </a:t>
            </a:r>
            <a:r>
              <a:rPr lang="en-US" sz="2400" b="1" dirty="0" err="1">
                <a:solidFill>
                  <a:srgbClr val="FF0000"/>
                </a:solidFill>
              </a:rPr>
              <a:t>vốn</a:t>
            </a:r>
            <a:r>
              <a:rPr lang="en-US" sz="2400" b="1" dirty="0">
                <a:solidFill>
                  <a:srgbClr val="FF0000"/>
                </a:solidFill>
              </a:rPr>
              <a:t> </a:t>
            </a:r>
            <a:r>
              <a:rPr lang="en-US" sz="2400" b="1" dirty="0" err="1">
                <a:solidFill>
                  <a:srgbClr val="FF0000"/>
                </a:solidFill>
              </a:rPr>
              <a:t>được</a:t>
            </a:r>
            <a:r>
              <a:rPr lang="en-US" sz="2400" b="1" dirty="0">
                <a:solidFill>
                  <a:srgbClr val="FF0000"/>
                </a:solidFill>
              </a:rPr>
              <a:t> </a:t>
            </a:r>
            <a:r>
              <a:rPr lang="en-US" sz="2400" b="1" dirty="0" err="1">
                <a:solidFill>
                  <a:srgbClr val="FF0000"/>
                </a:solidFill>
              </a:rPr>
              <a:t>dùng</a:t>
            </a:r>
            <a:r>
              <a:rPr lang="en-US" sz="2400" b="1" dirty="0">
                <a:solidFill>
                  <a:srgbClr val="FF0000"/>
                </a:solidFill>
              </a:rPr>
              <a:t> </a:t>
            </a:r>
            <a:r>
              <a:rPr lang="en-US" sz="2400" b="1" dirty="0" err="1">
                <a:solidFill>
                  <a:srgbClr val="FF0000"/>
                </a:solidFill>
              </a:rPr>
              <a:t>để</a:t>
            </a:r>
            <a:r>
              <a:rPr lang="en-US" sz="2400" b="1" dirty="0">
                <a:solidFill>
                  <a:srgbClr val="FF0000"/>
                </a:solidFill>
              </a:rPr>
              <a:t> </a:t>
            </a:r>
            <a:r>
              <a:rPr lang="en-US" sz="2400" b="1" dirty="0" err="1">
                <a:solidFill>
                  <a:srgbClr val="FF0000"/>
                </a:solidFill>
              </a:rPr>
              <a:t>gọi</a:t>
            </a:r>
            <a:r>
              <a:rPr lang="en-US" sz="2400" b="1" dirty="0">
                <a:solidFill>
                  <a:srgbClr val="FF0000"/>
                </a:solidFill>
              </a:rPr>
              <a:t> </a:t>
            </a:r>
            <a:r>
              <a:rPr lang="en-US" sz="2400" b="1" dirty="0" err="1">
                <a:solidFill>
                  <a:srgbClr val="FF0000"/>
                </a:solidFill>
              </a:rPr>
              <a:t>hoặc</a:t>
            </a:r>
            <a:r>
              <a:rPr lang="en-US" sz="2400" b="1" dirty="0">
                <a:solidFill>
                  <a:srgbClr val="FF0000"/>
                </a:solidFill>
              </a:rPr>
              <a:t> </a:t>
            </a:r>
            <a:r>
              <a:rPr lang="en-US" sz="2400" b="1" dirty="0" err="1">
                <a:solidFill>
                  <a:srgbClr val="FF0000"/>
                </a:solidFill>
              </a:rPr>
              <a:t>tả</a:t>
            </a:r>
            <a:r>
              <a:rPr lang="en-US" sz="2400" b="1" dirty="0">
                <a:solidFill>
                  <a:srgbClr val="FF0000"/>
                </a:solidFill>
              </a:rPr>
              <a:t> con </a:t>
            </a:r>
            <a:r>
              <a:rPr lang="en-US" sz="2400" b="1" dirty="0" err="1">
                <a:solidFill>
                  <a:srgbClr val="FF0000"/>
                </a:solidFill>
              </a:rPr>
              <a:t>người</a:t>
            </a:r>
            <a:r>
              <a:rPr lang="en-US" sz="2400" b="1" dirty="0">
                <a:solidFill>
                  <a:srgbClr val="FF0000"/>
                </a:solidFill>
              </a:rPr>
              <a:t>.</a:t>
            </a:r>
            <a:endParaRPr lang="en-US" sz="2400" dirty="0">
              <a:solidFill>
                <a:srgbClr val="FF0000"/>
              </a:solidFill>
            </a:endParaRPr>
          </a:p>
        </p:txBody>
      </p:sp>
      <p:sp>
        <p:nvSpPr>
          <p:cNvPr id="149508" name="Oval 4"/>
          <p:cNvSpPr>
            <a:spLocks noChangeArrowheads="1"/>
          </p:cNvSpPr>
          <p:nvPr/>
        </p:nvSpPr>
        <p:spPr bwMode="auto">
          <a:xfrm>
            <a:off x="3771900" y="1901825"/>
            <a:ext cx="1600200" cy="1524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a:t>Các kiểu </a:t>
            </a:r>
          </a:p>
          <a:p>
            <a:pPr algn="ctr"/>
            <a:r>
              <a:rPr lang="en-US" sz="2000" b="1"/>
              <a:t>nhân hóa</a:t>
            </a:r>
            <a:endParaRPr lang="en-US" sz="2000"/>
          </a:p>
        </p:txBody>
      </p:sp>
      <p:grpSp>
        <p:nvGrpSpPr>
          <p:cNvPr id="149509" name="Group 5"/>
          <p:cNvGrpSpPr>
            <a:grpSpLocks/>
          </p:cNvGrpSpPr>
          <p:nvPr/>
        </p:nvGrpSpPr>
        <p:grpSpPr bwMode="auto">
          <a:xfrm>
            <a:off x="533400" y="1905000"/>
            <a:ext cx="3048000" cy="1676400"/>
            <a:chOff x="312" y="1196"/>
            <a:chExt cx="1920" cy="1056"/>
          </a:xfrm>
        </p:grpSpPr>
        <p:sp>
          <p:nvSpPr>
            <p:cNvPr id="149510" name="Oval 6"/>
            <p:cNvSpPr>
              <a:spLocks noChangeArrowheads="1"/>
            </p:cNvSpPr>
            <p:nvPr/>
          </p:nvSpPr>
          <p:spPr bwMode="auto">
            <a:xfrm>
              <a:off x="312" y="1196"/>
              <a:ext cx="1104" cy="10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000" b="1">
                <a:latin typeface=".VnTeknical" pitchFamily="34" charset="0"/>
              </a:endParaRPr>
            </a:p>
            <a:p>
              <a:pPr algn="ctr"/>
              <a:r>
                <a:rPr lang="en-US" sz="2000" b="1"/>
                <a:t>Dùng từ</a:t>
              </a:r>
            </a:p>
            <a:p>
              <a:pPr algn="ctr"/>
              <a:r>
                <a:rPr lang="en-US" sz="2000" b="1"/>
                <a:t>vốn gọi </a:t>
              </a:r>
            </a:p>
            <a:p>
              <a:pPr algn="ctr"/>
              <a:r>
                <a:rPr lang="en-US" sz="2000" b="1"/>
                <a:t>người để </a:t>
              </a:r>
            </a:p>
            <a:p>
              <a:pPr algn="ctr"/>
              <a:r>
                <a:rPr lang="en-US" sz="2000" b="1"/>
                <a:t>gọi vật</a:t>
              </a:r>
              <a:r>
                <a:rPr lang="en-US" sz="2000" b="1">
                  <a:latin typeface=".VnTeknical" pitchFamily="34" charset="0"/>
                </a:rPr>
                <a:t> .</a:t>
              </a:r>
              <a:endParaRPr lang="en-US" sz="2000">
                <a:latin typeface=".VnTeknical" pitchFamily="34" charset="0"/>
              </a:endParaRPr>
            </a:p>
            <a:p>
              <a:pPr algn="ctr"/>
              <a:endParaRPr lang="en-US" sz="2400">
                <a:latin typeface=".VnTeknical" pitchFamily="34" charset="0"/>
              </a:endParaRPr>
            </a:p>
          </p:txBody>
        </p:sp>
        <p:sp>
          <p:nvSpPr>
            <p:cNvPr id="149511" name="Line 7"/>
            <p:cNvSpPr>
              <a:spLocks noChangeShapeType="1"/>
            </p:cNvSpPr>
            <p:nvPr/>
          </p:nvSpPr>
          <p:spPr bwMode="auto">
            <a:xfrm flipH="1">
              <a:off x="1704" y="1678"/>
              <a:ext cx="528"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9512" name="Group 8"/>
          <p:cNvGrpSpPr>
            <a:grpSpLocks/>
          </p:cNvGrpSpPr>
          <p:nvPr/>
        </p:nvGrpSpPr>
        <p:grpSpPr bwMode="auto">
          <a:xfrm>
            <a:off x="5524500" y="1825625"/>
            <a:ext cx="2895600" cy="1752600"/>
            <a:chOff x="3480" y="1150"/>
            <a:chExt cx="1824" cy="1104"/>
          </a:xfrm>
        </p:grpSpPr>
        <p:sp>
          <p:nvSpPr>
            <p:cNvPr id="149513" name="Oval 9"/>
            <p:cNvSpPr>
              <a:spLocks noChangeArrowheads="1"/>
            </p:cNvSpPr>
            <p:nvPr/>
          </p:nvSpPr>
          <p:spPr bwMode="auto">
            <a:xfrm>
              <a:off x="4056" y="1150"/>
              <a:ext cx="1248" cy="1104"/>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a:latin typeface=".VnTeknical" pitchFamily="34" charset="0"/>
                </a:rPr>
                <a:t>   </a:t>
              </a:r>
              <a:r>
                <a:rPr lang="en-US" sz="2000" b="1"/>
                <a:t>Trò chuyện, </a:t>
              </a:r>
            </a:p>
            <a:p>
              <a:pPr algn="ctr"/>
              <a:r>
                <a:rPr lang="en-US" sz="2000" b="1"/>
                <a:t>  xưng hô với</a:t>
              </a:r>
            </a:p>
            <a:p>
              <a:pPr algn="ctr"/>
              <a:r>
                <a:rPr lang="en-US" sz="2000" b="1"/>
                <a:t>vật như </a:t>
              </a:r>
            </a:p>
            <a:p>
              <a:pPr algn="ctr"/>
              <a:r>
                <a:rPr lang="en-US" sz="2000" b="1"/>
                <a:t>đối với người.</a:t>
              </a:r>
            </a:p>
          </p:txBody>
        </p:sp>
        <p:sp>
          <p:nvSpPr>
            <p:cNvPr id="149514" name="Line 10"/>
            <p:cNvSpPr>
              <a:spLocks noChangeShapeType="1"/>
            </p:cNvSpPr>
            <p:nvPr/>
          </p:nvSpPr>
          <p:spPr bwMode="auto">
            <a:xfrm>
              <a:off x="3480" y="1678"/>
              <a:ext cx="48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9515" name="Group 11"/>
          <p:cNvGrpSpPr>
            <a:grpSpLocks/>
          </p:cNvGrpSpPr>
          <p:nvPr/>
        </p:nvGrpSpPr>
        <p:grpSpPr bwMode="auto">
          <a:xfrm>
            <a:off x="3124200" y="3429000"/>
            <a:ext cx="2971800" cy="2514600"/>
            <a:chOff x="1965" y="2158"/>
            <a:chExt cx="1872" cy="1584"/>
          </a:xfrm>
        </p:grpSpPr>
        <p:sp>
          <p:nvSpPr>
            <p:cNvPr id="149516" name="Oval 12"/>
            <p:cNvSpPr>
              <a:spLocks noChangeArrowheads="1"/>
            </p:cNvSpPr>
            <p:nvPr/>
          </p:nvSpPr>
          <p:spPr bwMode="auto">
            <a:xfrm>
              <a:off x="1965" y="2398"/>
              <a:ext cx="1872" cy="1344"/>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b="1"/>
                <a:t>Dùng từ</a:t>
              </a:r>
            </a:p>
            <a:p>
              <a:pPr algn="ctr"/>
              <a:r>
                <a:rPr lang="en-US" sz="2000" b="1"/>
                <a:t>chỉ hoạt động, </a:t>
              </a:r>
            </a:p>
            <a:p>
              <a:pPr algn="ctr"/>
              <a:r>
                <a:rPr lang="en-US" sz="2000" b="1"/>
                <a:t>tính chất của người</a:t>
              </a:r>
            </a:p>
            <a:p>
              <a:pPr algn="ctr"/>
              <a:r>
                <a:rPr lang="en-US" sz="2000" b="1"/>
                <a:t>để chỉ hoạt động, </a:t>
              </a:r>
            </a:p>
            <a:p>
              <a:pPr algn="ctr"/>
              <a:r>
                <a:rPr lang="en-US" sz="2000" b="1"/>
                <a:t>tính chất của vật.</a:t>
              </a:r>
              <a:endParaRPr lang="en-US" sz="2000"/>
            </a:p>
          </p:txBody>
        </p:sp>
        <p:sp>
          <p:nvSpPr>
            <p:cNvPr id="149517" name="Line 13"/>
            <p:cNvSpPr>
              <a:spLocks noChangeShapeType="1"/>
            </p:cNvSpPr>
            <p:nvPr/>
          </p:nvSpPr>
          <p:spPr bwMode="auto">
            <a:xfrm>
              <a:off x="2904" y="2158"/>
              <a:ext cx="0" cy="24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9518" name="Rectangle 14"/>
          <p:cNvSpPr>
            <a:spLocks noChangeArrowheads="1"/>
          </p:cNvSpPr>
          <p:nvPr/>
        </p:nvSpPr>
        <p:spPr bwMode="auto">
          <a:xfrm>
            <a:off x="17463" y="5326063"/>
            <a:ext cx="203993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2800" b="1">
                <a:effectLst>
                  <a:outerShdw blurRad="38100" dist="38100" dir="2700000" algn="tl">
                    <a:srgbClr val="000000"/>
                  </a:outerShdw>
                </a:effectLst>
              </a:rPr>
              <a:t>Tác dụng</a:t>
            </a:r>
            <a:r>
              <a:rPr lang="en-US" sz="1900" b="1">
                <a:effectLst>
                  <a:outerShdw blurRad="38100" dist="38100" dir="2700000" algn="tl">
                    <a:srgbClr val="000000"/>
                  </a:outerShdw>
                </a:effectLst>
              </a:rPr>
              <a:t>:</a:t>
            </a:r>
          </a:p>
        </p:txBody>
      </p:sp>
      <p:sp>
        <p:nvSpPr>
          <p:cNvPr id="149519" name="Rectangle 15"/>
          <p:cNvSpPr>
            <a:spLocks noChangeArrowheads="1"/>
          </p:cNvSpPr>
          <p:nvPr/>
        </p:nvSpPr>
        <p:spPr bwMode="auto">
          <a:xfrm>
            <a:off x="-9525" y="5872163"/>
            <a:ext cx="9153525"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eaLnBrk="1" hangingPunct="1">
              <a:spcBef>
                <a:spcPct val="20000"/>
              </a:spcBef>
              <a:buClr>
                <a:schemeClr val="tx2"/>
              </a:buClr>
            </a:pPr>
            <a:r>
              <a:rPr lang="en-US" sz="2400" b="1" dirty="0" err="1">
                <a:solidFill>
                  <a:srgbClr val="FF0000"/>
                </a:solidFill>
              </a:rPr>
              <a:t>Làm</a:t>
            </a:r>
            <a:r>
              <a:rPr lang="en-US" sz="2400" b="1" dirty="0">
                <a:solidFill>
                  <a:srgbClr val="FF0000"/>
                </a:solidFill>
              </a:rPr>
              <a:t> </a:t>
            </a:r>
            <a:r>
              <a:rPr lang="en-US" sz="2400" b="1" dirty="0" err="1">
                <a:solidFill>
                  <a:srgbClr val="FF0000"/>
                </a:solidFill>
              </a:rPr>
              <a:t>cho</a:t>
            </a:r>
            <a:r>
              <a:rPr lang="en-US" sz="2400" b="1" dirty="0">
                <a:solidFill>
                  <a:srgbClr val="FF0000"/>
                </a:solidFill>
              </a:rPr>
              <a:t> </a:t>
            </a:r>
            <a:r>
              <a:rPr lang="en-US" sz="2400" b="1" dirty="0" err="1">
                <a:solidFill>
                  <a:srgbClr val="FF0000"/>
                </a:solidFill>
              </a:rPr>
              <a:t>loài</a:t>
            </a:r>
            <a:r>
              <a:rPr lang="en-US" sz="2400" b="1" dirty="0">
                <a:solidFill>
                  <a:srgbClr val="FF0000"/>
                </a:solidFill>
              </a:rPr>
              <a:t> </a:t>
            </a:r>
            <a:r>
              <a:rPr lang="en-US" sz="2400" b="1" dirty="0" err="1">
                <a:solidFill>
                  <a:srgbClr val="FF0000"/>
                </a:solidFill>
              </a:rPr>
              <a:t>vật</a:t>
            </a:r>
            <a:r>
              <a:rPr lang="en-US" sz="2400" b="1" dirty="0">
                <a:solidFill>
                  <a:srgbClr val="FF0000"/>
                </a:solidFill>
              </a:rPr>
              <a:t>, </a:t>
            </a:r>
            <a:r>
              <a:rPr lang="en-US" sz="2400" b="1" dirty="0" err="1">
                <a:solidFill>
                  <a:srgbClr val="FF0000"/>
                </a:solidFill>
              </a:rPr>
              <a:t>cây</a:t>
            </a:r>
            <a:r>
              <a:rPr lang="en-US" sz="2400" b="1" dirty="0">
                <a:solidFill>
                  <a:srgbClr val="FF0000"/>
                </a:solidFill>
              </a:rPr>
              <a:t> </a:t>
            </a:r>
            <a:r>
              <a:rPr lang="en-US" sz="2400" b="1" dirty="0" err="1">
                <a:solidFill>
                  <a:srgbClr val="FF0000"/>
                </a:solidFill>
              </a:rPr>
              <a:t>cối</a:t>
            </a:r>
            <a:r>
              <a:rPr lang="en-US" sz="2400" b="1" dirty="0">
                <a:solidFill>
                  <a:srgbClr val="FF0000"/>
                </a:solidFill>
              </a:rPr>
              <a:t>, </a:t>
            </a:r>
            <a:r>
              <a:rPr lang="en-US" sz="2400" b="1" dirty="0" err="1">
                <a:solidFill>
                  <a:srgbClr val="FF0000"/>
                </a:solidFill>
              </a:rPr>
              <a:t>đồ</a:t>
            </a:r>
            <a:r>
              <a:rPr lang="en-US" sz="2400" b="1" dirty="0">
                <a:solidFill>
                  <a:srgbClr val="FF0000"/>
                </a:solidFill>
              </a:rPr>
              <a:t> </a:t>
            </a:r>
            <a:r>
              <a:rPr lang="en-US" sz="2400" b="1" dirty="0" err="1">
                <a:solidFill>
                  <a:srgbClr val="FF0000"/>
                </a:solidFill>
              </a:rPr>
              <a:t>vật</a:t>
            </a:r>
            <a:r>
              <a:rPr lang="en-US" sz="2400" b="1" dirty="0">
                <a:solidFill>
                  <a:srgbClr val="FF0000"/>
                </a:solidFill>
              </a:rPr>
              <a:t> …</a:t>
            </a:r>
            <a:r>
              <a:rPr lang="en-US" sz="2400" b="1" dirty="0" err="1">
                <a:solidFill>
                  <a:srgbClr val="FF0000"/>
                </a:solidFill>
              </a:rPr>
              <a:t>trở</a:t>
            </a:r>
            <a:r>
              <a:rPr lang="en-US" sz="2400" b="1" dirty="0">
                <a:solidFill>
                  <a:srgbClr val="FF0000"/>
                </a:solidFill>
              </a:rPr>
              <a:t> </a:t>
            </a:r>
            <a:r>
              <a:rPr lang="en-US" sz="2400" b="1" dirty="0" err="1">
                <a:solidFill>
                  <a:srgbClr val="FF0000"/>
                </a:solidFill>
              </a:rPr>
              <a:t>nên</a:t>
            </a:r>
            <a:r>
              <a:rPr lang="en-US" sz="2400" b="1" dirty="0">
                <a:solidFill>
                  <a:srgbClr val="FF0000"/>
                </a:solidFill>
              </a:rPr>
              <a:t> </a:t>
            </a:r>
            <a:r>
              <a:rPr lang="en-US" sz="2400" b="1" dirty="0" err="1">
                <a:solidFill>
                  <a:srgbClr val="FF0000"/>
                </a:solidFill>
              </a:rPr>
              <a:t>gần</a:t>
            </a:r>
            <a:r>
              <a:rPr lang="en-US" sz="2400" b="1" dirty="0">
                <a:solidFill>
                  <a:srgbClr val="FF0000"/>
                </a:solidFill>
              </a:rPr>
              <a:t> </a:t>
            </a:r>
            <a:r>
              <a:rPr lang="en-US" sz="2400" b="1" dirty="0" err="1">
                <a:solidFill>
                  <a:srgbClr val="FF0000"/>
                </a:solidFill>
              </a:rPr>
              <a:t>gũi</a:t>
            </a:r>
            <a:r>
              <a:rPr lang="en-US" sz="2400" b="1" dirty="0">
                <a:solidFill>
                  <a:srgbClr val="FF0000"/>
                </a:solidFill>
              </a:rPr>
              <a:t> </a:t>
            </a:r>
            <a:r>
              <a:rPr lang="en-US" sz="2400" b="1" dirty="0" err="1">
                <a:solidFill>
                  <a:srgbClr val="FF0000"/>
                </a:solidFill>
              </a:rPr>
              <a:t>với</a:t>
            </a:r>
            <a:r>
              <a:rPr lang="en-US" sz="2400" b="1" dirty="0">
                <a:solidFill>
                  <a:srgbClr val="FF0000"/>
                </a:solidFill>
              </a:rPr>
              <a:t> </a:t>
            </a:r>
          </a:p>
          <a:p>
            <a:pPr marL="342900" indent="-342900" algn="ctr" eaLnBrk="1" hangingPunct="1">
              <a:spcBef>
                <a:spcPct val="20000"/>
              </a:spcBef>
              <a:buClr>
                <a:schemeClr val="tx2"/>
              </a:buClr>
            </a:pPr>
            <a:r>
              <a:rPr lang="en-US" sz="2400" b="1" dirty="0">
                <a:solidFill>
                  <a:srgbClr val="FF0000"/>
                </a:solidFill>
              </a:rPr>
              <a:t>con </a:t>
            </a:r>
            <a:r>
              <a:rPr lang="en-US" sz="2400" b="1" dirty="0" err="1">
                <a:solidFill>
                  <a:srgbClr val="FF0000"/>
                </a:solidFill>
              </a:rPr>
              <a:t>người</a:t>
            </a:r>
            <a:r>
              <a:rPr lang="en-US" sz="2400" b="1" dirty="0">
                <a:solidFill>
                  <a:srgbClr val="FF0000"/>
                </a:solidFill>
              </a:rPr>
              <a:t>, </a:t>
            </a:r>
            <a:r>
              <a:rPr lang="en-US" sz="2400" b="1" dirty="0" err="1">
                <a:solidFill>
                  <a:srgbClr val="FF0000"/>
                </a:solidFill>
              </a:rPr>
              <a:t>biểu</a:t>
            </a:r>
            <a:r>
              <a:rPr lang="en-US" sz="2400" b="1" dirty="0">
                <a:solidFill>
                  <a:srgbClr val="FF0000"/>
                </a:solidFill>
              </a:rPr>
              <a:t> </a:t>
            </a:r>
            <a:r>
              <a:rPr lang="en-US" sz="2400" b="1" dirty="0" err="1">
                <a:solidFill>
                  <a:srgbClr val="FF0000"/>
                </a:solidFill>
              </a:rPr>
              <a:t>thị</a:t>
            </a:r>
            <a:r>
              <a:rPr lang="en-US" sz="2400" b="1" dirty="0">
                <a:solidFill>
                  <a:srgbClr val="FF0000"/>
                </a:solidFill>
              </a:rPr>
              <a:t> </a:t>
            </a:r>
            <a:r>
              <a:rPr lang="en-US" sz="2400" b="1" dirty="0" err="1">
                <a:solidFill>
                  <a:srgbClr val="FF0000"/>
                </a:solidFill>
              </a:rPr>
              <a:t>những</a:t>
            </a:r>
            <a:r>
              <a:rPr lang="en-US" sz="2400" b="1" dirty="0">
                <a:solidFill>
                  <a:srgbClr val="FF0000"/>
                </a:solidFill>
              </a:rPr>
              <a:t> </a:t>
            </a:r>
            <a:r>
              <a:rPr lang="en-US" sz="2400" b="1" dirty="0" err="1">
                <a:solidFill>
                  <a:srgbClr val="FF0000"/>
                </a:solidFill>
              </a:rPr>
              <a:t>suy</a:t>
            </a:r>
            <a:r>
              <a:rPr lang="en-US" sz="2400" b="1" dirty="0">
                <a:solidFill>
                  <a:srgbClr val="FF0000"/>
                </a:solidFill>
              </a:rPr>
              <a:t> </a:t>
            </a:r>
            <a:r>
              <a:rPr lang="en-US" sz="2400" b="1" dirty="0" err="1">
                <a:solidFill>
                  <a:srgbClr val="FF0000"/>
                </a:solidFill>
              </a:rPr>
              <a:t>nghĩ</a:t>
            </a:r>
            <a:r>
              <a:rPr lang="en-US" sz="2400" b="1" dirty="0">
                <a:solidFill>
                  <a:srgbClr val="FF0000"/>
                </a:solidFill>
              </a:rPr>
              <a:t>, </a:t>
            </a:r>
            <a:r>
              <a:rPr lang="en-US" sz="2400" b="1" dirty="0" err="1">
                <a:solidFill>
                  <a:srgbClr val="FF0000"/>
                </a:solidFill>
              </a:rPr>
              <a:t>tình</a:t>
            </a:r>
            <a:r>
              <a:rPr lang="en-US" sz="2400" b="1" dirty="0">
                <a:solidFill>
                  <a:srgbClr val="FF0000"/>
                </a:solidFill>
              </a:rPr>
              <a:t> </a:t>
            </a:r>
            <a:r>
              <a:rPr lang="en-US" sz="2400" b="1" dirty="0" err="1">
                <a:solidFill>
                  <a:srgbClr val="FF0000"/>
                </a:solidFill>
              </a:rPr>
              <a:t>cảm</a:t>
            </a:r>
            <a:r>
              <a:rPr lang="en-US" sz="2400" b="1" dirty="0">
                <a:solidFill>
                  <a:srgbClr val="FF0000"/>
                </a:solidFill>
              </a:rPr>
              <a:t> </a:t>
            </a:r>
            <a:r>
              <a:rPr lang="en-US" sz="2400" b="1" dirty="0" err="1">
                <a:solidFill>
                  <a:srgbClr val="FF0000"/>
                </a:solidFill>
              </a:rPr>
              <a:t>của</a:t>
            </a:r>
            <a:r>
              <a:rPr lang="en-US" sz="2400" b="1" dirty="0">
                <a:solidFill>
                  <a:srgbClr val="FF0000"/>
                </a:solidFill>
              </a:rPr>
              <a:t> con </a:t>
            </a:r>
            <a:r>
              <a:rPr lang="en-US" sz="2400" b="1" dirty="0" err="1">
                <a:solidFill>
                  <a:srgbClr val="FF0000"/>
                </a:solidFill>
              </a:rPr>
              <a:t>người</a:t>
            </a:r>
            <a:r>
              <a:rPr lang="en-US" sz="2400" b="1" dirty="0">
                <a:solidFill>
                  <a:srgbClr val="FFFF00"/>
                </a:solidFill>
              </a:rPr>
              <a:t>.</a:t>
            </a:r>
          </a:p>
        </p:txBody>
      </p:sp>
    </p:spTree>
    <p:extLst>
      <p:ext uri="{BB962C8B-B14F-4D97-AF65-F5344CB8AC3E}">
        <p14:creationId xmlns:p14="http://schemas.microsoft.com/office/powerpoint/2010/main" val="27502275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49507"/>
                                        </p:tgtEl>
                                        <p:attrNameLst>
                                          <p:attrName>style.visibility</p:attrName>
                                        </p:attrNameLst>
                                      </p:cBhvr>
                                      <p:to>
                                        <p:strVal val="visible"/>
                                      </p:to>
                                    </p:set>
                                    <p:anim calcmode="lin" valueType="num">
                                      <p:cBhvr>
                                        <p:cTn id="7" dur="500" fill="hold"/>
                                        <p:tgtEl>
                                          <p:spTgt spid="149507"/>
                                        </p:tgtEl>
                                        <p:attrNameLst>
                                          <p:attrName>ppt_w</p:attrName>
                                        </p:attrNameLst>
                                      </p:cBhvr>
                                      <p:tavLst>
                                        <p:tav tm="0">
                                          <p:val>
                                            <p:fltVal val="0"/>
                                          </p:val>
                                        </p:tav>
                                        <p:tav tm="100000">
                                          <p:val>
                                            <p:strVal val="#ppt_w"/>
                                          </p:val>
                                        </p:tav>
                                      </p:tavLst>
                                    </p:anim>
                                    <p:anim calcmode="lin" valueType="num">
                                      <p:cBhvr>
                                        <p:cTn id="8" dur="500" fill="hold"/>
                                        <p:tgtEl>
                                          <p:spTgt spid="149507"/>
                                        </p:tgtEl>
                                        <p:attrNameLst>
                                          <p:attrName>ppt_h</p:attrName>
                                        </p:attrNameLst>
                                      </p:cBhvr>
                                      <p:tavLst>
                                        <p:tav tm="0">
                                          <p:val>
                                            <p:fltVal val="0"/>
                                          </p:val>
                                        </p:tav>
                                        <p:tav tm="100000">
                                          <p:val>
                                            <p:strVal val="#ppt_h"/>
                                          </p:val>
                                        </p:tav>
                                      </p:tavLst>
                                    </p:anim>
                                    <p:animEffect transition="in" filter="fade">
                                      <p:cBhvr>
                                        <p:cTn id="9" dur="500"/>
                                        <p:tgtEl>
                                          <p:spTgt spid="14950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49508"/>
                                        </p:tgtEl>
                                        <p:attrNameLst>
                                          <p:attrName>style.visibility</p:attrName>
                                        </p:attrNameLst>
                                      </p:cBhvr>
                                      <p:to>
                                        <p:strVal val="visible"/>
                                      </p:to>
                                    </p:set>
                                    <p:anim calcmode="lin" valueType="num">
                                      <p:cBhvr>
                                        <p:cTn id="14" dur="500" fill="hold"/>
                                        <p:tgtEl>
                                          <p:spTgt spid="149508"/>
                                        </p:tgtEl>
                                        <p:attrNameLst>
                                          <p:attrName>ppt_w</p:attrName>
                                        </p:attrNameLst>
                                      </p:cBhvr>
                                      <p:tavLst>
                                        <p:tav tm="0">
                                          <p:val>
                                            <p:fltVal val="0"/>
                                          </p:val>
                                        </p:tav>
                                        <p:tav tm="100000">
                                          <p:val>
                                            <p:strVal val="#ppt_w"/>
                                          </p:val>
                                        </p:tav>
                                      </p:tavLst>
                                    </p:anim>
                                    <p:anim calcmode="lin" valueType="num">
                                      <p:cBhvr>
                                        <p:cTn id="15" dur="500" fill="hold"/>
                                        <p:tgtEl>
                                          <p:spTgt spid="149508"/>
                                        </p:tgtEl>
                                        <p:attrNameLst>
                                          <p:attrName>ppt_h</p:attrName>
                                        </p:attrNameLst>
                                      </p:cBhvr>
                                      <p:tavLst>
                                        <p:tav tm="0">
                                          <p:val>
                                            <p:fltVal val="0"/>
                                          </p:val>
                                        </p:tav>
                                        <p:tav tm="100000">
                                          <p:val>
                                            <p:strVal val="#ppt_h"/>
                                          </p:val>
                                        </p:tav>
                                      </p:tavLst>
                                    </p:anim>
                                    <p:animEffect transition="in" filter="fade">
                                      <p:cBhvr>
                                        <p:cTn id="16" dur="500"/>
                                        <p:tgtEl>
                                          <p:spTgt spid="14950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2" fill="hold" nodeType="clickEffect">
                                  <p:stCondLst>
                                    <p:cond delay="0"/>
                                  </p:stCondLst>
                                  <p:childTnLst>
                                    <p:set>
                                      <p:cBhvr>
                                        <p:cTn id="20" dur="1" fill="hold">
                                          <p:stCondLst>
                                            <p:cond delay="0"/>
                                          </p:stCondLst>
                                        </p:cTn>
                                        <p:tgtEl>
                                          <p:spTgt spid="149509"/>
                                        </p:tgtEl>
                                        <p:attrNameLst>
                                          <p:attrName>style.visibility</p:attrName>
                                        </p:attrNameLst>
                                      </p:cBhvr>
                                      <p:to>
                                        <p:strVal val="visible"/>
                                      </p:to>
                                    </p:set>
                                    <p:animEffect transition="in" filter="wipe(right)">
                                      <p:cBhvr>
                                        <p:cTn id="21" dur="500"/>
                                        <p:tgtEl>
                                          <p:spTgt spid="14950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nodeType="clickEffect">
                                  <p:stCondLst>
                                    <p:cond delay="0"/>
                                  </p:stCondLst>
                                  <p:childTnLst>
                                    <p:set>
                                      <p:cBhvr>
                                        <p:cTn id="25" dur="1" fill="hold">
                                          <p:stCondLst>
                                            <p:cond delay="0"/>
                                          </p:stCondLst>
                                        </p:cTn>
                                        <p:tgtEl>
                                          <p:spTgt spid="149515"/>
                                        </p:tgtEl>
                                        <p:attrNameLst>
                                          <p:attrName>style.visibility</p:attrName>
                                        </p:attrNameLst>
                                      </p:cBhvr>
                                      <p:to>
                                        <p:strVal val="visible"/>
                                      </p:to>
                                    </p:set>
                                    <p:animEffect transition="in" filter="wipe(up)">
                                      <p:cBhvr>
                                        <p:cTn id="26" dur="500"/>
                                        <p:tgtEl>
                                          <p:spTgt spid="14951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149512"/>
                                        </p:tgtEl>
                                        <p:attrNameLst>
                                          <p:attrName>style.visibility</p:attrName>
                                        </p:attrNameLst>
                                      </p:cBhvr>
                                      <p:to>
                                        <p:strVal val="visible"/>
                                      </p:to>
                                    </p:set>
                                    <p:animEffect transition="in" filter="wipe(left)">
                                      <p:cBhvr>
                                        <p:cTn id="31" dur="500"/>
                                        <p:tgtEl>
                                          <p:spTgt spid="149512"/>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12" fill="hold" grpId="0" nodeType="clickEffect">
                                  <p:stCondLst>
                                    <p:cond delay="0"/>
                                  </p:stCondLst>
                                  <p:childTnLst>
                                    <p:set>
                                      <p:cBhvr>
                                        <p:cTn id="35" dur="1" fill="hold">
                                          <p:stCondLst>
                                            <p:cond delay="0"/>
                                          </p:stCondLst>
                                        </p:cTn>
                                        <p:tgtEl>
                                          <p:spTgt spid="149518"/>
                                        </p:tgtEl>
                                        <p:attrNameLst>
                                          <p:attrName>style.visibility</p:attrName>
                                        </p:attrNameLst>
                                      </p:cBhvr>
                                      <p:to>
                                        <p:strVal val="visible"/>
                                      </p:to>
                                    </p:set>
                                    <p:anim calcmode="lin" valueType="num">
                                      <p:cBhvr additive="base">
                                        <p:cTn id="36" dur="500" fill="hold"/>
                                        <p:tgtEl>
                                          <p:spTgt spid="149518"/>
                                        </p:tgtEl>
                                        <p:attrNameLst>
                                          <p:attrName>ppt_x</p:attrName>
                                        </p:attrNameLst>
                                      </p:cBhvr>
                                      <p:tavLst>
                                        <p:tav tm="0">
                                          <p:val>
                                            <p:strVal val="0-#ppt_w/2"/>
                                          </p:val>
                                        </p:tav>
                                        <p:tav tm="100000">
                                          <p:val>
                                            <p:strVal val="#ppt_x"/>
                                          </p:val>
                                        </p:tav>
                                      </p:tavLst>
                                    </p:anim>
                                    <p:anim calcmode="lin" valueType="num">
                                      <p:cBhvr additive="base">
                                        <p:cTn id="37" dur="500" fill="hold"/>
                                        <p:tgtEl>
                                          <p:spTgt spid="149518"/>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149519"/>
                                        </p:tgtEl>
                                        <p:attrNameLst>
                                          <p:attrName>style.visibility</p:attrName>
                                        </p:attrNameLst>
                                      </p:cBhvr>
                                      <p:to>
                                        <p:strVal val="visible"/>
                                      </p:to>
                                    </p:set>
                                    <p:anim calcmode="discrete" valueType="clr">
                                      <p:cBhvr override="childStyle">
                                        <p:cTn id="42" dur="80"/>
                                        <p:tgtEl>
                                          <p:spTgt spid="149519"/>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149519"/>
                                        </p:tgtEl>
                                        <p:attrNameLst>
                                          <p:attrName>fillcolor</p:attrName>
                                        </p:attrNameLst>
                                      </p:cBhvr>
                                      <p:tavLst>
                                        <p:tav tm="0">
                                          <p:val>
                                            <p:clrVal>
                                              <a:schemeClr val="accent2"/>
                                            </p:clrVal>
                                          </p:val>
                                        </p:tav>
                                        <p:tav tm="50000">
                                          <p:val>
                                            <p:clrVal>
                                              <a:schemeClr val="hlink"/>
                                            </p:clrVal>
                                          </p:val>
                                        </p:tav>
                                      </p:tavLst>
                                    </p:anim>
                                    <p:set>
                                      <p:cBhvr>
                                        <p:cTn id="44" dur="80"/>
                                        <p:tgtEl>
                                          <p:spTgt spid="14951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7" grpId="0" animBg="1"/>
      <p:bldP spid="149508" grpId="0" animBg="1"/>
      <p:bldP spid="149518" grpId="0"/>
      <p:bldP spid="1495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304800" y="76200"/>
            <a:ext cx="8077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600" b="1">
                <a:solidFill>
                  <a:srgbClr val="FF3300"/>
                </a:solidFill>
              </a:rPr>
              <a:t>      </a:t>
            </a:r>
            <a:r>
              <a:rPr lang="en-US" sz="5400" b="1">
                <a:solidFill>
                  <a:srgbClr val="FF3300"/>
                </a:solidFill>
                <a:latin typeface="VNI-Times" pitchFamily="2" charset="0"/>
              </a:rPr>
              <a:t>KIEÅM TRA BAØI CUÕ</a:t>
            </a:r>
          </a:p>
        </p:txBody>
      </p:sp>
      <p:sp>
        <p:nvSpPr>
          <p:cNvPr id="10246" name="Text Box 6"/>
          <p:cNvSpPr txBox="1">
            <a:spLocks noChangeArrowheads="1"/>
          </p:cNvSpPr>
          <p:nvPr/>
        </p:nvSpPr>
        <p:spPr bwMode="auto">
          <a:xfrm>
            <a:off x="381000" y="1066800"/>
            <a:ext cx="845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smtClean="0">
                <a:solidFill>
                  <a:srgbClr val="FF0000"/>
                </a:solidFill>
              </a:rPr>
              <a:t>Câu </a:t>
            </a:r>
            <a:r>
              <a:rPr lang="en-US" sz="2800" dirty="0">
                <a:solidFill>
                  <a:srgbClr val="FF0000"/>
                </a:solidFill>
              </a:rPr>
              <a:t>1. </a:t>
            </a:r>
            <a:r>
              <a:rPr lang="en-US" sz="2800" dirty="0" err="1">
                <a:solidFill>
                  <a:srgbClr val="FF0000"/>
                </a:solidFill>
              </a:rPr>
              <a:t>Trình</a:t>
            </a:r>
            <a:r>
              <a:rPr lang="en-US" sz="2800" dirty="0">
                <a:solidFill>
                  <a:srgbClr val="FF0000"/>
                </a:solidFill>
              </a:rPr>
              <a:t> </a:t>
            </a:r>
            <a:r>
              <a:rPr lang="en-US" sz="2800" dirty="0" err="1">
                <a:solidFill>
                  <a:srgbClr val="FF0000"/>
                </a:solidFill>
              </a:rPr>
              <a:t>bày</a:t>
            </a:r>
            <a:r>
              <a:rPr lang="en-US" sz="2800" dirty="0">
                <a:solidFill>
                  <a:srgbClr val="FF0000"/>
                </a:solidFill>
              </a:rPr>
              <a:t> </a:t>
            </a:r>
            <a:r>
              <a:rPr lang="en-US" sz="2800" dirty="0" err="1">
                <a:solidFill>
                  <a:srgbClr val="FF0000"/>
                </a:solidFill>
              </a:rPr>
              <a:t>các</a:t>
            </a:r>
            <a:r>
              <a:rPr lang="en-US" sz="2800" dirty="0">
                <a:solidFill>
                  <a:srgbClr val="FF0000"/>
                </a:solidFill>
              </a:rPr>
              <a:t> </a:t>
            </a:r>
            <a:r>
              <a:rPr lang="en-US" sz="2800" dirty="0" err="1">
                <a:solidFill>
                  <a:srgbClr val="FF0000"/>
                </a:solidFill>
              </a:rPr>
              <a:t>kiểu</a:t>
            </a:r>
            <a:r>
              <a:rPr lang="en-US" sz="2800" dirty="0">
                <a:solidFill>
                  <a:srgbClr val="FF0000"/>
                </a:solidFill>
              </a:rPr>
              <a:t> so </a:t>
            </a:r>
            <a:r>
              <a:rPr lang="en-US" sz="2800" dirty="0" err="1">
                <a:solidFill>
                  <a:srgbClr val="FF0000"/>
                </a:solidFill>
              </a:rPr>
              <a:t>sánh</a:t>
            </a:r>
            <a:r>
              <a:rPr lang="en-US" sz="2800" dirty="0">
                <a:solidFill>
                  <a:srgbClr val="FF0000"/>
                </a:solidFill>
              </a:rPr>
              <a:t>? </a:t>
            </a:r>
          </a:p>
        </p:txBody>
      </p:sp>
    </p:spTree>
    <p:extLst>
      <p:ext uri="{BB962C8B-B14F-4D97-AF65-F5344CB8AC3E}">
        <p14:creationId xmlns:p14="http://schemas.microsoft.com/office/powerpoint/2010/main" val="1493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246"/>
                                        </p:tgtEl>
                                        <p:attrNameLst>
                                          <p:attrName>style.visibility</p:attrName>
                                        </p:attrNameLst>
                                      </p:cBhvr>
                                      <p:to>
                                        <p:strVal val="visible"/>
                                      </p:to>
                                    </p:set>
                                    <p:animEffect transition="in" filter="slide(fromBottom)">
                                      <p:cBhvr>
                                        <p:cTn id="7" dur="500"/>
                                        <p:tgtEl>
                                          <p:spTgt spid="10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92" name="Text Box 8"/>
          <p:cNvSpPr txBox="1">
            <a:spLocks noChangeArrowheads="1"/>
          </p:cNvSpPr>
          <p:nvPr/>
        </p:nvSpPr>
        <p:spPr bwMode="auto">
          <a:xfrm>
            <a:off x="457200" y="228600"/>
            <a:ext cx="81534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i="1" dirty="0" err="1"/>
              <a:t>Tiết</a:t>
            </a:r>
            <a:r>
              <a:rPr lang="en-US" sz="2800" i="1" dirty="0"/>
              <a:t> </a:t>
            </a:r>
            <a:r>
              <a:rPr lang="en-US" sz="2800" i="1" dirty="0" smtClean="0"/>
              <a:t>99.</a:t>
            </a:r>
            <a:r>
              <a:rPr lang="en-US" sz="2800" dirty="0" smtClean="0"/>
              <a:t> </a:t>
            </a:r>
            <a:r>
              <a:rPr lang="en-US" sz="2800" dirty="0"/>
              <a:t>	</a:t>
            </a:r>
            <a:r>
              <a:rPr lang="en-US" sz="2800" dirty="0">
                <a:solidFill>
                  <a:srgbClr val="FFFF00"/>
                </a:solidFill>
              </a:rPr>
              <a:t>	</a:t>
            </a:r>
            <a:r>
              <a:rPr lang="en-US" sz="3200" b="1" dirty="0">
                <a:solidFill>
                  <a:srgbClr val="FF0000"/>
                </a:solidFill>
              </a:rPr>
              <a:t>NHÂN HÓA</a:t>
            </a:r>
          </a:p>
          <a:p>
            <a:r>
              <a:rPr lang="en-US" sz="2800" b="1" dirty="0">
                <a:solidFill>
                  <a:srgbClr val="FF0000"/>
                </a:solidFill>
                <a:latin typeface="Times New Roman" pitchFamily="18" charset="0"/>
                <a:cs typeface="Times New Roman" pitchFamily="18" charset="0"/>
              </a:rPr>
              <a:t>I. </a:t>
            </a:r>
            <a:r>
              <a:rPr lang="en-US" sz="2800" b="1" dirty="0" err="1" smtClean="0">
                <a:solidFill>
                  <a:srgbClr val="FF0000"/>
                </a:solidFill>
                <a:latin typeface="Times New Roman" pitchFamily="18" charset="0"/>
                <a:cs typeface="Times New Roman" pitchFamily="18" charset="0"/>
              </a:rPr>
              <a:t>Tìm</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hiểu</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chung</a:t>
            </a:r>
            <a:r>
              <a:rPr lang="en-US" sz="2800" b="1" dirty="0" smtClean="0">
                <a:solidFill>
                  <a:srgbClr val="FF0000"/>
                </a:solidFill>
                <a:latin typeface="Times New Roman" pitchFamily="18" charset="0"/>
                <a:cs typeface="Times New Roman" pitchFamily="18" charset="0"/>
              </a:rPr>
              <a:t>?</a:t>
            </a:r>
            <a:endParaRPr lang="en-US" sz="2800" b="1" dirty="0">
              <a:solidFill>
                <a:srgbClr val="FF0000"/>
              </a:solidFill>
              <a:latin typeface="Times New Roman" pitchFamily="18" charset="0"/>
              <a:cs typeface="Times New Roman" pitchFamily="18" charset="0"/>
            </a:endParaRPr>
          </a:p>
          <a:p>
            <a:r>
              <a:rPr lang="en-US" sz="2800" dirty="0">
                <a:solidFill>
                  <a:srgbClr val="FF0000"/>
                </a:solidFill>
              </a:rPr>
              <a:t>     1. </a:t>
            </a:r>
            <a:r>
              <a:rPr lang="en-US" sz="2800" dirty="0" err="1">
                <a:solidFill>
                  <a:srgbClr val="FF0000"/>
                </a:solidFill>
              </a:rPr>
              <a:t>Khái</a:t>
            </a:r>
            <a:r>
              <a:rPr lang="en-US" sz="2800" dirty="0">
                <a:solidFill>
                  <a:srgbClr val="FF0000"/>
                </a:solidFill>
              </a:rPr>
              <a:t> </a:t>
            </a:r>
            <a:r>
              <a:rPr lang="en-US" sz="2800" dirty="0" err="1">
                <a:solidFill>
                  <a:srgbClr val="FF0000"/>
                </a:solidFill>
              </a:rPr>
              <a:t>niệm</a:t>
            </a:r>
            <a:endParaRPr lang="en-US" sz="2800" dirty="0">
              <a:solidFill>
                <a:srgbClr val="FF0000"/>
              </a:solidFill>
            </a:endParaRPr>
          </a:p>
          <a:p>
            <a:r>
              <a:rPr lang="en-US" sz="2800" dirty="0">
                <a:solidFill>
                  <a:srgbClr val="FF0000"/>
                </a:solidFill>
              </a:rPr>
              <a:t>     2. </a:t>
            </a:r>
            <a:r>
              <a:rPr lang="en-US" sz="2800" dirty="0" err="1">
                <a:solidFill>
                  <a:srgbClr val="FF0000"/>
                </a:solidFill>
              </a:rPr>
              <a:t>Tác</a:t>
            </a:r>
            <a:r>
              <a:rPr lang="en-US" sz="2800" dirty="0">
                <a:solidFill>
                  <a:srgbClr val="FF0000"/>
                </a:solidFill>
              </a:rPr>
              <a:t> </a:t>
            </a:r>
            <a:r>
              <a:rPr lang="en-US" sz="2800" dirty="0" err="1">
                <a:solidFill>
                  <a:srgbClr val="FF0000"/>
                </a:solidFill>
              </a:rPr>
              <a:t>dụng</a:t>
            </a:r>
            <a:r>
              <a:rPr lang="en-US" sz="2800" dirty="0">
                <a:solidFill>
                  <a:srgbClr val="FF0000"/>
                </a:solidFill>
              </a:rPr>
              <a:t> </a:t>
            </a:r>
            <a:r>
              <a:rPr lang="en-US" sz="2800" dirty="0" err="1">
                <a:solidFill>
                  <a:srgbClr val="FF0000"/>
                </a:solidFill>
              </a:rPr>
              <a:t>của</a:t>
            </a:r>
            <a:r>
              <a:rPr lang="en-US" sz="2800" dirty="0">
                <a:solidFill>
                  <a:srgbClr val="FF0000"/>
                </a:solidFill>
              </a:rPr>
              <a:t> </a:t>
            </a:r>
            <a:r>
              <a:rPr lang="en-US" sz="2800" dirty="0" err="1">
                <a:solidFill>
                  <a:srgbClr val="FF0000"/>
                </a:solidFill>
              </a:rPr>
              <a:t>nhân</a:t>
            </a:r>
            <a:r>
              <a:rPr lang="en-US" sz="2800" dirty="0">
                <a:solidFill>
                  <a:srgbClr val="FF0000"/>
                </a:solidFill>
              </a:rPr>
              <a:t> </a:t>
            </a:r>
            <a:r>
              <a:rPr lang="en-US" sz="2800" dirty="0" err="1">
                <a:solidFill>
                  <a:srgbClr val="FF0000"/>
                </a:solidFill>
              </a:rPr>
              <a:t>hóa</a:t>
            </a:r>
            <a:endParaRPr lang="en-US" sz="2800" dirty="0">
              <a:solidFill>
                <a:srgbClr val="FF0000"/>
              </a:solidFill>
            </a:endParaRPr>
          </a:p>
          <a:p>
            <a:r>
              <a:rPr lang="en-US" sz="2800" dirty="0" smtClean="0">
                <a:solidFill>
                  <a:srgbClr val="FF0000"/>
                </a:solidFill>
              </a:rPr>
              <a:t>     3. </a:t>
            </a:r>
            <a:r>
              <a:rPr lang="en-US" sz="2800" dirty="0" err="1" smtClean="0">
                <a:solidFill>
                  <a:srgbClr val="FF0000"/>
                </a:solidFill>
              </a:rPr>
              <a:t>Các</a:t>
            </a:r>
            <a:r>
              <a:rPr lang="en-US" sz="2800" dirty="0" smtClean="0">
                <a:solidFill>
                  <a:srgbClr val="FF0000"/>
                </a:solidFill>
              </a:rPr>
              <a:t> </a:t>
            </a:r>
            <a:r>
              <a:rPr lang="en-US" sz="2800" dirty="0" err="1" smtClean="0">
                <a:solidFill>
                  <a:srgbClr val="FF0000"/>
                </a:solidFill>
              </a:rPr>
              <a:t>kiểu</a:t>
            </a:r>
            <a:r>
              <a:rPr lang="en-US" sz="2800" dirty="0" smtClean="0">
                <a:solidFill>
                  <a:srgbClr val="FF0000"/>
                </a:solidFill>
              </a:rPr>
              <a:t> </a:t>
            </a:r>
            <a:r>
              <a:rPr lang="en-US" sz="2800" dirty="0" err="1" smtClean="0">
                <a:solidFill>
                  <a:srgbClr val="FF0000"/>
                </a:solidFill>
              </a:rPr>
              <a:t>nhân</a:t>
            </a:r>
            <a:r>
              <a:rPr lang="en-US" sz="2800" dirty="0" smtClean="0">
                <a:solidFill>
                  <a:srgbClr val="FF0000"/>
                </a:solidFill>
              </a:rPr>
              <a:t> </a:t>
            </a:r>
            <a:r>
              <a:rPr lang="en-US" sz="2800" dirty="0" err="1" smtClean="0">
                <a:solidFill>
                  <a:srgbClr val="FF0000"/>
                </a:solidFill>
              </a:rPr>
              <a:t>hóa</a:t>
            </a:r>
            <a:endParaRPr lang="en-US" sz="2800" dirty="0">
              <a:solidFill>
                <a:srgbClr val="FF0000"/>
              </a:solidFill>
            </a:endParaRPr>
          </a:p>
        </p:txBody>
      </p:sp>
      <p:sp>
        <p:nvSpPr>
          <p:cNvPr id="118793" name="Text Box 9"/>
          <p:cNvSpPr txBox="1">
            <a:spLocks noChangeArrowheads="1"/>
          </p:cNvSpPr>
          <p:nvPr/>
        </p:nvSpPr>
        <p:spPr bwMode="auto">
          <a:xfrm>
            <a:off x="457200" y="2362200"/>
            <a:ext cx="8382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dirty="0" smtClean="0">
                <a:solidFill>
                  <a:srgbClr val="FF0000"/>
                </a:solidFill>
                <a:latin typeface="Times New Roman" pitchFamily="18" charset="0"/>
                <a:ea typeface="Tahoma" pitchFamily="34" charset="0"/>
                <a:cs typeface="Times New Roman" pitchFamily="18" charset="0"/>
              </a:rPr>
              <a:t>II</a:t>
            </a:r>
            <a:r>
              <a:rPr lang="en-US" sz="2800" b="1" smtClean="0">
                <a:solidFill>
                  <a:srgbClr val="FF0000"/>
                </a:solidFill>
                <a:latin typeface="Times New Roman" pitchFamily="18" charset="0"/>
                <a:ea typeface="Tahoma" pitchFamily="34" charset="0"/>
                <a:cs typeface="Times New Roman" pitchFamily="18" charset="0"/>
              </a:rPr>
              <a:t>. </a:t>
            </a:r>
            <a:r>
              <a:rPr lang="en-US" sz="2800" b="1" smtClean="0">
                <a:solidFill>
                  <a:srgbClr val="FF0000"/>
                </a:solidFill>
                <a:latin typeface="Times New Roman" pitchFamily="18" charset="0"/>
                <a:ea typeface="Tahoma" pitchFamily="34" charset="0"/>
                <a:cs typeface="Times New Roman" pitchFamily="18" charset="0"/>
              </a:rPr>
              <a:t>Luyện tập</a:t>
            </a:r>
            <a:endParaRPr lang="en-US" sz="2800" b="1" dirty="0">
              <a:solidFill>
                <a:srgbClr val="FF0000"/>
              </a:solidFill>
              <a:latin typeface="Times New Roman" pitchFamily="18" charset="0"/>
              <a:ea typeface="Tahoma" pitchFamily="34" charset="0"/>
              <a:cs typeface="Times New Roman" pitchFamily="18" charset="0"/>
            </a:endParaRPr>
          </a:p>
        </p:txBody>
      </p:sp>
      <p:sp>
        <p:nvSpPr>
          <p:cNvPr id="118797" name="Text Box 13"/>
          <p:cNvSpPr txBox="1">
            <a:spLocks noChangeArrowheads="1"/>
          </p:cNvSpPr>
          <p:nvPr/>
        </p:nvSpPr>
        <p:spPr bwMode="auto">
          <a:xfrm>
            <a:off x="533400" y="4267200"/>
            <a:ext cx="441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118798" name="Text Box 14"/>
          <p:cNvSpPr txBox="1">
            <a:spLocks noChangeArrowheads="1"/>
          </p:cNvSpPr>
          <p:nvPr/>
        </p:nvSpPr>
        <p:spPr bwMode="auto">
          <a:xfrm>
            <a:off x="457200" y="3886200"/>
            <a:ext cx="8686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t>   </a:t>
            </a:r>
          </a:p>
        </p:txBody>
      </p:sp>
    </p:spTree>
    <p:extLst>
      <p:ext uri="{BB962C8B-B14F-4D97-AF65-F5344CB8AC3E}">
        <p14:creationId xmlns:p14="http://schemas.microsoft.com/office/powerpoint/2010/main" val="2175614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8793"/>
                                        </p:tgtEl>
                                        <p:attrNameLst>
                                          <p:attrName>style.visibility</p:attrName>
                                        </p:attrNameLst>
                                      </p:cBhvr>
                                      <p:to>
                                        <p:strVal val="visible"/>
                                      </p:to>
                                    </p:set>
                                    <p:animEffect transition="in" filter="dissolve">
                                      <p:cBhvr>
                                        <p:cTn id="7" dur="500"/>
                                        <p:tgtEl>
                                          <p:spTgt spid="1187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9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6" name="Text Box 16"/>
          <p:cNvSpPr txBox="1">
            <a:spLocks noChangeArrowheads="1"/>
          </p:cNvSpPr>
          <p:nvPr/>
        </p:nvSpPr>
        <p:spPr bwMode="auto">
          <a:xfrm>
            <a:off x="2667000" y="56388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40978" name="Text Box 18"/>
          <p:cNvSpPr txBox="1">
            <a:spLocks noChangeArrowheads="1"/>
          </p:cNvSpPr>
          <p:nvPr/>
        </p:nvSpPr>
        <p:spPr bwMode="auto">
          <a:xfrm>
            <a:off x="228600" y="228600"/>
            <a:ext cx="853440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i="1" dirty="0">
                <a:solidFill>
                  <a:srgbClr val="FF0000"/>
                </a:solidFill>
              </a:rPr>
              <a:t>* </a:t>
            </a:r>
            <a:r>
              <a:rPr lang="en-US" sz="2800" i="1" dirty="0" err="1">
                <a:solidFill>
                  <a:srgbClr val="FF0000"/>
                </a:solidFill>
              </a:rPr>
              <a:t>Bài</a:t>
            </a:r>
            <a:r>
              <a:rPr lang="en-US" sz="2800" i="1" dirty="0">
                <a:solidFill>
                  <a:srgbClr val="FF0000"/>
                </a:solidFill>
              </a:rPr>
              <a:t> </a:t>
            </a:r>
            <a:r>
              <a:rPr lang="en-US" sz="2800" i="1" dirty="0" err="1">
                <a:solidFill>
                  <a:srgbClr val="FF0000"/>
                </a:solidFill>
              </a:rPr>
              <a:t>tập</a:t>
            </a:r>
            <a:r>
              <a:rPr lang="en-US" sz="2800" i="1" dirty="0">
                <a:solidFill>
                  <a:srgbClr val="FF0000"/>
                </a:solidFill>
              </a:rPr>
              <a:t> 1</a:t>
            </a:r>
            <a:r>
              <a:rPr lang="en-US" sz="2800" dirty="0">
                <a:solidFill>
                  <a:srgbClr val="FF0000"/>
                </a:solidFill>
              </a:rPr>
              <a:t> ( SGK/58 )</a:t>
            </a:r>
          </a:p>
          <a:p>
            <a:r>
              <a:rPr lang="en-US" sz="2800" dirty="0">
                <a:solidFill>
                  <a:srgbClr val="FF0000"/>
                </a:solidFill>
              </a:rPr>
              <a:t>	</a:t>
            </a:r>
            <a:r>
              <a:rPr lang="en-US" sz="2800" i="1" dirty="0" err="1">
                <a:solidFill>
                  <a:srgbClr val="FF0000"/>
                </a:solidFill>
              </a:rPr>
              <a:t>Hãy</a:t>
            </a:r>
            <a:r>
              <a:rPr lang="en-US" sz="2800" i="1" dirty="0">
                <a:solidFill>
                  <a:srgbClr val="FF0000"/>
                </a:solidFill>
              </a:rPr>
              <a:t> </a:t>
            </a:r>
            <a:r>
              <a:rPr lang="en-US" sz="2800" i="1" dirty="0" err="1">
                <a:solidFill>
                  <a:srgbClr val="FF0000"/>
                </a:solidFill>
              </a:rPr>
              <a:t>chỉ</a:t>
            </a:r>
            <a:r>
              <a:rPr lang="en-US" sz="2800" i="1" dirty="0">
                <a:solidFill>
                  <a:srgbClr val="FF0000"/>
                </a:solidFill>
              </a:rPr>
              <a:t> </a:t>
            </a:r>
            <a:r>
              <a:rPr lang="en-US" sz="2800" i="1" dirty="0" err="1">
                <a:solidFill>
                  <a:srgbClr val="FF0000"/>
                </a:solidFill>
              </a:rPr>
              <a:t>ra</a:t>
            </a:r>
            <a:r>
              <a:rPr lang="en-US" sz="2800" i="1" dirty="0">
                <a:solidFill>
                  <a:srgbClr val="FF0000"/>
                </a:solidFill>
              </a:rPr>
              <a:t> </a:t>
            </a:r>
            <a:r>
              <a:rPr lang="en-US" sz="2800" i="1" dirty="0" err="1">
                <a:solidFill>
                  <a:srgbClr val="FF0000"/>
                </a:solidFill>
              </a:rPr>
              <a:t>và</a:t>
            </a:r>
            <a:r>
              <a:rPr lang="en-US" sz="2800" i="1" dirty="0">
                <a:solidFill>
                  <a:srgbClr val="FF0000"/>
                </a:solidFill>
              </a:rPr>
              <a:t> </a:t>
            </a:r>
            <a:r>
              <a:rPr lang="en-US" sz="2800" i="1" dirty="0" err="1">
                <a:solidFill>
                  <a:srgbClr val="FF0000"/>
                </a:solidFill>
              </a:rPr>
              <a:t>nêu</a:t>
            </a:r>
            <a:r>
              <a:rPr lang="en-US" sz="2800" i="1" dirty="0">
                <a:solidFill>
                  <a:srgbClr val="FF0000"/>
                </a:solidFill>
              </a:rPr>
              <a:t> </a:t>
            </a:r>
            <a:r>
              <a:rPr lang="en-US" sz="2800" i="1" dirty="0" err="1">
                <a:solidFill>
                  <a:srgbClr val="FF0000"/>
                </a:solidFill>
              </a:rPr>
              <a:t>tác</a:t>
            </a:r>
            <a:r>
              <a:rPr lang="en-US" sz="2800" i="1" dirty="0">
                <a:solidFill>
                  <a:srgbClr val="FF0000"/>
                </a:solidFill>
              </a:rPr>
              <a:t> </a:t>
            </a:r>
            <a:r>
              <a:rPr lang="en-US" sz="2800" i="1" dirty="0" err="1">
                <a:solidFill>
                  <a:srgbClr val="FF0000"/>
                </a:solidFill>
              </a:rPr>
              <a:t>dụng</a:t>
            </a:r>
            <a:r>
              <a:rPr lang="en-US" sz="2800" i="1" dirty="0">
                <a:solidFill>
                  <a:srgbClr val="FF0000"/>
                </a:solidFill>
              </a:rPr>
              <a:t> </a:t>
            </a:r>
            <a:r>
              <a:rPr lang="en-US" sz="2800" i="1" dirty="0" err="1">
                <a:solidFill>
                  <a:srgbClr val="FF0000"/>
                </a:solidFill>
              </a:rPr>
              <a:t>của</a:t>
            </a:r>
            <a:r>
              <a:rPr lang="en-US" sz="2800" i="1" dirty="0">
                <a:solidFill>
                  <a:srgbClr val="FF0000"/>
                </a:solidFill>
              </a:rPr>
              <a:t> </a:t>
            </a:r>
            <a:r>
              <a:rPr lang="en-US" sz="2800" i="1" dirty="0" err="1">
                <a:solidFill>
                  <a:srgbClr val="FF0000"/>
                </a:solidFill>
              </a:rPr>
              <a:t>phép</a:t>
            </a:r>
            <a:r>
              <a:rPr lang="en-US" sz="2800" i="1" dirty="0">
                <a:solidFill>
                  <a:srgbClr val="FF0000"/>
                </a:solidFill>
              </a:rPr>
              <a:t> </a:t>
            </a:r>
            <a:r>
              <a:rPr lang="en-US" sz="2800" i="1" dirty="0" err="1">
                <a:solidFill>
                  <a:srgbClr val="FF0000"/>
                </a:solidFill>
              </a:rPr>
              <a:t>nhân</a:t>
            </a:r>
            <a:r>
              <a:rPr lang="en-US" sz="2800" i="1" dirty="0">
                <a:solidFill>
                  <a:srgbClr val="FF0000"/>
                </a:solidFill>
              </a:rPr>
              <a:t> </a:t>
            </a:r>
            <a:r>
              <a:rPr lang="en-US" sz="2800" i="1" dirty="0" err="1">
                <a:solidFill>
                  <a:srgbClr val="FF0000"/>
                </a:solidFill>
              </a:rPr>
              <a:t>hóa</a:t>
            </a:r>
            <a:r>
              <a:rPr lang="en-US" sz="2800" i="1" dirty="0">
                <a:solidFill>
                  <a:srgbClr val="FF0000"/>
                </a:solidFill>
              </a:rPr>
              <a:t> </a:t>
            </a:r>
            <a:r>
              <a:rPr lang="en-US" sz="2800" i="1" dirty="0" err="1">
                <a:solidFill>
                  <a:srgbClr val="FF0000"/>
                </a:solidFill>
              </a:rPr>
              <a:t>trong</a:t>
            </a:r>
            <a:r>
              <a:rPr lang="en-US" sz="2800" i="1" dirty="0">
                <a:solidFill>
                  <a:srgbClr val="FF0000"/>
                </a:solidFill>
              </a:rPr>
              <a:t> </a:t>
            </a:r>
            <a:r>
              <a:rPr lang="en-US" sz="2800" i="1" dirty="0" err="1">
                <a:solidFill>
                  <a:srgbClr val="FF0000"/>
                </a:solidFill>
              </a:rPr>
              <a:t>đoạn</a:t>
            </a:r>
            <a:r>
              <a:rPr lang="en-US" sz="2800" i="1" dirty="0">
                <a:solidFill>
                  <a:srgbClr val="FF0000"/>
                </a:solidFill>
              </a:rPr>
              <a:t> </a:t>
            </a:r>
            <a:r>
              <a:rPr lang="en-US" sz="2800" i="1" dirty="0" err="1">
                <a:solidFill>
                  <a:srgbClr val="FF0000"/>
                </a:solidFill>
              </a:rPr>
              <a:t>văn</a:t>
            </a:r>
            <a:r>
              <a:rPr lang="en-US" sz="2800" i="1" dirty="0">
                <a:solidFill>
                  <a:srgbClr val="FF0000"/>
                </a:solidFill>
              </a:rPr>
              <a:t> </a:t>
            </a:r>
            <a:r>
              <a:rPr lang="en-US" sz="2800" i="1" dirty="0" err="1">
                <a:solidFill>
                  <a:srgbClr val="FF0000"/>
                </a:solidFill>
              </a:rPr>
              <a:t>sau</a:t>
            </a:r>
            <a:r>
              <a:rPr lang="en-US" sz="2800" i="1" dirty="0">
                <a:solidFill>
                  <a:srgbClr val="FF0000"/>
                </a:solidFill>
              </a:rPr>
              <a:t>:</a:t>
            </a:r>
          </a:p>
          <a:p>
            <a:r>
              <a:rPr lang="en-US" sz="2800" dirty="0"/>
              <a:t>	</a:t>
            </a:r>
            <a:r>
              <a:rPr lang="en-US" sz="2800" dirty="0" err="1"/>
              <a:t>Bến</a:t>
            </a:r>
            <a:r>
              <a:rPr lang="en-US" sz="2800" dirty="0"/>
              <a:t> </a:t>
            </a:r>
            <a:r>
              <a:rPr lang="en-US" sz="2800" dirty="0" err="1"/>
              <a:t>cảng</a:t>
            </a:r>
            <a:r>
              <a:rPr lang="en-US" sz="2800" dirty="0"/>
              <a:t> </a:t>
            </a:r>
            <a:r>
              <a:rPr lang="en-US" sz="2800" dirty="0" err="1"/>
              <a:t>lúc</a:t>
            </a:r>
            <a:r>
              <a:rPr lang="en-US" sz="2800" dirty="0"/>
              <a:t> </a:t>
            </a:r>
            <a:r>
              <a:rPr lang="en-US" sz="2800" dirty="0" err="1"/>
              <a:t>nào</a:t>
            </a:r>
            <a:r>
              <a:rPr lang="en-US" sz="2800" dirty="0"/>
              <a:t> </a:t>
            </a:r>
            <a:r>
              <a:rPr lang="en-US" sz="2800" dirty="0" err="1"/>
              <a:t>cũng</a:t>
            </a:r>
            <a:r>
              <a:rPr lang="en-US" sz="2800" dirty="0"/>
              <a:t> </a:t>
            </a:r>
            <a:r>
              <a:rPr lang="en-US" sz="2800" dirty="0" err="1"/>
              <a:t>đông</a:t>
            </a:r>
            <a:r>
              <a:rPr lang="en-US" sz="2800" dirty="0"/>
              <a:t> </a:t>
            </a:r>
            <a:r>
              <a:rPr lang="en-US" sz="2800" dirty="0" err="1"/>
              <a:t>vui</a:t>
            </a:r>
            <a:r>
              <a:rPr lang="en-US" sz="2800" dirty="0"/>
              <a:t>. </a:t>
            </a:r>
            <a:r>
              <a:rPr lang="en-US" sz="2800" dirty="0" err="1"/>
              <a:t>Tàu</a:t>
            </a:r>
            <a:r>
              <a:rPr lang="en-US" sz="2800" dirty="0"/>
              <a:t> </a:t>
            </a:r>
            <a:r>
              <a:rPr lang="en-US" sz="2800" dirty="0" err="1"/>
              <a:t>mẹ</a:t>
            </a:r>
            <a:r>
              <a:rPr lang="en-US" sz="2800" dirty="0"/>
              <a:t>, </a:t>
            </a:r>
            <a:r>
              <a:rPr lang="en-US" sz="2800" dirty="0" err="1"/>
              <a:t>tàu</a:t>
            </a:r>
            <a:r>
              <a:rPr lang="en-US" sz="2800" dirty="0"/>
              <a:t> con </a:t>
            </a:r>
            <a:r>
              <a:rPr lang="en-US" sz="2800" dirty="0" err="1"/>
              <a:t>đậu</a:t>
            </a:r>
            <a:r>
              <a:rPr lang="en-US" sz="2800" dirty="0"/>
              <a:t> </a:t>
            </a:r>
            <a:r>
              <a:rPr lang="en-US" sz="2800" dirty="0" err="1"/>
              <a:t>đầy</a:t>
            </a:r>
            <a:r>
              <a:rPr lang="en-US" sz="2800" dirty="0"/>
              <a:t> </a:t>
            </a:r>
            <a:r>
              <a:rPr lang="en-US" sz="2800" dirty="0" err="1"/>
              <a:t>mặt</a:t>
            </a:r>
            <a:r>
              <a:rPr lang="en-US" sz="2800" dirty="0"/>
              <a:t> </a:t>
            </a:r>
            <a:r>
              <a:rPr lang="en-US" sz="2800" dirty="0" err="1"/>
              <a:t>nước</a:t>
            </a:r>
            <a:r>
              <a:rPr lang="en-US" sz="2800" dirty="0"/>
              <a:t>. </a:t>
            </a:r>
            <a:r>
              <a:rPr lang="en-US" sz="2800" dirty="0" err="1"/>
              <a:t>Xe</a:t>
            </a:r>
            <a:r>
              <a:rPr lang="en-US" sz="2800" dirty="0"/>
              <a:t> </a:t>
            </a:r>
            <a:r>
              <a:rPr lang="en-US" sz="2800" dirty="0" err="1"/>
              <a:t>anh</a:t>
            </a:r>
            <a:r>
              <a:rPr lang="en-US" sz="2800" dirty="0"/>
              <a:t>, </a:t>
            </a:r>
            <a:r>
              <a:rPr lang="en-US" sz="2800" dirty="0" err="1"/>
              <a:t>xe</a:t>
            </a:r>
            <a:r>
              <a:rPr lang="en-US" sz="2800" dirty="0"/>
              <a:t> </a:t>
            </a:r>
            <a:r>
              <a:rPr lang="en-US" sz="2800" dirty="0" err="1"/>
              <a:t>em</a:t>
            </a:r>
            <a:r>
              <a:rPr lang="en-US" sz="2800" dirty="0"/>
              <a:t> </a:t>
            </a:r>
            <a:r>
              <a:rPr lang="en-US" sz="2800" dirty="0" err="1"/>
              <a:t>tíu</a:t>
            </a:r>
            <a:r>
              <a:rPr lang="en-US" sz="2800" dirty="0"/>
              <a:t> </a:t>
            </a:r>
            <a:r>
              <a:rPr lang="en-US" sz="2800" dirty="0" err="1"/>
              <a:t>tít</a:t>
            </a:r>
            <a:r>
              <a:rPr lang="en-US" sz="2800" dirty="0"/>
              <a:t> </a:t>
            </a:r>
            <a:r>
              <a:rPr lang="en-US" sz="2800" dirty="0" err="1"/>
              <a:t>nhận</a:t>
            </a:r>
            <a:r>
              <a:rPr lang="en-US" sz="2800" dirty="0"/>
              <a:t> </a:t>
            </a:r>
            <a:r>
              <a:rPr lang="en-US" sz="2800" dirty="0" err="1"/>
              <a:t>hàng</a:t>
            </a:r>
            <a:r>
              <a:rPr lang="en-US" sz="2800" dirty="0"/>
              <a:t> </a:t>
            </a:r>
            <a:r>
              <a:rPr lang="en-US" sz="2800" dirty="0" err="1"/>
              <a:t>về</a:t>
            </a:r>
            <a:r>
              <a:rPr lang="en-US" sz="2800" dirty="0"/>
              <a:t> </a:t>
            </a:r>
            <a:r>
              <a:rPr lang="en-US" sz="2800" dirty="0" err="1"/>
              <a:t>và</a:t>
            </a:r>
            <a:r>
              <a:rPr lang="en-US" sz="2800" dirty="0"/>
              <a:t> </a:t>
            </a:r>
            <a:r>
              <a:rPr lang="en-US" sz="2800" dirty="0" err="1"/>
              <a:t>chở</a:t>
            </a:r>
            <a:r>
              <a:rPr lang="en-US" sz="2800" dirty="0"/>
              <a:t> </a:t>
            </a:r>
            <a:r>
              <a:rPr lang="en-US" sz="2800" dirty="0" err="1"/>
              <a:t>hàng</a:t>
            </a:r>
            <a:r>
              <a:rPr lang="en-US" sz="2800" dirty="0"/>
              <a:t> </a:t>
            </a:r>
            <a:r>
              <a:rPr lang="en-US" sz="2800" dirty="0" err="1"/>
              <a:t>ra.</a:t>
            </a:r>
            <a:r>
              <a:rPr lang="en-US" sz="2800" dirty="0"/>
              <a:t> </a:t>
            </a:r>
            <a:r>
              <a:rPr lang="en-US" sz="2800" dirty="0" err="1"/>
              <a:t>Tất</a:t>
            </a:r>
            <a:r>
              <a:rPr lang="en-US" sz="2800" dirty="0"/>
              <a:t> </a:t>
            </a:r>
            <a:r>
              <a:rPr lang="en-US" sz="2800" dirty="0" err="1"/>
              <a:t>cả</a:t>
            </a:r>
            <a:r>
              <a:rPr lang="en-US" sz="2800" dirty="0"/>
              <a:t> </a:t>
            </a:r>
            <a:r>
              <a:rPr lang="en-US" sz="2800" dirty="0" err="1"/>
              <a:t>đều</a:t>
            </a:r>
            <a:r>
              <a:rPr lang="en-US" sz="2800" dirty="0"/>
              <a:t> </a:t>
            </a:r>
            <a:r>
              <a:rPr lang="en-US" sz="2800" dirty="0" err="1"/>
              <a:t>bận</a:t>
            </a:r>
            <a:r>
              <a:rPr lang="en-US" sz="2800" dirty="0"/>
              <a:t> </a:t>
            </a:r>
            <a:r>
              <a:rPr lang="en-US" sz="2800" dirty="0" err="1"/>
              <a:t>rộn</a:t>
            </a:r>
            <a:r>
              <a:rPr lang="en-US" sz="2800" dirty="0"/>
              <a:t>.</a:t>
            </a:r>
          </a:p>
          <a:p>
            <a:r>
              <a:rPr lang="en-US" sz="2800" dirty="0"/>
              <a:t>                                                         </a:t>
            </a:r>
            <a:r>
              <a:rPr lang="en-US" sz="2400" i="1" dirty="0"/>
              <a:t>(</a:t>
            </a:r>
            <a:r>
              <a:rPr lang="en-US" sz="2400" i="1" dirty="0" err="1"/>
              <a:t>Phong</a:t>
            </a:r>
            <a:r>
              <a:rPr lang="en-US" sz="2400" i="1" dirty="0"/>
              <a:t> Thu)</a:t>
            </a:r>
          </a:p>
        </p:txBody>
      </p:sp>
      <p:grpSp>
        <p:nvGrpSpPr>
          <p:cNvPr id="40985" name="Group 25"/>
          <p:cNvGrpSpPr>
            <a:grpSpLocks/>
          </p:cNvGrpSpPr>
          <p:nvPr/>
        </p:nvGrpSpPr>
        <p:grpSpPr bwMode="auto">
          <a:xfrm>
            <a:off x="304800" y="3962400"/>
            <a:ext cx="8686800" cy="2014538"/>
            <a:chOff x="0" y="3051"/>
            <a:chExt cx="5472" cy="1269"/>
          </a:xfrm>
        </p:grpSpPr>
        <p:sp>
          <p:nvSpPr>
            <p:cNvPr id="40981" name="Line 21"/>
            <p:cNvSpPr>
              <a:spLocks noChangeShapeType="1"/>
            </p:cNvSpPr>
            <p:nvPr/>
          </p:nvSpPr>
          <p:spPr bwMode="auto">
            <a:xfrm>
              <a:off x="0" y="3216"/>
              <a:ext cx="192"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4" name="Text Box 24"/>
            <p:cNvSpPr txBox="1">
              <a:spLocks noChangeArrowheads="1"/>
            </p:cNvSpPr>
            <p:nvPr/>
          </p:nvSpPr>
          <p:spPr bwMode="auto">
            <a:xfrm>
              <a:off x="144" y="3051"/>
              <a:ext cx="5328" cy="1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dirty="0" err="1">
                  <a:solidFill>
                    <a:srgbClr val="FF0000"/>
                  </a:solidFill>
                </a:rPr>
                <a:t>Làm</a:t>
              </a:r>
              <a:r>
                <a:rPr lang="en-US" sz="2800" dirty="0">
                  <a:solidFill>
                    <a:srgbClr val="FF0000"/>
                  </a:solidFill>
                </a:rPr>
                <a:t> </a:t>
              </a:r>
              <a:r>
                <a:rPr lang="en-US" sz="2800" dirty="0" err="1">
                  <a:solidFill>
                    <a:srgbClr val="FF0000"/>
                  </a:solidFill>
                </a:rPr>
                <a:t>quang</a:t>
              </a:r>
              <a:r>
                <a:rPr lang="en-US" sz="2800" dirty="0">
                  <a:solidFill>
                    <a:srgbClr val="FF0000"/>
                  </a:solidFill>
                </a:rPr>
                <a:t> </a:t>
              </a:r>
              <a:r>
                <a:rPr lang="en-US" sz="2800" dirty="0" err="1">
                  <a:solidFill>
                    <a:srgbClr val="FF0000"/>
                  </a:solidFill>
                </a:rPr>
                <a:t>cảnh</a:t>
              </a:r>
              <a:r>
                <a:rPr lang="en-US" sz="2800" dirty="0">
                  <a:solidFill>
                    <a:srgbClr val="FF0000"/>
                  </a:solidFill>
                </a:rPr>
                <a:t> </a:t>
              </a:r>
              <a:r>
                <a:rPr lang="en-US" sz="2800" dirty="0" err="1">
                  <a:solidFill>
                    <a:srgbClr val="FF0000"/>
                  </a:solidFill>
                </a:rPr>
                <a:t>bến</a:t>
              </a:r>
              <a:r>
                <a:rPr lang="en-US" sz="2800" dirty="0">
                  <a:solidFill>
                    <a:srgbClr val="FF0000"/>
                  </a:solidFill>
                </a:rPr>
                <a:t> </a:t>
              </a:r>
              <a:r>
                <a:rPr lang="en-US" sz="2800" dirty="0" err="1">
                  <a:solidFill>
                    <a:srgbClr val="FF0000"/>
                  </a:solidFill>
                </a:rPr>
                <a:t>cảng</a:t>
              </a:r>
              <a:r>
                <a:rPr lang="en-US" sz="2800" dirty="0">
                  <a:solidFill>
                    <a:srgbClr val="FF0000"/>
                  </a:solidFill>
                </a:rPr>
                <a:t> </a:t>
              </a:r>
              <a:r>
                <a:rPr lang="en-US" sz="2800" dirty="0" err="1">
                  <a:solidFill>
                    <a:srgbClr val="FF0000"/>
                  </a:solidFill>
                </a:rPr>
                <a:t>được</a:t>
              </a:r>
              <a:r>
                <a:rPr lang="en-US" sz="2800" dirty="0">
                  <a:solidFill>
                    <a:srgbClr val="FF0000"/>
                  </a:solidFill>
                </a:rPr>
                <a:t> </a:t>
              </a:r>
              <a:r>
                <a:rPr lang="en-US" sz="2800" dirty="0" err="1">
                  <a:solidFill>
                    <a:srgbClr val="FF0000"/>
                  </a:solidFill>
                </a:rPr>
                <a:t>miêu</a:t>
              </a:r>
              <a:r>
                <a:rPr lang="en-US" sz="2800" dirty="0">
                  <a:solidFill>
                    <a:srgbClr val="FF0000"/>
                  </a:solidFill>
                </a:rPr>
                <a:t> </a:t>
              </a:r>
              <a:r>
                <a:rPr lang="en-US" sz="2800" dirty="0" err="1">
                  <a:solidFill>
                    <a:srgbClr val="FF0000"/>
                  </a:solidFill>
                </a:rPr>
                <a:t>tả</a:t>
              </a:r>
              <a:r>
                <a:rPr lang="en-US" sz="2800" dirty="0">
                  <a:solidFill>
                    <a:srgbClr val="FF0000"/>
                  </a:solidFill>
                </a:rPr>
                <a:t> </a:t>
              </a:r>
              <a:r>
                <a:rPr lang="en-US" sz="2800" dirty="0" err="1">
                  <a:solidFill>
                    <a:srgbClr val="FF0000"/>
                  </a:solidFill>
                </a:rPr>
                <a:t>sống</a:t>
              </a:r>
              <a:r>
                <a:rPr lang="en-US" sz="2800" dirty="0">
                  <a:solidFill>
                    <a:srgbClr val="FF0000"/>
                  </a:solidFill>
                </a:rPr>
                <a:t> </a:t>
              </a:r>
              <a:r>
                <a:rPr lang="en-US" sz="2800" dirty="0" err="1">
                  <a:solidFill>
                    <a:srgbClr val="FF0000"/>
                  </a:solidFill>
                </a:rPr>
                <a:t>động</a:t>
              </a:r>
              <a:r>
                <a:rPr lang="en-US" sz="2800" dirty="0">
                  <a:solidFill>
                    <a:srgbClr val="FF0000"/>
                  </a:solidFill>
                </a:rPr>
                <a:t>, </a:t>
              </a:r>
              <a:r>
                <a:rPr lang="en-US" sz="2800" dirty="0" err="1">
                  <a:solidFill>
                    <a:srgbClr val="FF0000"/>
                  </a:solidFill>
                </a:rPr>
                <a:t>người</a:t>
              </a:r>
              <a:r>
                <a:rPr lang="en-US" sz="2800" dirty="0">
                  <a:solidFill>
                    <a:srgbClr val="FF0000"/>
                  </a:solidFill>
                </a:rPr>
                <a:t> </a:t>
              </a:r>
              <a:r>
                <a:rPr lang="en-US" sz="2800" dirty="0" err="1">
                  <a:solidFill>
                    <a:srgbClr val="FF0000"/>
                  </a:solidFill>
                </a:rPr>
                <a:t>đọc</a:t>
              </a:r>
              <a:r>
                <a:rPr lang="en-US" sz="2800" dirty="0">
                  <a:solidFill>
                    <a:srgbClr val="FF0000"/>
                  </a:solidFill>
                </a:rPr>
                <a:t> </a:t>
              </a:r>
              <a:r>
                <a:rPr lang="en-US" sz="2800" dirty="0" err="1">
                  <a:solidFill>
                    <a:srgbClr val="FF0000"/>
                  </a:solidFill>
                </a:rPr>
                <a:t>dễ</a:t>
              </a:r>
              <a:r>
                <a:rPr lang="en-US" sz="2800" dirty="0">
                  <a:solidFill>
                    <a:srgbClr val="FF0000"/>
                  </a:solidFill>
                </a:rPr>
                <a:t> </a:t>
              </a:r>
              <a:r>
                <a:rPr lang="en-US" sz="2800" dirty="0" err="1">
                  <a:solidFill>
                    <a:srgbClr val="FF0000"/>
                  </a:solidFill>
                </a:rPr>
                <a:t>hình</a:t>
              </a:r>
              <a:r>
                <a:rPr lang="en-US" sz="2800" dirty="0">
                  <a:solidFill>
                    <a:srgbClr val="FF0000"/>
                  </a:solidFill>
                </a:rPr>
                <a:t> dung </a:t>
              </a:r>
              <a:r>
                <a:rPr lang="en-US" sz="2800" dirty="0" err="1">
                  <a:solidFill>
                    <a:srgbClr val="FF0000"/>
                  </a:solidFill>
                </a:rPr>
                <a:t>ra</a:t>
              </a:r>
              <a:r>
                <a:rPr lang="en-US" sz="2800" dirty="0">
                  <a:solidFill>
                    <a:srgbClr val="FF0000"/>
                  </a:solidFill>
                </a:rPr>
                <a:t> </a:t>
              </a:r>
              <a:r>
                <a:rPr lang="en-US" sz="2800" dirty="0" err="1">
                  <a:solidFill>
                    <a:srgbClr val="FF0000"/>
                  </a:solidFill>
                </a:rPr>
                <a:t>cảnh</a:t>
              </a:r>
              <a:r>
                <a:rPr lang="en-US" sz="2800" dirty="0">
                  <a:solidFill>
                    <a:srgbClr val="FF0000"/>
                  </a:solidFill>
                </a:rPr>
                <a:t> </a:t>
              </a:r>
              <a:r>
                <a:rPr lang="en-US" sz="2800" dirty="0" err="1">
                  <a:solidFill>
                    <a:srgbClr val="FF0000"/>
                  </a:solidFill>
                </a:rPr>
                <a:t>nhộn</a:t>
              </a:r>
              <a:r>
                <a:rPr lang="en-US" sz="2800" dirty="0">
                  <a:solidFill>
                    <a:srgbClr val="FF0000"/>
                  </a:solidFill>
                </a:rPr>
                <a:t> </a:t>
              </a:r>
              <a:r>
                <a:rPr lang="en-US" sz="2800" dirty="0" err="1">
                  <a:solidFill>
                    <a:srgbClr val="FF0000"/>
                  </a:solidFill>
                </a:rPr>
                <a:t>nhịp</a:t>
              </a:r>
              <a:r>
                <a:rPr lang="en-US" sz="2800" dirty="0">
                  <a:solidFill>
                    <a:srgbClr val="FF0000"/>
                  </a:solidFill>
                </a:rPr>
                <a:t> </a:t>
              </a:r>
              <a:r>
                <a:rPr lang="en-US" sz="2800" dirty="0" err="1">
                  <a:solidFill>
                    <a:srgbClr val="FF0000"/>
                  </a:solidFill>
                </a:rPr>
                <a:t>bận</a:t>
              </a:r>
              <a:r>
                <a:rPr lang="en-US" sz="2800" dirty="0">
                  <a:solidFill>
                    <a:srgbClr val="FF0000"/>
                  </a:solidFill>
                </a:rPr>
                <a:t> </a:t>
              </a:r>
              <a:r>
                <a:rPr lang="en-US" sz="2800" dirty="0" err="1">
                  <a:solidFill>
                    <a:srgbClr val="FF0000"/>
                  </a:solidFill>
                </a:rPr>
                <a:t>rộn</a:t>
              </a:r>
              <a:r>
                <a:rPr lang="en-US" sz="2800" dirty="0">
                  <a:solidFill>
                    <a:srgbClr val="FF0000"/>
                  </a:solidFill>
                </a:rPr>
                <a:t> </a:t>
              </a:r>
              <a:r>
                <a:rPr lang="en-US" sz="2800" dirty="0" err="1">
                  <a:solidFill>
                    <a:srgbClr val="FF0000"/>
                  </a:solidFill>
                </a:rPr>
                <a:t>của</a:t>
              </a:r>
              <a:r>
                <a:rPr lang="en-US" sz="2800" dirty="0">
                  <a:solidFill>
                    <a:srgbClr val="FF0000"/>
                  </a:solidFill>
                </a:rPr>
                <a:t> </a:t>
              </a:r>
              <a:r>
                <a:rPr lang="en-US" sz="2800" dirty="0" err="1">
                  <a:solidFill>
                    <a:srgbClr val="FF0000"/>
                  </a:solidFill>
                </a:rPr>
                <a:t>các</a:t>
              </a:r>
              <a:r>
                <a:rPr lang="en-US" sz="2800" dirty="0">
                  <a:solidFill>
                    <a:srgbClr val="FF0000"/>
                  </a:solidFill>
                </a:rPr>
                <a:t> </a:t>
              </a:r>
              <a:r>
                <a:rPr lang="en-US" sz="2800" dirty="0" err="1">
                  <a:solidFill>
                    <a:srgbClr val="FF0000"/>
                  </a:solidFill>
                </a:rPr>
                <a:t>phương</a:t>
              </a:r>
              <a:r>
                <a:rPr lang="en-US" sz="2800" dirty="0">
                  <a:solidFill>
                    <a:srgbClr val="FF0000"/>
                  </a:solidFill>
                </a:rPr>
                <a:t> </a:t>
              </a:r>
              <a:r>
                <a:rPr lang="en-US" sz="2800" dirty="0" err="1">
                  <a:solidFill>
                    <a:srgbClr val="FF0000"/>
                  </a:solidFill>
                </a:rPr>
                <a:t>tiện</a:t>
              </a:r>
              <a:r>
                <a:rPr lang="en-US" sz="2800" dirty="0">
                  <a:solidFill>
                    <a:srgbClr val="FF0000"/>
                  </a:solidFill>
                </a:rPr>
                <a:t> </a:t>
              </a:r>
              <a:r>
                <a:rPr lang="en-US" sz="2800" dirty="0" err="1">
                  <a:solidFill>
                    <a:srgbClr val="FF0000"/>
                  </a:solidFill>
                </a:rPr>
                <a:t>trên</a:t>
              </a:r>
              <a:r>
                <a:rPr lang="en-US" sz="2800" dirty="0">
                  <a:solidFill>
                    <a:srgbClr val="FF0000"/>
                  </a:solidFill>
                </a:rPr>
                <a:t> </a:t>
              </a:r>
              <a:r>
                <a:rPr lang="en-US" sz="2800" dirty="0" err="1">
                  <a:solidFill>
                    <a:srgbClr val="FF0000"/>
                  </a:solidFill>
                </a:rPr>
                <a:t>bến</a:t>
              </a:r>
              <a:r>
                <a:rPr lang="en-US" sz="2800" dirty="0">
                  <a:solidFill>
                    <a:srgbClr val="FF0000"/>
                  </a:solidFill>
                </a:rPr>
                <a:t> </a:t>
              </a:r>
              <a:r>
                <a:rPr lang="en-US" sz="2800" dirty="0" err="1">
                  <a:solidFill>
                    <a:srgbClr val="FF0000"/>
                  </a:solidFill>
                </a:rPr>
                <a:t>cảng</a:t>
              </a:r>
              <a:r>
                <a:rPr lang="en-US" sz="2800" dirty="0">
                  <a:solidFill>
                    <a:srgbClr val="FF0000"/>
                  </a:solidFill>
                </a:rPr>
                <a:t>.</a:t>
              </a:r>
            </a:p>
            <a:p>
              <a:pPr>
                <a:spcBef>
                  <a:spcPct val="50000"/>
                </a:spcBef>
              </a:pPr>
              <a:endParaRPr lang="en-US" sz="2800" dirty="0">
                <a:solidFill>
                  <a:srgbClr val="FFFF00"/>
                </a:solidFill>
              </a:endParaRPr>
            </a:p>
          </p:txBody>
        </p:sp>
      </p:grpSp>
      <p:grpSp>
        <p:nvGrpSpPr>
          <p:cNvPr id="40995" name="Group 35"/>
          <p:cNvGrpSpPr>
            <a:grpSpLocks/>
          </p:cNvGrpSpPr>
          <p:nvPr/>
        </p:nvGrpSpPr>
        <p:grpSpPr bwMode="auto">
          <a:xfrm>
            <a:off x="3448050" y="1509713"/>
            <a:ext cx="5535613" cy="1371600"/>
            <a:chOff x="2172" y="951"/>
            <a:chExt cx="3487" cy="864"/>
          </a:xfrm>
        </p:grpSpPr>
        <p:sp>
          <p:nvSpPr>
            <p:cNvPr id="40986" name="Text Box 26"/>
            <p:cNvSpPr txBox="1">
              <a:spLocks noChangeArrowheads="1"/>
            </p:cNvSpPr>
            <p:nvPr/>
          </p:nvSpPr>
          <p:spPr bwMode="auto">
            <a:xfrm>
              <a:off x="2804" y="951"/>
              <a:ext cx="115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dirty="0" err="1">
                  <a:solidFill>
                    <a:srgbClr val="FF0000"/>
                  </a:solidFill>
                </a:rPr>
                <a:t>đông</a:t>
              </a:r>
              <a:r>
                <a:rPr lang="en-US" sz="2800" dirty="0">
                  <a:solidFill>
                    <a:srgbClr val="FF0000"/>
                  </a:solidFill>
                </a:rPr>
                <a:t> </a:t>
              </a:r>
              <a:r>
                <a:rPr lang="en-US" sz="2800" dirty="0" err="1">
                  <a:solidFill>
                    <a:srgbClr val="FF0000"/>
                  </a:solidFill>
                </a:rPr>
                <a:t>vui</a:t>
              </a:r>
              <a:endParaRPr lang="en-US" sz="2800" dirty="0">
                <a:solidFill>
                  <a:srgbClr val="FF0000"/>
                </a:solidFill>
              </a:endParaRPr>
            </a:p>
          </p:txBody>
        </p:sp>
        <p:sp>
          <p:nvSpPr>
            <p:cNvPr id="40988" name="Text Box 28"/>
            <p:cNvSpPr txBox="1">
              <a:spLocks noChangeArrowheads="1"/>
            </p:cNvSpPr>
            <p:nvPr/>
          </p:nvSpPr>
          <p:spPr bwMode="auto">
            <a:xfrm>
              <a:off x="2172" y="1227"/>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dirty="0" err="1">
                  <a:solidFill>
                    <a:srgbClr val="FF0000"/>
                  </a:solidFill>
                </a:rPr>
                <a:t>anh</a:t>
              </a:r>
              <a:endParaRPr lang="en-US" sz="2800" dirty="0">
                <a:solidFill>
                  <a:srgbClr val="FF0000"/>
                </a:solidFill>
              </a:endParaRPr>
            </a:p>
          </p:txBody>
        </p:sp>
        <p:sp>
          <p:nvSpPr>
            <p:cNvPr id="40989" name="Text Box 29"/>
            <p:cNvSpPr txBox="1">
              <a:spLocks noChangeArrowheads="1"/>
            </p:cNvSpPr>
            <p:nvPr/>
          </p:nvSpPr>
          <p:spPr bwMode="auto">
            <a:xfrm>
              <a:off x="4795" y="951"/>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dirty="0">
                  <a:solidFill>
                    <a:srgbClr val="FF0000"/>
                  </a:solidFill>
                </a:rPr>
                <a:t>con</a:t>
              </a:r>
            </a:p>
          </p:txBody>
        </p:sp>
        <p:sp>
          <p:nvSpPr>
            <p:cNvPr id="40990" name="Text Box 30"/>
            <p:cNvSpPr txBox="1">
              <a:spLocks noChangeArrowheads="1"/>
            </p:cNvSpPr>
            <p:nvPr/>
          </p:nvSpPr>
          <p:spPr bwMode="auto">
            <a:xfrm>
              <a:off x="4062" y="951"/>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dirty="0" err="1">
                  <a:solidFill>
                    <a:srgbClr val="FF0000"/>
                  </a:solidFill>
                </a:rPr>
                <a:t>mẹ</a:t>
              </a:r>
              <a:endParaRPr lang="en-US" sz="2800" dirty="0">
                <a:solidFill>
                  <a:srgbClr val="FF0000"/>
                </a:solidFill>
              </a:endParaRPr>
            </a:p>
          </p:txBody>
        </p:sp>
        <p:sp>
          <p:nvSpPr>
            <p:cNvPr id="40991" name="Text Box 31"/>
            <p:cNvSpPr txBox="1">
              <a:spLocks noChangeArrowheads="1"/>
            </p:cNvSpPr>
            <p:nvPr/>
          </p:nvSpPr>
          <p:spPr bwMode="auto">
            <a:xfrm>
              <a:off x="2877" y="1224"/>
              <a:ext cx="120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dirty="0" err="1">
                  <a:solidFill>
                    <a:srgbClr val="FF0000"/>
                  </a:solidFill>
                </a:rPr>
                <a:t>em</a:t>
              </a:r>
              <a:r>
                <a:rPr lang="en-US" sz="2800" dirty="0">
                  <a:solidFill>
                    <a:srgbClr val="FF0000"/>
                  </a:solidFill>
                </a:rPr>
                <a:t> </a:t>
              </a:r>
              <a:r>
                <a:rPr lang="en-US" sz="2800" dirty="0" err="1">
                  <a:solidFill>
                    <a:srgbClr val="FF0000"/>
                  </a:solidFill>
                </a:rPr>
                <a:t>tíu</a:t>
              </a:r>
              <a:r>
                <a:rPr lang="en-US" sz="2800" dirty="0">
                  <a:solidFill>
                    <a:srgbClr val="FF0000"/>
                  </a:solidFill>
                </a:rPr>
                <a:t> </a:t>
              </a:r>
              <a:r>
                <a:rPr lang="en-US" sz="2800" dirty="0" err="1">
                  <a:solidFill>
                    <a:srgbClr val="FF0000"/>
                  </a:solidFill>
                </a:rPr>
                <a:t>tít</a:t>
              </a:r>
              <a:endParaRPr lang="en-US" sz="2800" dirty="0">
                <a:solidFill>
                  <a:srgbClr val="FF0000"/>
                </a:solidFill>
              </a:endParaRPr>
            </a:p>
          </p:txBody>
        </p:sp>
        <p:sp>
          <p:nvSpPr>
            <p:cNvPr id="40992" name="Text Box 32"/>
            <p:cNvSpPr txBox="1">
              <a:spLocks noChangeArrowheads="1"/>
            </p:cNvSpPr>
            <p:nvPr/>
          </p:nvSpPr>
          <p:spPr bwMode="auto">
            <a:xfrm>
              <a:off x="2276" y="1488"/>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dirty="0"/>
                <a:t> </a:t>
              </a:r>
              <a:r>
                <a:rPr lang="en-US" sz="2800" dirty="0" err="1">
                  <a:solidFill>
                    <a:srgbClr val="FF0000"/>
                  </a:solidFill>
                </a:rPr>
                <a:t>bận</a:t>
              </a:r>
              <a:r>
                <a:rPr lang="en-US" sz="2800" dirty="0">
                  <a:solidFill>
                    <a:srgbClr val="FF0000"/>
                  </a:solidFill>
                </a:rPr>
                <a:t> </a:t>
              </a:r>
              <a:r>
                <a:rPr lang="en-US" sz="2800" dirty="0" err="1">
                  <a:solidFill>
                    <a:srgbClr val="FF0000"/>
                  </a:solidFill>
                </a:rPr>
                <a:t>rộn</a:t>
              </a:r>
              <a:r>
                <a:rPr lang="en-US" sz="2800" dirty="0">
                  <a:solidFill>
                    <a:srgbClr val="FF0000"/>
                  </a:solidFill>
                </a:rPr>
                <a:t> </a:t>
              </a:r>
            </a:p>
          </p:txBody>
        </p:sp>
      </p:grpSp>
    </p:spTree>
    <p:extLst>
      <p:ext uri="{BB962C8B-B14F-4D97-AF65-F5344CB8AC3E}">
        <p14:creationId xmlns:p14="http://schemas.microsoft.com/office/powerpoint/2010/main" val="170267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0995"/>
                                        </p:tgtEl>
                                        <p:attrNameLst>
                                          <p:attrName>style.visibility</p:attrName>
                                        </p:attrNameLst>
                                      </p:cBhvr>
                                      <p:to>
                                        <p:strVal val="visible"/>
                                      </p:to>
                                    </p:set>
                                    <p:animEffect transition="in" filter="checkerboard(across)">
                                      <p:cBhvr>
                                        <p:cTn id="7" dur="500"/>
                                        <p:tgtEl>
                                          <p:spTgt spid="409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0985"/>
                                        </p:tgtEl>
                                        <p:attrNameLst>
                                          <p:attrName>style.visibility</p:attrName>
                                        </p:attrNameLst>
                                      </p:cBhvr>
                                      <p:to>
                                        <p:strVal val="visible"/>
                                      </p:to>
                                    </p:set>
                                    <p:animEffect transition="in" filter="checkerboard(across)">
                                      <p:cBhvr>
                                        <p:cTn id="12" dur="500"/>
                                        <p:tgtEl>
                                          <p:spTgt spid="409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405" name="Text Box 21"/>
          <p:cNvSpPr txBox="1">
            <a:spLocks noChangeArrowheads="1"/>
          </p:cNvSpPr>
          <p:nvPr/>
        </p:nvSpPr>
        <p:spPr bwMode="auto">
          <a:xfrm>
            <a:off x="533400" y="838200"/>
            <a:ext cx="2590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144407" name="Text Box 23"/>
          <p:cNvSpPr txBox="1">
            <a:spLocks noChangeArrowheads="1"/>
          </p:cNvSpPr>
          <p:nvPr/>
        </p:nvSpPr>
        <p:spPr bwMode="auto">
          <a:xfrm>
            <a:off x="914400" y="2057400"/>
            <a:ext cx="2971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grpSp>
        <p:nvGrpSpPr>
          <p:cNvPr id="144431" name="Group 47"/>
          <p:cNvGrpSpPr>
            <a:grpSpLocks/>
          </p:cNvGrpSpPr>
          <p:nvPr/>
        </p:nvGrpSpPr>
        <p:grpSpPr bwMode="auto">
          <a:xfrm>
            <a:off x="457200" y="4953000"/>
            <a:ext cx="8229600" cy="1905000"/>
            <a:chOff x="288" y="3120"/>
            <a:chExt cx="5184" cy="1200"/>
          </a:xfrm>
        </p:grpSpPr>
        <p:grpSp>
          <p:nvGrpSpPr>
            <p:cNvPr id="144430" name="Group 46"/>
            <p:cNvGrpSpPr>
              <a:grpSpLocks/>
            </p:cNvGrpSpPr>
            <p:nvPr/>
          </p:nvGrpSpPr>
          <p:grpSpPr bwMode="auto">
            <a:xfrm>
              <a:off x="288" y="3120"/>
              <a:ext cx="5184" cy="1200"/>
              <a:chOff x="288" y="3120"/>
              <a:chExt cx="5184" cy="1200"/>
            </a:xfrm>
          </p:grpSpPr>
          <p:sp>
            <p:nvSpPr>
              <p:cNvPr id="144409" name="Rectangle 25"/>
              <p:cNvSpPr>
                <a:spLocks noChangeArrowheads="1"/>
              </p:cNvSpPr>
              <p:nvPr/>
            </p:nvSpPr>
            <p:spPr bwMode="auto">
              <a:xfrm>
                <a:off x="288" y="3120"/>
                <a:ext cx="2592" cy="12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4410" name="Text Box 26"/>
              <p:cNvSpPr txBox="1">
                <a:spLocks noChangeArrowheads="1"/>
              </p:cNvSpPr>
              <p:nvPr/>
            </p:nvSpPr>
            <p:spPr bwMode="auto">
              <a:xfrm>
                <a:off x="384" y="3120"/>
                <a:ext cx="2448" cy="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800" b="1" dirty="0" err="1">
                    <a:solidFill>
                      <a:srgbClr val="FF0000"/>
                    </a:solidFill>
                  </a:rPr>
                  <a:t>Miêu</a:t>
                </a:r>
                <a:r>
                  <a:rPr lang="en-US" sz="2800" b="1" dirty="0">
                    <a:solidFill>
                      <a:srgbClr val="FF0000"/>
                    </a:solidFill>
                  </a:rPr>
                  <a:t> </a:t>
                </a:r>
                <a:r>
                  <a:rPr lang="en-US" sz="2800" b="1" dirty="0" err="1">
                    <a:solidFill>
                      <a:srgbClr val="FF0000"/>
                    </a:solidFill>
                  </a:rPr>
                  <a:t>tả</a:t>
                </a:r>
                <a:r>
                  <a:rPr lang="en-US" sz="2800" b="1" dirty="0">
                    <a:solidFill>
                      <a:srgbClr val="FF0000"/>
                    </a:solidFill>
                  </a:rPr>
                  <a:t> </a:t>
                </a:r>
                <a:r>
                  <a:rPr lang="en-US" sz="2800" b="1" dirty="0" err="1">
                    <a:solidFill>
                      <a:srgbClr val="FF0000"/>
                    </a:solidFill>
                  </a:rPr>
                  <a:t>sống</a:t>
                </a:r>
                <a:r>
                  <a:rPr lang="en-US" sz="2800" b="1" dirty="0">
                    <a:solidFill>
                      <a:srgbClr val="FF0000"/>
                    </a:solidFill>
                  </a:rPr>
                  <a:t> </a:t>
                </a:r>
                <a:r>
                  <a:rPr lang="en-US" sz="2800" b="1" dirty="0" err="1">
                    <a:solidFill>
                      <a:srgbClr val="FF0000"/>
                    </a:solidFill>
                  </a:rPr>
                  <a:t>động</a:t>
                </a:r>
                <a:r>
                  <a:rPr lang="en-US" sz="2800" b="1" dirty="0">
                    <a:solidFill>
                      <a:srgbClr val="FF0000"/>
                    </a:solidFill>
                  </a:rPr>
                  <a:t>, </a:t>
                </a:r>
                <a:r>
                  <a:rPr lang="en-US" sz="2800" b="1" dirty="0" err="1">
                    <a:solidFill>
                      <a:srgbClr val="FF0000"/>
                    </a:solidFill>
                  </a:rPr>
                  <a:t>người</a:t>
                </a:r>
                <a:r>
                  <a:rPr lang="en-US" sz="2800" b="1" dirty="0">
                    <a:solidFill>
                      <a:srgbClr val="FF0000"/>
                    </a:solidFill>
                  </a:rPr>
                  <a:t> </a:t>
                </a:r>
                <a:r>
                  <a:rPr lang="en-US" sz="2800" b="1" dirty="0" err="1">
                    <a:solidFill>
                      <a:srgbClr val="FF0000"/>
                    </a:solidFill>
                  </a:rPr>
                  <a:t>đọc</a:t>
                </a:r>
                <a:r>
                  <a:rPr lang="en-US" sz="2800" b="1" dirty="0">
                    <a:solidFill>
                      <a:srgbClr val="FF0000"/>
                    </a:solidFill>
                  </a:rPr>
                  <a:t> </a:t>
                </a:r>
                <a:r>
                  <a:rPr lang="en-US" sz="2800" b="1" dirty="0" err="1">
                    <a:solidFill>
                      <a:srgbClr val="FF0000"/>
                    </a:solidFill>
                  </a:rPr>
                  <a:t>dễ</a:t>
                </a:r>
                <a:r>
                  <a:rPr lang="en-US" sz="2800" b="1" dirty="0">
                    <a:solidFill>
                      <a:srgbClr val="FF0000"/>
                    </a:solidFill>
                  </a:rPr>
                  <a:t> </a:t>
                </a:r>
                <a:r>
                  <a:rPr lang="en-US" sz="2800" b="1" dirty="0" err="1">
                    <a:solidFill>
                      <a:srgbClr val="FF0000"/>
                    </a:solidFill>
                  </a:rPr>
                  <a:t>hình</a:t>
                </a:r>
                <a:r>
                  <a:rPr lang="en-US" sz="2800" b="1" dirty="0">
                    <a:solidFill>
                      <a:srgbClr val="FF0000"/>
                    </a:solidFill>
                  </a:rPr>
                  <a:t> dung </a:t>
                </a:r>
                <a:r>
                  <a:rPr lang="en-US" sz="2800" b="1" dirty="0" err="1">
                    <a:solidFill>
                      <a:srgbClr val="FF0000"/>
                    </a:solidFill>
                  </a:rPr>
                  <a:t>cảnh</a:t>
                </a:r>
                <a:r>
                  <a:rPr lang="en-US" sz="2800" b="1" dirty="0">
                    <a:solidFill>
                      <a:srgbClr val="FF0000"/>
                    </a:solidFill>
                  </a:rPr>
                  <a:t> </a:t>
                </a:r>
                <a:r>
                  <a:rPr lang="en-US" sz="2800" b="1" dirty="0" err="1">
                    <a:solidFill>
                      <a:srgbClr val="FF0000"/>
                    </a:solidFill>
                  </a:rPr>
                  <a:t>nhộn</a:t>
                </a:r>
                <a:r>
                  <a:rPr lang="en-US" sz="2800" b="1" dirty="0">
                    <a:solidFill>
                      <a:srgbClr val="FF0000"/>
                    </a:solidFill>
                  </a:rPr>
                  <a:t> </a:t>
                </a:r>
                <a:r>
                  <a:rPr lang="en-US" sz="2800" b="1" dirty="0" err="1">
                    <a:solidFill>
                      <a:srgbClr val="FF0000"/>
                    </a:solidFill>
                  </a:rPr>
                  <a:t>nhịp</a:t>
                </a:r>
                <a:r>
                  <a:rPr lang="en-US" sz="2800" b="1" dirty="0">
                    <a:solidFill>
                      <a:srgbClr val="FF0000"/>
                    </a:solidFill>
                  </a:rPr>
                  <a:t>, </a:t>
                </a:r>
                <a:r>
                  <a:rPr lang="en-US" sz="2800" b="1" dirty="0" err="1">
                    <a:solidFill>
                      <a:srgbClr val="FF0000"/>
                    </a:solidFill>
                  </a:rPr>
                  <a:t>bận</a:t>
                </a:r>
                <a:r>
                  <a:rPr lang="en-US" sz="2800" b="1" dirty="0">
                    <a:solidFill>
                      <a:srgbClr val="FF0000"/>
                    </a:solidFill>
                  </a:rPr>
                  <a:t> </a:t>
                </a:r>
                <a:r>
                  <a:rPr lang="en-US" sz="2800" b="1" dirty="0" err="1">
                    <a:solidFill>
                      <a:srgbClr val="FF0000"/>
                    </a:solidFill>
                  </a:rPr>
                  <a:t>rộn</a:t>
                </a:r>
                <a:r>
                  <a:rPr lang="en-US" sz="2800" b="1" dirty="0">
                    <a:solidFill>
                      <a:srgbClr val="FFFF00"/>
                    </a:solidFill>
                  </a:rPr>
                  <a:t>.</a:t>
                </a:r>
                <a:endParaRPr lang="en-US" sz="2800" dirty="0">
                  <a:solidFill>
                    <a:srgbClr val="FFFF00"/>
                  </a:solidFill>
                </a:endParaRPr>
              </a:p>
            </p:txBody>
          </p:sp>
          <p:sp>
            <p:nvSpPr>
              <p:cNvPr id="144418" name="Rectangle 34"/>
              <p:cNvSpPr>
                <a:spLocks noChangeArrowheads="1"/>
              </p:cNvSpPr>
              <p:nvPr/>
            </p:nvSpPr>
            <p:spPr bwMode="auto">
              <a:xfrm>
                <a:off x="2880" y="3120"/>
                <a:ext cx="2592" cy="12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solidFill>
                    <a:srgbClr val="FFFF00"/>
                  </a:solidFill>
                </a:endParaRPr>
              </a:p>
            </p:txBody>
          </p:sp>
        </p:grpSp>
        <p:sp>
          <p:nvSpPr>
            <p:cNvPr id="144419" name="Text Box 35"/>
            <p:cNvSpPr txBox="1">
              <a:spLocks noChangeArrowheads="1"/>
            </p:cNvSpPr>
            <p:nvPr/>
          </p:nvSpPr>
          <p:spPr bwMode="auto">
            <a:xfrm>
              <a:off x="2880" y="3168"/>
              <a:ext cx="2448" cy="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800" b="1" dirty="0" err="1">
                  <a:solidFill>
                    <a:srgbClr val="FF0000"/>
                  </a:solidFill>
                </a:rPr>
                <a:t>Quan</a:t>
              </a:r>
              <a:r>
                <a:rPr lang="en-US" sz="2800" b="1" dirty="0">
                  <a:solidFill>
                    <a:srgbClr val="FF0000"/>
                  </a:solidFill>
                </a:rPr>
                <a:t> </a:t>
              </a:r>
              <a:r>
                <a:rPr lang="en-US" sz="2800" b="1" dirty="0" err="1">
                  <a:solidFill>
                    <a:srgbClr val="FF0000"/>
                  </a:solidFill>
                </a:rPr>
                <a:t>sát</a:t>
              </a:r>
              <a:r>
                <a:rPr lang="en-US" sz="2800" b="1" dirty="0">
                  <a:solidFill>
                    <a:srgbClr val="FF0000"/>
                  </a:solidFill>
                </a:rPr>
                <a:t>, </a:t>
              </a:r>
              <a:r>
                <a:rPr lang="en-US" sz="2800" b="1" dirty="0" err="1">
                  <a:solidFill>
                    <a:srgbClr val="FF0000"/>
                  </a:solidFill>
                </a:rPr>
                <a:t>ghi</a:t>
              </a:r>
              <a:r>
                <a:rPr lang="en-US" sz="2800" b="1" dirty="0">
                  <a:solidFill>
                    <a:srgbClr val="FF0000"/>
                  </a:solidFill>
                </a:rPr>
                <a:t> </a:t>
              </a:r>
              <a:r>
                <a:rPr lang="en-US" sz="2800" b="1" dirty="0" err="1">
                  <a:solidFill>
                    <a:srgbClr val="FF0000"/>
                  </a:solidFill>
                </a:rPr>
                <a:t>chép</a:t>
              </a:r>
              <a:r>
                <a:rPr lang="en-US" sz="2800" b="1" dirty="0">
                  <a:solidFill>
                    <a:srgbClr val="FF0000"/>
                  </a:solidFill>
                </a:rPr>
                <a:t>, </a:t>
              </a:r>
              <a:r>
                <a:rPr lang="en-US" sz="2800" b="1" dirty="0" err="1">
                  <a:solidFill>
                    <a:srgbClr val="FF0000"/>
                  </a:solidFill>
                </a:rPr>
                <a:t>tường</a:t>
              </a:r>
              <a:r>
                <a:rPr lang="en-US" sz="2800" b="1" dirty="0">
                  <a:solidFill>
                    <a:srgbClr val="FF0000"/>
                  </a:solidFill>
                </a:rPr>
                <a:t> </a:t>
              </a:r>
              <a:r>
                <a:rPr lang="en-US" sz="2800" b="1" dirty="0" err="1">
                  <a:solidFill>
                    <a:srgbClr val="FF0000"/>
                  </a:solidFill>
                </a:rPr>
                <a:t>thuật</a:t>
              </a:r>
              <a:r>
                <a:rPr lang="en-US" sz="2800" b="1" dirty="0">
                  <a:solidFill>
                    <a:srgbClr val="FF0000"/>
                  </a:solidFill>
                </a:rPr>
                <a:t> </a:t>
              </a:r>
              <a:r>
                <a:rPr lang="en-US" sz="2800" b="1" dirty="0" err="1">
                  <a:solidFill>
                    <a:srgbClr val="FF0000"/>
                  </a:solidFill>
                </a:rPr>
                <a:t>một</a:t>
              </a:r>
              <a:r>
                <a:rPr lang="en-US" sz="2800" b="1" dirty="0">
                  <a:solidFill>
                    <a:srgbClr val="FF0000"/>
                  </a:solidFill>
                </a:rPr>
                <a:t> </a:t>
              </a:r>
              <a:r>
                <a:rPr lang="en-US" sz="2800" b="1" dirty="0" err="1">
                  <a:solidFill>
                    <a:srgbClr val="FF0000"/>
                  </a:solidFill>
                </a:rPr>
                <a:t>cách</a:t>
              </a:r>
              <a:r>
                <a:rPr lang="en-US" sz="2800" b="1" dirty="0">
                  <a:solidFill>
                    <a:srgbClr val="FF0000"/>
                  </a:solidFill>
                </a:rPr>
                <a:t> </a:t>
              </a:r>
              <a:r>
                <a:rPr lang="en-US" sz="2800" b="1" dirty="0" err="1">
                  <a:solidFill>
                    <a:srgbClr val="FF0000"/>
                  </a:solidFill>
                </a:rPr>
                <a:t>khách</a:t>
              </a:r>
              <a:r>
                <a:rPr lang="en-US" sz="2800" b="1" dirty="0">
                  <a:solidFill>
                    <a:srgbClr val="FF0000"/>
                  </a:solidFill>
                </a:rPr>
                <a:t> </a:t>
              </a:r>
              <a:r>
                <a:rPr lang="en-US" sz="2800" b="1" dirty="0" err="1">
                  <a:solidFill>
                    <a:srgbClr val="FF0000"/>
                  </a:solidFill>
                </a:rPr>
                <a:t>quan</a:t>
              </a:r>
              <a:r>
                <a:rPr lang="en-US" sz="2800" b="1" dirty="0">
                  <a:solidFill>
                    <a:srgbClr val="FFFF00"/>
                  </a:solidFill>
                </a:rPr>
                <a:t>.</a:t>
              </a:r>
            </a:p>
          </p:txBody>
        </p:sp>
      </p:grpSp>
      <p:grpSp>
        <p:nvGrpSpPr>
          <p:cNvPr id="144429" name="Group 45"/>
          <p:cNvGrpSpPr>
            <a:grpSpLocks/>
          </p:cNvGrpSpPr>
          <p:nvPr/>
        </p:nvGrpSpPr>
        <p:grpSpPr bwMode="auto">
          <a:xfrm>
            <a:off x="609600" y="176356"/>
            <a:ext cx="8229600" cy="4800600"/>
            <a:chOff x="432" y="48"/>
            <a:chExt cx="5184" cy="3024"/>
          </a:xfrm>
        </p:grpSpPr>
        <p:grpSp>
          <p:nvGrpSpPr>
            <p:cNvPr id="144422" name="Group 38"/>
            <p:cNvGrpSpPr>
              <a:grpSpLocks/>
            </p:cNvGrpSpPr>
            <p:nvPr/>
          </p:nvGrpSpPr>
          <p:grpSpPr bwMode="auto">
            <a:xfrm>
              <a:off x="432" y="384"/>
              <a:ext cx="5184" cy="2688"/>
              <a:chOff x="144" y="480"/>
              <a:chExt cx="5184" cy="2688"/>
            </a:xfrm>
          </p:grpSpPr>
          <p:grpSp>
            <p:nvGrpSpPr>
              <p:cNvPr id="144420" name="Group 36"/>
              <p:cNvGrpSpPr>
                <a:grpSpLocks/>
              </p:cNvGrpSpPr>
              <p:nvPr/>
            </p:nvGrpSpPr>
            <p:grpSpPr bwMode="auto">
              <a:xfrm>
                <a:off x="144" y="480"/>
                <a:ext cx="5184" cy="2688"/>
                <a:chOff x="288" y="432"/>
                <a:chExt cx="5184" cy="2688"/>
              </a:xfrm>
            </p:grpSpPr>
            <p:sp>
              <p:nvSpPr>
                <p:cNvPr id="144404" name="AutoShape 20"/>
                <p:cNvSpPr>
                  <a:spLocks noChangeArrowheads="1"/>
                </p:cNvSpPr>
                <p:nvPr/>
              </p:nvSpPr>
              <p:spPr bwMode="auto">
                <a:xfrm>
                  <a:off x="288" y="432"/>
                  <a:ext cx="2592" cy="2688"/>
                </a:xfrm>
                <a:prstGeom prst="downArrowCallout">
                  <a:avLst>
                    <a:gd name="adj1" fmla="val 25000"/>
                    <a:gd name="adj2" fmla="val 25000"/>
                    <a:gd name="adj3" fmla="val 17284"/>
                    <a:gd name="adj4" fmla="val 66667"/>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4415" name="AutoShape 31"/>
                <p:cNvSpPr>
                  <a:spLocks noChangeArrowheads="1"/>
                </p:cNvSpPr>
                <p:nvPr/>
              </p:nvSpPr>
              <p:spPr bwMode="auto">
                <a:xfrm>
                  <a:off x="2880" y="432"/>
                  <a:ext cx="2592" cy="2688"/>
                </a:xfrm>
                <a:prstGeom prst="downArrowCallout">
                  <a:avLst>
                    <a:gd name="adj1" fmla="val 25000"/>
                    <a:gd name="adj2" fmla="val 25000"/>
                    <a:gd name="adj3" fmla="val 17284"/>
                    <a:gd name="adj4" fmla="val 66667"/>
                  </a:avLst>
                </a:prstGeom>
                <a:solidFill>
                  <a:schemeClr val="bg2"/>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44421" name="Group 37"/>
              <p:cNvGrpSpPr>
                <a:grpSpLocks/>
              </p:cNvGrpSpPr>
              <p:nvPr/>
            </p:nvGrpSpPr>
            <p:grpSpPr bwMode="auto">
              <a:xfrm>
                <a:off x="192" y="536"/>
                <a:ext cx="5114" cy="1808"/>
                <a:chOff x="432" y="474"/>
                <a:chExt cx="5114" cy="1808"/>
              </a:xfrm>
            </p:grpSpPr>
            <p:sp>
              <p:nvSpPr>
                <p:cNvPr id="144408" name="Text Box 24"/>
                <p:cNvSpPr txBox="1">
                  <a:spLocks noChangeArrowheads="1"/>
                </p:cNvSpPr>
                <p:nvPr/>
              </p:nvSpPr>
              <p:spPr bwMode="auto">
                <a:xfrm>
                  <a:off x="432" y="474"/>
                  <a:ext cx="2400" cy="1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1" hangingPunct="1">
                    <a:spcBef>
                      <a:spcPct val="20000"/>
                    </a:spcBef>
                    <a:buClr>
                      <a:schemeClr val="tx2"/>
                    </a:buClr>
                  </a:pPr>
                  <a:r>
                    <a:rPr lang="en-US" sz="2600" b="1">
                      <a:solidFill>
                        <a:srgbClr val="000000"/>
                      </a:solidFill>
                    </a:rPr>
                    <a:t>Bến cảng lúc nào cũng đông vui. Tàu mẹ, tàu con đậu đầy mặt nước. Xe anh, xe em tíu tít nhận hàng về và chở hàng ra. Tất cả đều bận rộn.</a:t>
                  </a:r>
                  <a:endParaRPr lang="en-US" sz="2600">
                    <a:solidFill>
                      <a:srgbClr val="000000"/>
                    </a:solidFill>
                  </a:endParaRPr>
                </a:p>
              </p:txBody>
            </p:sp>
            <p:sp>
              <p:nvSpPr>
                <p:cNvPr id="144416" name="Text Box 32"/>
                <p:cNvSpPr txBox="1">
                  <a:spLocks noChangeArrowheads="1"/>
                </p:cNvSpPr>
                <p:nvPr/>
              </p:nvSpPr>
              <p:spPr bwMode="auto">
                <a:xfrm>
                  <a:off x="3054" y="499"/>
                  <a:ext cx="2492" cy="157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1" hangingPunct="1">
                    <a:spcBef>
                      <a:spcPct val="20000"/>
                    </a:spcBef>
                    <a:buClr>
                      <a:schemeClr val="tx2"/>
                    </a:buClr>
                  </a:pPr>
                  <a:r>
                    <a:rPr lang="en-US" sz="2600" b="1">
                      <a:solidFill>
                        <a:srgbClr val="000000"/>
                      </a:solidFill>
                    </a:rPr>
                    <a:t>Bến cảng lúc nào cũng rất nhiều tàu xe. Tàu lớn, tàu bé đậu đầy mặt nước. Xe to, xe nhỏ nhận hàng về và chở hàng ra. Tất cả đều hoạt động liên tục</a:t>
                  </a:r>
                  <a:r>
                    <a:rPr lang="en-US" sz="2600" b="1" smtClean="0">
                      <a:solidFill>
                        <a:srgbClr val="000000"/>
                      </a:solidFill>
                    </a:rPr>
                    <a:t>.</a:t>
                  </a:r>
                  <a:endParaRPr lang="en-US" sz="2600">
                    <a:solidFill>
                      <a:srgbClr val="000000"/>
                    </a:solidFill>
                  </a:endParaRPr>
                </a:p>
              </p:txBody>
            </p:sp>
          </p:grpSp>
        </p:grpSp>
        <p:grpSp>
          <p:nvGrpSpPr>
            <p:cNvPr id="144426" name="Group 42"/>
            <p:cNvGrpSpPr>
              <a:grpSpLocks/>
            </p:cNvGrpSpPr>
            <p:nvPr/>
          </p:nvGrpSpPr>
          <p:grpSpPr bwMode="auto">
            <a:xfrm>
              <a:off x="1104" y="48"/>
              <a:ext cx="1008" cy="336"/>
              <a:chOff x="432" y="0"/>
              <a:chExt cx="1008" cy="336"/>
            </a:xfrm>
          </p:grpSpPr>
          <p:sp>
            <p:nvSpPr>
              <p:cNvPr id="144423" name="Rectangle 39"/>
              <p:cNvSpPr>
                <a:spLocks noChangeArrowheads="1"/>
              </p:cNvSpPr>
              <p:nvPr/>
            </p:nvSpPr>
            <p:spPr bwMode="auto">
              <a:xfrm>
                <a:off x="432" y="0"/>
                <a:ext cx="1008" cy="33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4424" name="Text Box 40"/>
              <p:cNvSpPr txBox="1">
                <a:spLocks noChangeArrowheads="1"/>
              </p:cNvSpPr>
              <p:nvPr/>
            </p:nvSpPr>
            <p:spPr bwMode="auto">
              <a:xfrm>
                <a:off x="432" y="0"/>
                <a:ext cx="81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800" b="1">
                    <a:solidFill>
                      <a:srgbClr val="FF0000"/>
                    </a:solidFill>
                  </a:rPr>
                  <a:t>Đoạn a</a:t>
                </a:r>
              </a:p>
            </p:txBody>
          </p:sp>
        </p:grpSp>
        <p:grpSp>
          <p:nvGrpSpPr>
            <p:cNvPr id="144428" name="Group 44"/>
            <p:cNvGrpSpPr>
              <a:grpSpLocks/>
            </p:cNvGrpSpPr>
            <p:nvPr/>
          </p:nvGrpSpPr>
          <p:grpSpPr bwMode="auto">
            <a:xfrm>
              <a:off x="3888" y="48"/>
              <a:ext cx="1008" cy="337"/>
              <a:chOff x="2880" y="0"/>
              <a:chExt cx="1008" cy="337"/>
            </a:xfrm>
          </p:grpSpPr>
          <p:sp>
            <p:nvSpPr>
              <p:cNvPr id="144425" name="Rectangle 41"/>
              <p:cNvSpPr>
                <a:spLocks noChangeArrowheads="1"/>
              </p:cNvSpPr>
              <p:nvPr/>
            </p:nvSpPr>
            <p:spPr bwMode="auto">
              <a:xfrm>
                <a:off x="2880" y="0"/>
                <a:ext cx="1008" cy="33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4427" name="Text Box 43"/>
              <p:cNvSpPr txBox="1">
                <a:spLocks noChangeArrowheads="1"/>
              </p:cNvSpPr>
              <p:nvPr/>
            </p:nvSpPr>
            <p:spPr bwMode="auto">
              <a:xfrm>
                <a:off x="2976" y="10"/>
                <a:ext cx="81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20000"/>
                  </a:spcBef>
                  <a:buClr>
                    <a:schemeClr val="tx2"/>
                  </a:buClr>
                </a:pPr>
                <a:r>
                  <a:rPr lang="en-US" sz="2800" b="1">
                    <a:solidFill>
                      <a:srgbClr val="FF0000"/>
                    </a:solidFill>
                  </a:rPr>
                  <a:t>Đoạn b</a:t>
                </a:r>
                <a:endParaRPr lang="en-US" sz="2800">
                  <a:solidFill>
                    <a:srgbClr val="FF0000"/>
                  </a:solidFill>
                </a:endParaRPr>
              </a:p>
            </p:txBody>
          </p:sp>
        </p:grpSp>
      </p:grpSp>
    </p:spTree>
    <p:extLst>
      <p:ext uri="{BB962C8B-B14F-4D97-AF65-F5344CB8AC3E}">
        <p14:creationId xmlns:p14="http://schemas.microsoft.com/office/powerpoint/2010/main" val="2422064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44431"/>
                                        </p:tgtEl>
                                        <p:attrNameLst>
                                          <p:attrName>style.visibility</p:attrName>
                                        </p:attrNameLst>
                                      </p:cBhvr>
                                      <p:to>
                                        <p:strVal val="visible"/>
                                      </p:to>
                                    </p:set>
                                    <p:animEffect transition="in" filter="wipe(down)">
                                      <p:cBhvr>
                                        <p:cTn id="7" dur="500"/>
                                        <p:tgtEl>
                                          <p:spTgt spid="1444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2" name="Text Box 4"/>
          <p:cNvSpPr txBox="1">
            <a:spLocks noChangeArrowheads="1"/>
          </p:cNvSpPr>
          <p:nvPr/>
        </p:nvSpPr>
        <p:spPr bwMode="auto">
          <a:xfrm>
            <a:off x="381000" y="228600"/>
            <a:ext cx="8534400"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i="1" dirty="0">
                <a:solidFill>
                  <a:srgbClr val="FF0000"/>
                </a:solidFill>
              </a:rPr>
              <a:t>*</a:t>
            </a:r>
            <a:r>
              <a:rPr lang="en-US" sz="2400" b="1" i="1" dirty="0" err="1">
                <a:solidFill>
                  <a:srgbClr val="FF0000"/>
                </a:solidFill>
              </a:rPr>
              <a:t>Bài</a:t>
            </a:r>
            <a:r>
              <a:rPr lang="en-US" sz="2400" b="1" i="1" dirty="0">
                <a:solidFill>
                  <a:srgbClr val="FF0000"/>
                </a:solidFill>
              </a:rPr>
              <a:t> </a:t>
            </a:r>
            <a:r>
              <a:rPr lang="en-US" sz="2400" b="1" i="1" dirty="0" err="1">
                <a:solidFill>
                  <a:srgbClr val="FF0000"/>
                </a:solidFill>
              </a:rPr>
              <a:t>tập</a:t>
            </a:r>
            <a:r>
              <a:rPr lang="en-US" sz="2400" b="1" i="1" dirty="0">
                <a:solidFill>
                  <a:srgbClr val="FF0000"/>
                </a:solidFill>
              </a:rPr>
              <a:t> 3:</a:t>
            </a:r>
            <a:r>
              <a:rPr lang="en-US" sz="2400" i="1" dirty="0">
                <a:solidFill>
                  <a:srgbClr val="FF0000"/>
                </a:solidFill>
              </a:rPr>
              <a:t> </a:t>
            </a:r>
            <a:r>
              <a:rPr lang="en-US" sz="2400" b="1" i="1" dirty="0" err="1">
                <a:solidFill>
                  <a:srgbClr val="FF0000"/>
                </a:solidFill>
              </a:rPr>
              <a:t>Hai</a:t>
            </a:r>
            <a:r>
              <a:rPr lang="en-US" sz="2400" b="1" i="1" dirty="0">
                <a:solidFill>
                  <a:srgbClr val="FF0000"/>
                </a:solidFill>
              </a:rPr>
              <a:t> </a:t>
            </a:r>
            <a:r>
              <a:rPr lang="en-US" sz="2400" b="1" i="1" dirty="0" err="1">
                <a:solidFill>
                  <a:srgbClr val="FF0000"/>
                </a:solidFill>
              </a:rPr>
              <a:t>cách</a:t>
            </a:r>
            <a:r>
              <a:rPr lang="en-US" sz="2400" b="1" i="1" dirty="0">
                <a:solidFill>
                  <a:srgbClr val="FF0000"/>
                </a:solidFill>
              </a:rPr>
              <a:t> </a:t>
            </a:r>
            <a:r>
              <a:rPr lang="en-US" sz="2400" b="1" i="1" dirty="0" err="1">
                <a:solidFill>
                  <a:srgbClr val="FF0000"/>
                </a:solidFill>
              </a:rPr>
              <a:t>viết</a:t>
            </a:r>
            <a:r>
              <a:rPr lang="en-US" sz="2400" b="1" i="1" dirty="0">
                <a:solidFill>
                  <a:srgbClr val="FF0000"/>
                </a:solidFill>
              </a:rPr>
              <a:t> </a:t>
            </a:r>
            <a:r>
              <a:rPr lang="en-US" sz="2400" b="1" i="1" dirty="0" err="1">
                <a:solidFill>
                  <a:srgbClr val="FF0000"/>
                </a:solidFill>
              </a:rPr>
              <a:t>dưới</a:t>
            </a:r>
            <a:r>
              <a:rPr lang="en-US" sz="2400" b="1" i="1" dirty="0">
                <a:solidFill>
                  <a:srgbClr val="FF0000"/>
                </a:solidFill>
              </a:rPr>
              <a:t> </a:t>
            </a:r>
            <a:r>
              <a:rPr lang="en-US" sz="2400" b="1" i="1" dirty="0" err="1">
                <a:solidFill>
                  <a:srgbClr val="FF0000"/>
                </a:solidFill>
              </a:rPr>
              <a:t>đây</a:t>
            </a:r>
            <a:r>
              <a:rPr lang="en-US" sz="2400" b="1" i="1" dirty="0">
                <a:solidFill>
                  <a:srgbClr val="FF0000"/>
                </a:solidFill>
              </a:rPr>
              <a:t> </a:t>
            </a:r>
            <a:r>
              <a:rPr lang="en-US" sz="2400" b="1" i="1" dirty="0" err="1">
                <a:solidFill>
                  <a:srgbClr val="FF0000"/>
                </a:solidFill>
              </a:rPr>
              <a:t>có</a:t>
            </a:r>
            <a:r>
              <a:rPr lang="en-US" sz="2400" b="1" i="1" dirty="0">
                <a:solidFill>
                  <a:srgbClr val="FF0000"/>
                </a:solidFill>
              </a:rPr>
              <a:t> </a:t>
            </a:r>
            <a:r>
              <a:rPr lang="en-US" sz="2400" b="1" i="1" dirty="0" err="1">
                <a:solidFill>
                  <a:srgbClr val="FF0000"/>
                </a:solidFill>
              </a:rPr>
              <a:t>gì</a:t>
            </a:r>
            <a:r>
              <a:rPr lang="en-US" sz="2400" b="1" i="1" dirty="0">
                <a:solidFill>
                  <a:srgbClr val="FF0000"/>
                </a:solidFill>
              </a:rPr>
              <a:t> </a:t>
            </a:r>
            <a:r>
              <a:rPr lang="en-US" sz="2400" b="1" i="1" dirty="0" err="1">
                <a:solidFill>
                  <a:srgbClr val="FF0000"/>
                </a:solidFill>
              </a:rPr>
              <a:t>khác</a:t>
            </a:r>
            <a:r>
              <a:rPr lang="en-US" sz="2400" b="1" i="1" dirty="0">
                <a:solidFill>
                  <a:srgbClr val="FF0000"/>
                </a:solidFill>
              </a:rPr>
              <a:t> </a:t>
            </a:r>
            <a:r>
              <a:rPr lang="en-US" sz="2400" b="1" i="1" dirty="0" err="1">
                <a:solidFill>
                  <a:srgbClr val="FF0000"/>
                </a:solidFill>
              </a:rPr>
              <a:t>nhau</a:t>
            </a:r>
            <a:r>
              <a:rPr lang="en-US" sz="2400" b="1" i="1" dirty="0">
                <a:solidFill>
                  <a:srgbClr val="FF0000"/>
                </a:solidFill>
              </a:rPr>
              <a:t>? </a:t>
            </a:r>
            <a:r>
              <a:rPr lang="en-US" sz="2400" b="1" i="1" dirty="0" err="1">
                <a:solidFill>
                  <a:srgbClr val="FF0000"/>
                </a:solidFill>
              </a:rPr>
              <a:t>Nên</a:t>
            </a:r>
            <a:r>
              <a:rPr lang="en-US" sz="2400" b="1" i="1" dirty="0">
                <a:solidFill>
                  <a:srgbClr val="FF0000"/>
                </a:solidFill>
              </a:rPr>
              <a:t> </a:t>
            </a:r>
            <a:r>
              <a:rPr lang="en-US" sz="2400" b="1" i="1" dirty="0" err="1">
                <a:solidFill>
                  <a:srgbClr val="FF0000"/>
                </a:solidFill>
              </a:rPr>
              <a:t>chọn</a:t>
            </a:r>
            <a:r>
              <a:rPr lang="en-US" sz="2400" b="1" i="1" dirty="0">
                <a:solidFill>
                  <a:srgbClr val="FF0000"/>
                </a:solidFill>
              </a:rPr>
              <a:t> </a:t>
            </a:r>
            <a:r>
              <a:rPr lang="en-US" sz="2400" b="1" i="1" dirty="0" err="1">
                <a:solidFill>
                  <a:srgbClr val="FF0000"/>
                </a:solidFill>
              </a:rPr>
              <a:t>cách</a:t>
            </a:r>
            <a:r>
              <a:rPr lang="en-US" sz="2400" b="1" i="1" dirty="0">
                <a:solidFill>
                  <a:srgbClr val="FF0000"/>
                </a:solidFill>
              </a:rPr>
              <a:t> </a:t>
            </a:r>
            <a:r>
              <a:rPr lang="en-US" sz="2400" b="1" i="1" dirty="0" err="1">
                <a:solidFill>
                  <a:srgbClr val="FF0000"/>
                </a:solidFill>
              </a:rPr>
              <a:t>viết</a:t>
            </a:r>
            <a:r>
              <a:rPr lang="en-US" sz="2400" b="1" i="1" dirty="0">
                <a:solidFill>
                  <a:srgbClr val="FF0000"/>
                </a:solidFill>
              </a:rPr>
              <a:t> </a:t>
            </a:r>
            <a:r>
              <a:rPr lang="en-US" sz="2400" b="1" i="1" dirty="0" err="1">
                <a:solidFill>
                  <a:srgbClr val="FF0000"/>
                </a:solidFill>
              </a:rPr>
              <a:t>nào</a:t>
            </a:r>
            <a:r>
              <a:rPr lang="en-US" sz="2400" b="1" i="1" dirty="0">
                <a:solidFill>
                  <a:srgbClr val="FF0000"/>
                </a:solidFill>
              </a:rPr>
              <a:t> </a:t>
            </a:r>
            <a:r>
              <a:rPr lang="en-US" sz="2400" b="1" i="1" dirty="0" err="1">
                <a:solidFill>
                  <a:srgbClr val="FF0000"/>
                </a:solidFill>
              </a:rPr>
              <a:t>cho</a:t>
            </a:r>
            <a:r>
              <a:rPr lang="en-US" sz="2400" b="1" i="1" dirty="0">
                <a:solidFill>
                  <a:srgbClr val="FF0000"/>
                </a:solidFill>
              </a:rPr>
              <a:t> </a:t>
            </a:r>
            <a:r>
              <a:rPr lang="en-US" sz="2400" b="1" i="1" dirty="0" err="1">
                <a:solidFill>
                  <a:srgbClr val="FF0000"/>
                </a:solidFill>
              </a:rPr>
              <a:t>văn</a:t>
            </a:r>
            <a:r>
              <a:rPr lang="en-US" sz="2400" b="1" i="1" dirty="0">
                <a:solidFill>
                  <a:srgbClr val="FF0000"/>
                </a:solidFill>
              </a:rPr>
              <a:t> </a:t>
            </a:r>
            <a:r>
              <a:rPr lang="en-US" sz="2400" b="1" i="1" dirty="0" err="1">
                <a:solidFill>
                  <a:srgbClr val="FF0000"/>
                </a:solidFill>
              </a:rPr>
              <a:t>bản</a:t>
            </a:r>
            <a:r>
              <a:rPr lang="en-US" sz="2400" b="1" i="1" dirty="0">
                <a:solidFill>
                  <a:srgbClr val="FF0000"/>
                </a:solidFill>
              </a:rPr>
              <a:t> </a:t>
            </a:r>
            <a:r>
              <a:rPr lang="en-US" sz="2400" b="1" i="1" dirty="0" err="1">
                <a:solidFill>
                  <a:srgbClr val="FF0000"/>
                </a:solidFill>
              </a:rPr>
              <a:t>biểu</a:t>
            </a:r>
            <a:r>
              <a:rPr lang="en-US" sz="2400" b="1" i="1" dirty="0">
                <a:solidFill>
                  <a:srgbClr val="FF0000"/>
                </a:solidFill>
              </a:rPr>
              <a:t> </a:t>
            </a:r>
            <a:r>
              <a:rPr lang="en-US" sz="2400" b="1" i="1" dirty="0" err="1">
                <a:solidFill>
                  <a:srgbClr val="FF0000"/>
                </a:solidFill>
              </a:rPr>
              <a:t>cảm</a:t>
            </a:r>
            <a:r>
              <a:rPr lang="en-US" sz="2400" b="1" i="1" dirty="0">
                <a:solidFill>
                  <a:srgbClr val="FF0000"/>
                </a:solidFill>
              </a:rPr>
              <a:t> </a:t>
            </a:r>
            <a:r>
              <a:rPr lang="en-US" sz="2400" b="1" i="1" dirty="0" err="1">
                <a:solidFill>
                  <a:srgbClr val="FF0000"/>
                </a:solidFill>
              </a:rPr>
              <a:t>và</a:t>
            </a:r>
            <a:r>
              <a:rPr lang="en-US" sz="2400" b="1" i="1" dirty="0">
                <a:solidFill>
                  <a:srgbClr val="FF0000"/>
                </a:solidFill>
              </a:rPr>
              <a:t> </a:t>
            </a:r>
            <a:r>
              <a:rPr lang="en-US" sz="2400" b="1" i="1" dirty="0" err="1">
                <a:solidFill>
                  <a:srgbClr val="FF0000"/>
                </a:solidFill>
              </a:rPr>
              <a:t>chọn</a:t>
            </a:r>
            <a:r>
              <a:rPr lang="en-US" sz="2400" b="1" i="1" dirty="0">
                <a:solidFill>
                  <a:srgbClr val="FF0000"/>
                </a:solidFill>
              </a:rPr>
              <a:t> </a:t>
            </a:r>
            <a:r>
              <a:rPr lang="en-US" sz="2400" b="1" i="1" dirty="0" err="1">
                <a:solidFill>
                  <a:srgbClr val="FF0000"/>
                </a:solidFill>
              </a:rPr>
              <a:t>cách</a:t>
            </a:r>
            <a:r>
              <a:rPr lang="en-US" sz="2400" b="1" i="1" dirty="0">
                <a:solidFill>
                  <a:srgbClr val="FF0000"/>
                </a:solidFill>
              </a:rPr>
              <a:t> </a:t>
            </a:r>
            <a:r>
              <a:rPr lang="en-US" sz="2400" b="1" i="1" dirty="0" err="1">
                <a:solidFill>
                  <a:srgbClr val="FF0000"/>
                </a:solidFill>
              </a:rPr>
              <a:t>viết</a:t>
            </a:r>
            <a:r>
              <a:rPr lang="en-US" sz="2400" b="1" i="1" dirty="0">
                <a:solidFill>
                  <a:srgbClr val="FF0000"/>
                </a:solidFill>
              </a:rPr>
              <a:t> </a:t>
            </a:r>
            <a:r>
              <a:rPr lang="en-US" sz="2400" b="1" i="1" dirty="0" err="1">
                <a:solidFill>
                  <a:srgbClr val="FF0000"/>
                </a:solidFill>
              </a:rPr>
              <a:t>nào</a:t>
            </a:r>
            <a:r>
              <a:rPr lang="en-US" sz="2400" b="1" i="1" dirty="0">
                <a:solidFill>
                  <a:srgbClr val="FF0000"/>
                </a:solidFill>
              </a:rPr>
              <a:t> </a:t>
            </a:r>
            <a:r>
              <a:rPr lang="en-US" sz="2400" b="1" i="1" dirty="0" err="1">
                <a:solidFill>
                  <a:srgbClr val="FF0000"/>
                </a:solidFill>
              </a:rPr>
              <a:t>cho</a:t>
            </a:r>
            <a:r>
              <a:rPr lang="en-US" sz="2400" b="1" i="1" dirty="0">
                <a:solidFill>
                  <a:srgbClr val="FF0000"/>
                </a:solidFill>
              </a:rPr>
              <a:t> </a:t>
            </a:r>
            <a:r>
              <a:rPr lang="en-US" sz="2400" b="1" i="1" dirty="0" err="1">
                <a:solidFill>
                  <a:srgbClr val="FF0000"/>
                </a:solidFill>
              </a:rPr>
              <a:t>văn</a:t>
            </a:r>
            <a:r>
              <a:rPr lang="en-US" sz="2400" b="1" i="1" dirty="0">
                <a:solidFill>
                  <a:srgbClr val="FF0000"/>
                </a:solidFill>
              </a:rPr>
              <a:t> </a:t>
            </a:r>
            <a:r>
              <a:rPr lang="en-US" sz="2400" b="1" i="1" dirty="0" err="1">
                <a:solidFill>
                  <a:srgbClr val="FF0000"/>
                </a:solidFill>
              </a:rPr>
              <a:t>bản</a:t>
            </a:r>
            <a:r>
              <a:rPr lang="en-US" sz="2400" b="1" i="1" dirty="0">
                <a:solidFill>
                  <a:srgbClr val="FF0000"/>
                </a:solidFill>
              </a:rPr>
              <a:t> </a:t>
            </a:r>
            <a:r>
              <a:rPr lang="en-US" sz="2400" b="1" i="1" dirty="0" err="1">
                <a:solidFill>
                  <a:srgbClr val="FF0000"/>
                </a:solidFill>
              </a:rPr>
              <a:t>thuyết</a:t>
            </a:r>
            <a:r>
              <a:rPr lang="en-US" sz="2400" b="1" i="1" dirty="0">
                <a:solidFill>
                  <a:srgbClr val="FF0000"/>
                </a:solidFill>
              </a:rPr>
              <a:t> minh?.</a:t>
            </a:r>
          </a:p>
          <a:p>
            <a:r>
              <a:rPr lang="en-US" sz="2400" b="1" dirty="0">
                <a:solidFill>
                  <a:srgbClr val="FFFF00"/>
                </a:solidFill>
              </a:rPr>
              <a:t> </a:t>
            </a:r>
            <a:r>
              <a:rPr lang="en-US" sz="2400" b="1" dirty="0">
                <a:solidFill>
                  <a:srgbClr val="00B050"/>
                </a:solidFill>
              </a:rPr>
              <a:t>- </a:t>
            </a:r>
            <a:r>
              <a:rPr lang="en-US" sz="2400" b="1" u="sng" dirty="0" err="1">
                <a:solidFill>
                  <a:srgbClr val="00B050"/>
                </a:solidFill>
              </a:rPr>
              <a:t>Cách</a:t>
            </a:r>
            <a:r>
              <a:rPr lang="en-US" sz="2400" b="1" u="sng" dirty="0">
                <a:solidFill>
                  <a:srgbClr val="00B050"/>
                </a:solidFill>
              </a:rPr>
              <a:t> 1</a:t>
            </a:r>
            <a:r>
              <a:rPr lang="en-US" sz="2400" b="1" dirty="0">
                <a:solidFill>
                  <a:srgbClr val="00B050"/>
                </a:solidFill>
              </a:rPr>
              <a:t>: </a:t>
            </a:r>
            <a:r>
              <a:rPr lang="en-US" sz="2400" dirty="0" err="1"/>
              <a:t>Trong</a:t>
            </a:r>
            <a:r>
              <a:rPr lang="en-US" sz="2400" dirty="0"/>
              <a:t> </a:t>
            </a:r>
            <a:r>
              <a:rPr lang="en-US" sz="2400" dirty="0" err="1"/>
              <a:t>họ</a:t>
            </a:r>
            <a:r>
              <a:rPr lang="en-US" sz="2400" dirty="0"/>
              <a:t> </a:t>
            </a:r>
            <a:r>
              <a:rPr lang="en-US" sz="2400" dirty="0" err="1"/>
              <a:t>hàng</a:t>
            </a:r>
            <a:r>
              <a:rPr lang="en-US" sz="2400" dirty="0"/>
              <a:t> </a:t>
            </a:r>
            <a:r>
              <a:rPr lang="en-US" sz="2400" dirty="0" err="1"/>
              <a:t>nhà</a:t>
            </a:r>
            <a:r>
              <a:rPr lang="en-US" sz="2400" dirty="0"/>
              <a:t> </a:t>
            </a:r>
            <a:r>
              <a:rPr lang="en-US" sz="2400" dirty="0" err="1"/>
              <a:t>chổi</a:t>
            </a:r>
            <a:r>
              <a:rPr lang="en-US" sz="2400" dirty="0"/>
              <a:t> </a:t>
            </a:r>
            <a:r>
              <a:rPr lang="en-US" sz="2400" dirty="0" err="1"/>
              <a:t>thì</a:t>
            </a:r>
            <a:r>
              <a:rPr lang="en-US" sz="2400" dirty="0"/>
              <a:t> </a:t>
            </a:r>
            <a:r>
              <a:rPr lang="en-US" sz="2400" dirty="0" err="1"/>
              <a:t>cô</a:t>
            </a:r>
            <a:r>
              <a:rPr lang="en-US" sz="2400" dirty="0"/>
              <a:t> </a:t>
            </a:r>
            <a:r>
              <a:rPr lang="en-US" sz="2400" dirty="0" err="1"/>
              <a:t>bé</a:t>
            </a:r>
            <a:r>
              <a:rPr lang="en-US" sz="2400" dirty="0"/>
              <a:t> </a:t>
            </a:r>
            <a:r>
              <a:rPr lang="en-US" sz="2400" dirty="0" err="1"/>
              <a:t>Chổi</a:t>
            </a:r>
            <a:r>
              <a:rPr lang="en-US" sz="2400" dirty="0"/>
              <a:t> </a:t>
            </a:r>
            <a:r>
              <a:rPr lang="en-US" sz="2400" dirty="0" err="1"/>
              <a:t>Rơm</a:t>
            </a:r>
            <a:r>
              <a:rPr lang="en-US" sz="2400" dirty="0"/>
              <a:t> </a:t>
            </a:r>
            <a:r>
              <a:rPr lang="en-US" sz="2400" dirty="0" err="1"/>
              <a:t>vào</a:t>
            </a:r>
            <a:r>
              <a:rPr lang="en-US" sz="2400" dirty="0"/>
              <a:t> </a:t>
            </a:r>
            <a:r>
              <a:rPr lang="en-US" sz="2400" dirty="0" err="1"/>
              <a:t>loại</a:t>
            </a:r>
            <a:r>
              <a:rPr lang="en-US" sz="2400" dirty="0"/>
              <a:t> </a:t>
            </a:r>
          </a:p>
          <a:p>
            <a:r>
              <a:rPr lang="en-US" sz="2400" dirty="0" err="1"/>
              <a:t>xinh</a:t>
            </a:r>
            <a:r>
              <a:rPr lang="en-US" sz="2400" dirty="0"/>
              <a:t> </a:t>
            </a:r>
            <a:r>
              <a:rPr lang="en-US" sz="2400" dirty="0" err="1"/>
              <a:t>xắn</a:t>
            </a:r>
            <a:r>
              <a:rPr lang="en-US" sz="2400" dirty="0"/>
              <a:t> </a:t>
            </a:r>
            <a:r>
              <a:rPr lang="en-US" sz="2400" dirty="0" err="1"/>
              <a:t>nhất</a:t>
            </a:r>
            <a:r>
              <a:rPr lang="en-US" sz="2400" dirty="0"/>
              <a:t>. </a:t>
            </a:r>
            <a:r>
              <a:rPr lang="en-US" sz="2400" dirty="0" err="1"/>
              <a:t>Cô</a:t>
            </a:r>
            <a:r>
              <a:rPr lang="en-US" sz="2400" dirty="0"/>
              <a:t> </a:t>
            </a:r>
            <a:r>
              <a:rPr lang="en-US" sz="2400" dirty="0" err="1"/>
              <a:t>có</a:t>
            </a:r>
            <a:r>
              <a:rPr lang="en-US" sz="2400" dirty="0"/>
              <a:t> </a:t>
            </a:r>
            <a:r>
              <a:rPr lang="en-US" sz="2400" dirty="0" err="1"/>
              <a:t>chiếc</a:t>
            </a:r>
            <a:r>
              <a:rPr lang="en-US" sz="2400" dirty="0"/>
              <a:t> </a:t>
            </a:r>
            <a:r>
              <a:rPr lang="en-US" sz="2400" dirty="0" err="1"/>
              <a:t>váy</a:t>
            </a:r>
            <a:r>
              <a:rPr lang="en-US" sz="2400" dirty="0"/>
              <a:t> </a:t>
            </a:r>
            <a:r>
              <a:rPr lang="en-US" sz="2400" dirty="0" err="1"/>
              <a:t>vàng</a:t>
            </a:r>
            <a:r>
              <a:rPr lang="en-US" sz="2400" dirty="0"/>
              <a:t> </a:t>
            </a:r>
            <a:r>
              <a:rPr lang="en-US" sz="2400" dirty="0" err="1"/>
              <a:t>óng</a:t>
            </a:r>
            <a:r>
              <a:rPr lang="en-US" sz="2400" dirty="0"/>
              <a:t>, </a:t>
            </a:r>
            <a:r>
              <a:rPr lang="en-US" sz="2400" dirty="0" err="1"/>
              <a:t>không</a:t>
            </a:r>
            <a:r>
              <a:rPr lang="en-US" sz="2400" dirty="0"/>
              <a:t> </a:t>
            </a:r>
            <a:r>
              <a:rPr lang="en-US" sz="2400" dirty="0" err="1"/>
              <a:t>ai</a:t>
            </a:r>
            <a:r>
              <a:rPr lang="en-US" sz="2400" dirty="0"/>
              <a:t> </a:t>
            </a:r>
            <a:r>
              <a:rPr lang="en-US" sz="2400" dirty="0" err="1"/>
              <a:t>đẹp</a:t>
            </a:r>
            <a:r>
              <a:rPr lang="en-US" sz="2400" dirty="0"/>
              <a:t> </a:t>
            </a:r>
            <a:r>
              <a:rPr lang="en-US" sz="2400" dirty="0" err="1"/>
              <a:t>bằng</a:t>
            </a:r>
            <a:r>
              <a:rPr lang="en-US" sz="2400" dirty="0"/>
              <a:t>. </a:t>
            </a:r>
            <a:r>
              <a:rPr lang="en-US" sz="2400" dirty="0" err="1"/>
              <a:t>Áo</a:t>
            </a:r>
            <a:r>
              <a:rPr lang="en-US" sz="2400" dirty="0"/>
              <a:t> </a:t>
            </a:r>
            <a:r>
              <a:rPr lang="en-US" sz="2400" dirty="0" err="1"/>
              <a:t>của</a:t>
            </a:r>
            <a:r>
              <a:rPr lang="en-US" sz="2400" dirty="0"/>
              <a:t> </a:t>
            </a:r>
            <a:r>
              <a:rPr lang="en-US" sz="2400" dirty="0" err="1"/>
              <a:t>cô</a:t>
            </a:r>
            <a:r>
              <a:rPr lang="en-US" sz="2400" dirty="0"/>
              <a:t> </a:t>
            </a:r>
            <a:r>
              <a:rPr lang="en-US" sz="2400" dirty="0" err="1"/>
              <a:t>cũng</a:t>
            </a:r>
            <a:r>
              <a:rPr lang="en-US" sz="2400" dirty="0"/>
              <a:t> </a:t>
            </a:r>
            <a:r>
              <a:rPr lang="en-US" sz="2400" dirty="0" err="1"/>
              <a:t>bằng</a:t>
            </a:r>
            <a:r>
              <a:rPr lang="en-US" sz="2400" dirty="0"/>
              <a:t> </a:t>
            </a:r>
            <a:r>
              <a:rPr lang="en-US" sz="2400" dirty="0" err="1"/>
              <a:t>rơm</a:t>
            </a:r>
            <a:r>
              <a:rPr lang="en-US" sz="2400" dirty="0"/>
              <a:t> </a:t>
            </a:r>
            <a:r>
              <a:rPr lang="en-US" sz="2400" dirty="0" err="1"/>
              <a:t>thóc</a:t>
            </a:r>
            <a:r>
              <a:rPr lang="en-US" sz="2400" dirty="0"/>
              <a:t> </a:t>
            </a:r>
            <a:r>
              <a:rPr lang="en-US" sz="2400" dirty="0" err="1"/>
              <a:t>nếp</a:t>
            </a:r>
            <a:r>
              <a:rPr lang="en-US" sz="2400" dirty="0"/>
              <a:t> </a:t>
            </a:r>
            <a:r>
              <a:rPr lang="en-US" sz="2400" dirty="0" err="1"/>
              <a:t>vàng</a:t>
            </a:r>
            <a:r>
              <a:rPr lang="en-US" sz="2400" dirty="0"/>
              <a:t> </a:t>
            </a:r>
            <a:r>
              <a:rPr lang="en-US" sz="2400" dirty="0" err="1"/>
              <a:t>tươi</a:t>
            </a:r>
            <a:r>
              <a:rPr lang="en-US" sz="2400" dirty="0"/>
              <a:t>, </a:t>
            </a:r>
            <a:r>
              <a:rPr lang="en-US" sz="2400" dirty="0" err="1"/>
              <a:t>được</a:t>
            </a:r>
            <a:r>
              <a:rPr lang="en-US" sz="2400" dirty="0"/>
              <a:t> </a:t>
            </a:r>
            <a:r>
              <a:rPr lang="en-US" sz="2400" dirty="0" err="1"/>
              <a:t>tết</a:t>
            </a:r>
            <a:r>
              <a:rPr lang="en-US" sz="2400" dirty="0"/>
              <a:t> </a:t>
            </a:r>
            <a:r>
              <a:rPr lang="en-US" sz="2400" dirty="0" err="1"/>
              <a:t>săn</a:t>
            </a:r>
            <a:r>
              <a:rPr lang="en-US" sz="2400" dirty="0"/>
              <a:t> </a:t>
            </a:r>
            <a:r>
              <a:rPr lang="en-US" sz="2400" dirty="0" err="1"/>
              <a:t>lại</a:t>
            </a:r>
            <a:r>
              <a:rPr lang="en-US" sz="2400" dirty="0"/>
              <a:t>, </a:t>
            </a:r>
            <a:r>
              <a:rPr lang="en-US" sz="2400" dirty="0" err="1"/>
              <a:t>cuốn</a:t>
            </a:r>
            <a:r>
              <a:rPr lang="en-US" sz="2400" dirty="0"/>
              <a:t> </a:t>
            </a:r>
            <a:r>
              <a:rPr lang="en-US" sz="2400" dirty="0" err="1"/>
              <a:t>từng</a:t>
            </a:r>
            <a:r>
              <a:rPr lang="en-US" sz="2400" dirty="0"/>
              <a:t> </a:t>
            </a:r>
            <a:r>
              <a:rPr lang="en-US" sz="2400" dirty="0" err="1"/>
              <a:t>vòng</a:t>
            </a:r>
            <a:r>
              <a:rPr lang="en-US" sz="2400" dirty="0"/>
              <a:t> </a:t>
            </a:r>
            <a:r>
              <a:rPr lang="en-US" sz="2400" dirty="0" err="1"/>
              <a:t>quanh</a:t>
            </a:r>
            <a:r>
              <a:rPr lang="en-US" sz="2400" dirty="0"/>
              <a:t> </a:t>
            </a:r>
            <a:r>
              <a:rPr lang="en-US" sz="2400" dirty="0" err="1"/>
              <a:t>người</a:t>
            </a:r>
            <a:r>
              <a:rPr lang="en-US" sz="2400" dirty="0"/>
              <a:t>, </a:t>
            </a:r>
            <a:r>
              <a:rPr lang="en-US" sz="2400" dirty="0" err="1"/>
              <a:t>trông</a:t>
            </a:r>
            <a:r>
              <a:rPr lang="en-US" sz="2400" dirty="0"/>
              <a:t> </a:t>
            </a:r>
            <a:r>
              <a:rPr lang="en-US" sz="2400" dirty="0" err="1"/>
              <a:t>cứ</a:t>
            </a:r>
            <a:r>
              <a:rPr lang="en-US" sz="2400" dirty="0"/>
              <a:t> </a:t>
            </a:r>
            <a:r>
              <a:rPr lang="en-US" sz="2400" dirty="0" err="1"/>
              <a:t>như</a:t>
            </a:r>
            <a:r>
              <a:rPr lang="en-US" sz="2400" dirty="0"/>
              <a:t> </a:t>
            </a:r>
            <a:r>
              <a:rPr lang="en-US" sz="2400" dirty="0" err="1"/>
              <a:t>áo</a:t>
            </a:r>
            <a:r>
              <a:rPr lang="en-US" sz="2400" dirty="0"/>
              <a:t> </a:t>
            </a:r>
            <a:r>
              <a:rPr lang="en-US" sz="2400" dirty="0" err="1"/>
              <a:t>len</a:t>
            </a:r>
            <a:r>
              <a:rPr lang="en-US" sz="2400" dirty="0"/>
              <a:t> </a:t>
            </a:r>
            <a:r>
              <a:rPr lang="en-US" sz="2400" dirty="0" err="1"/>
              <a:t>vậy</a:t>
            </a:r>
            <a:r>
              <a:rPr lang="en-US" sz="2400" dirty="0"/>
              <a:t>.         </a:t>
            </a:r>
            <a:r>
              <a:rPr lang="en-US" sz="2000" dirty="0"/>
              <a:t>(</a:t>
            </a:r>
            <a:r>
              <a:rPr lang="en-US" sz="2000" i="1" dirty="0" err="1"/>
              <a:t>Vũ</a:t>
            </a:r>
            <a:r>
              <a:rPr lang="en-US" sz="2000" i="1" dirty="0"/>
              <a:t> </a:t>
            </a:r>
            <a:r>
              <a:rPr lang="en-US" sz="2000" i="1" dirty="0" err="1"/>
              <a:t>Duy</a:t>
            </a:r>
            <a:r>
              <a:rPr lang="en-US" sz="2000" i="1" dirty="0"/>
              <a:t> </a:t>
            </a:r>
            <a:r>
              <a:rPr lang="en-US" sz="2000" i="1" dirty="0" err="1"/>
              <a:t>Thông</a:t>
            </a:r>
            <a:r>
              <a:rPr lang="en-US" sz="2000" i="1" dirty="0"/>
              <a:t>)</a:t>
            </a:r>
          </a:p>
          <a:p>
            <a:pPr>
              <a:spcBef>
                <a:spcPct val="50000"/>
              </a:spcBef>
            </a:pPr>
            <a:endParaRPr lang="en-US" sz="2400" i="1" dirty="0"/>
          </a:p>
          <a:p>
            <a:pPr>
              <a:spcBef>
                <a:spcPct val="50000"/>
              </a:spcBef>
            </a:pPr>
            <a:endParaRPr lang="en-US" sz="2400" b="1" dirty="0">
              <a:solidFill>
                <a:srgbClr val="FFFF00"/>
              </a:solidFill>
            </a:endParaRPr>
          </a:p>
          <a:p>
            <a:pPr>
              <a:spcBef>
                <a:spcPct val="50000"/>
              </a:spcBef>
            </a:pPr>
            <a:r>
              <a:rPr lang="en-US" sz="2400" b="1" dirty="0">
                <a:solidFill>
                  <a:srgbClr val="00B050"/>
                </a:solidFill>
              </a:rPr>
              <a:t>- </a:t>
            </a:r>
            <a:r>
              <a:rPr lang="en-US" sz="2400" b="1" u="sng" dirty="0" err="1">
                <a:solidFill>
                  <a:srgbClr val="00B050"/>
                </a:solidFill>
              </a:rPr>
              <a:t>Cách</a:t>
            </a:r>
            <a:r>
              <a:rPr lang="en-US" sz="2400" b="1" u="sng" dirty="0">
                <a:solidFill>
                  <a:srgbClr val="00B050"/>
                </a:solidFill>
              </a:rPr>
              <a:t> 2</a:t>
            </a:r>
            <a:r>
              <a:rPr lang="en-US" sz="2400" b="1" dirty="0">
                <a:solidFill>
                  <a:srgbClr val="00B050"/>
                </a:solidFill>
              </a:rPr>
              <a:t>:</a:t>
            </a:r>
            <a:r>
              <a:rPr lang="en-US" sz="2400" dirty="0">
                <a:solidFill>
                  <a:srgbClr val="00B050"/>
                </a:solidFill>
              </a:rPr>
              <a:t> </a:t>
            </a:r>
            <a:r>
              <a:rPr lang="en-US" sz="2400" dirty="0" err="1"/>
              <a:t>Trong</a:t>
            </a:r>
            <a:r>
              <a:rPr lang="en-US" sz="2400" dirty="0"/>
              <a:t> </a:t>
            </a:r>
            <a:r>
              <a:rPr lang="en-US" sz="2400" dirty="0" err="1"/>
              <a:t>các</a:t>
            </a:r>
            <a:r>
              <a:rPr lang="en-US" sz="2400" dirty="0"/>
              <a:t> </a:t>
            </a:r>
            <a:r>
              <a:rPr lang="en-US" sz="2400" dirty="0" err="1"/>
              <a:t>loại</a:t>
            </a:r>
            <a:r>
              <a:rPr lang="en-US" sz="2400" dirty="0"/>
              <a:t> </a:t>
            </a:r>
            <a:r>
              <a:rPr lang="en-US" sz="2400" dirty="0" err="1"/>
              <a:t>chổi</a:t>
            </a:r>
            <a:r>
              <a:rPr lang="en-US" sz="2400" dirty="0"/>
              <a:t>, </a:t>
            </a:r>
            <a:r>
              <a:rPr lang="en-US" sz="2400" dirty="0" err="1"/>
              <a:t>chổi</a:t>
            </a:r>
            <a:r>
              <a:rPr lang="en-US" sz="2400" dirty="0"/>
              <a:t> </a:t>
            </a:r>
            <a:r>
              <a:rPr lang="en-US" sz="2400" dirty="0" err="1"/>
              <a:t>rơm</a:t>
            </a:r>
            <a:r>
              <a:rPr lang="en-US" sz="2400" dirty="0"/>
              <a:t> </a:t>
            </a:r>
            <a:r>
              <a:rPr lang="en-US" sz="2400" dirty="0" err="1"/>
              <a:t>vào</a:t>
            </a:r>
            <a:r>
              <a:rPr lang="en-US" sz="2400" dirty="0"/>
              <a:t> </a:t>
            </a:r>
            <a:r>
              <a:rPr lang="en-US" sz="2400" dirty="0" err="1"/>
              <a:t>loại</a:t>
            </a:r>
            <a:r>
              <a:rPr lang="en-US" sz="2400" dirty="0"/>
              <a:t> </a:t>
            </a:r>
            <a:r>
              <a:rPr lang="en-US" sz="2400" dirty="0" err="1"/>
              <a:t>đẹp</a:t>
            </a:r>
            <a:r>
              <a:rPr lang="en-US" sz="2400" dirty="0"/>
              <a:t> </a:t>
            </a:r>
            <a:r>
              <a:rPr lang="en-US" sz="2400" dirty="0" err="1"/>
              <a:t>nhất</a:t>
            </a:r>
            <a:r>
              <a:rPr lang="en-US" sz="2400" dirty="0"/>
              <a:t>. </a:t>
            </a:r>
            <a:r>
              <a:rPr lang="en-US" sz="2400" dirty="0" err="1"/>
              <a:t>Chổi</a:t>
            </a:r>
            <a:r>
              <a:rPr lang="en-US" sz="2400" dirty="0"/>
              <a:t> </a:t>
            </a:r>
            <a:r>
              <a:rPr lang="en-US" sz="2400" dirty="0" err="1"/>
              <a:t>được</a:t>
            </a:r>
            <a:r>
              <a:rPr lang="en-US" sz="2400" dirty="0"/>
              <a:t> </a:t>
            </a:r>
            <a:r>
              <a:rPr lang="en-US" sz="2400" dirty="0" err="1"/>
              <a:t>tết</a:t>
            </a:r>
            <a:r>
              <a:rPr lang="en-US" sz="2400" dirty="0"/>
              <a:t> </a:t>
            </a:r>
            <a:r>
              <a:rPr lang="en-US" sz="2400" dirty="0" err="1"/>
              <a:t>bằng</a:t>
            </a:r>
            <a:r>
              <a:rPr lang="en-US" sz="2400" dirty="0"/>
              <a:t> </a:t>
            </a:r>
            <a:r>
              <a:rPr lang="en-US" sz="2400" dirty="0" err="1"/>
              <a:t>rơm</a:t>
            </a:r>
            <a:r>
              <a:rPr lang="en-US" sz="2400" dirty="0"/>
              <a:t> </a:t>
            </a:r>
            <a:r>
              <a:rPr lang="en-US" sz="2400" dirty="0" err="1"/>
              <a:t>nếp</a:t>
            </a:r>
            <a:r>
              <a:rPr lang="en-US" sz="2400" dirty="0"/>
              <a:t> </a:t>
            </a:r>
            <a:r>
              <a:rPr lang="en-US" sz="2400" dirty="0" err="1"/>
              <a:t>vàng</a:t>
            </a:r>
            <a:r>
              <a:rPr lang="en-US" sz="2400" dirty="0"/>
              <a:t>. </a:t>
            </a:r>
            <a:r>
              <a:rPr lang="en-US" sz="2400" dirty="0" err="1"/>
              <a:t>Tay</a:t>
            </a:r>
            <a:r>
              <a:rPr lang="en-US" sz="2400" dirty="0"/>
              <a:t> </a:t>
            </a:r>
            <a:r>
              <a:rPr lang="en-US" sz="2400" dirty="0" err="1"/>
              <a:t>chổi</a:t>
            </a:r>
            <a:r>
              <a:rPr lang="en-US" sz="2400" dirty="0"/>
              <a:t> </a:t>
            </a:r>
            <a:r>
              <a:rPr lang="en-US" sz="2400" dirty="0" err="1"/>
              <a:t>được</a:t>
            </a:r>
            <a:r>
              <a:rPr lang="en-US" sz="2400" dirty="0"/>
              <a:t> </a:t>
            </a:r>
            <a:r>
              <a:rPr lang="en-US" sz="2400" dirty="0" err="1"/>
              <a:t>tết</a:t>
            </a:r>
            <a:r>
              <a:rPr lang="en-US" sz="2400" dirty="0"/>
              <a:t> </a:t>
            </a:r>
            <a:r>
              <a:rPr lang="en-US" sz="2400" dirty="0" err="1"/>
              <a:t>săn</a:t>
            </a:r>
            <a:r>
              <a:rPr lang="en-US" sz="2400" dirty="0"/>
              <a:t> </a:t>
            </a:r>
            <a:r>
              <a:rPr lang="en-US" sz="2400" dirty="0" err="1"/>
              <a:t>lại</a:t>
            </a:r>
            <a:r>
              <a:rPr lang="en-US" sz="2400" dirty="0"/>
              <a:t> </a:t>
            </a:r>
            <a:r>
              <a:rPr lang="en-US" sz="2400" dirty="0" err="1"/>
              <a:t>thành</a:t>
            </a:r>
            <a:r>
              <a:rPr lang="en-US" sz="2400" dirty="0"/>
              <a:t> </a:t>
            </a:r>
            <a:r>
              <a:rPr lang="en-US" sz="2400" dirty="0" err="1"/>
              <a:t>sợi</a:t>
            </a:r>
            <a:r>
              <a:rPr lang="en-US" sz="2400" dirty="0"/>
              <a:t> </a:t>
            </a:r>
            <a:r>
              <a:rPr lang="en-US" sz="2400" dirty="0" err="1"/>
              <a:t>và</a:t>
            </a:r>
            <a:r>
              <a:rPr lang="en-US" sz="2400" dirty="0"/>
              <a:t> </a:t>
            </a:r>
            <a:r>
              <a:rPr lang="en-US" sz="2400" dirty="0" err="1"/>
              <a:t>quấn</a:t>
            </a:r>
            <a:r>
              <a:rPr lang="en-US" sz="2400" dirty="0"/>
              <a:t> </a:t>
            </a:r>
            <a:r>
              <a:rPr lang="en-US" sz="2400" dirty="0" err="1"/>
              <a:t>quanh</a:t>
            </a:r>
            <a:r>
              <a:rPr lang="en-US" sz="2400" dirty="0"/>
              <a:t> </a:t>
            </a:r>
            <a:r>
              <a:rPr lang="en-US" sz="2400" dirty="0" err="1"/>
              <a:t>thành</a:t>
            </a:r>
            <a:r>
              <a:rPr lang="en-US" sz="2400" dirty="0"/>
              <a:t> </a:t>
            </a:r>
            <a:r>
              <a:rPr lang="en-US" sz="2400" dirty="0" err="1"/>
              <a:t>cuộn</a:t>
            </a:r>
            <a:r>
              <a:rPr lang="en-US" sz="2400" dirty="0"/>
              <a:t>.</a:t>
            </a:r>
          </a:p>
        </p:txBody>
      </p:sp>
      <p:grpSp>
        <p:nvGrpSpPr>
          <p:cNvPr id="130070" name="Group 22"/>
          <p:cNvGrpSpPr>
            <a:grpSpLocks/>
          </p:cNvGrpSpPr>
          <p:nvPr/>
        </p:nvGrpSpPr>
        <p:grpSpPr bwMode="auto">
          <a:xfrm>
            <a:off x="381000" y="3048000"/>
            <a:ext cx="8763000" cy="3101975"/>
            <a:chOff x="240" y="1920"/>
            <a:chExt cx="5520" cy="1954"/>
          </a:xfrm>
        </p:grpSpPr>
        <p:sp>
          <p:nvSpPr>
            <p:cNvPr id="130054" name="Text Box 6"/>
            <p:cNvSpPr txBox="1">
              <a:spLocks noChangeArrowheads="1"/>
            </p:cNvSpPr>
            <p:nvPr/>
          </p:nvSpPr>
          <p:spPr bwMode="auto">
            <a:xfrm>
              <a:off x="288" y="1920"/>
              <a:ext cx="5472"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i="1" dirty="0">
                  <a:solidFill>
                    <a:srgbClr val="FF0000"/>
                  </a:solidFill>
                  <a:effectLst>
                    <a:outerShdw blurRad="38100" dist="38100" dir="2700000" algn="tl">
                      <a:srgbClr val="000000"/>
                    </a:outerShdw>
                  </a:effectLst>
                </a:rPr>
                <a:t>*</a:t>
              </a:r>
              <a:r>
                <a:rPr lang="en-US" sz="2800" b="1" i="1" dirty="0" err="1">
                  <a:solidFill>
                    <a:srgbClr val="FF0000"/>
                  </a:solidFill>
                  <a:effectLst>
                    <a:outerShdw blurRad="38100" dist="38100" dir="2700000" algn="tl">
                      <a:srgbClr val="000000"/>
                    </a:outerShdw>
                  </a:effectLst>
                </a:rPr>
                <a:t>Chổi</a:t>
              </a:r>
              <a:r>
                <a:rPr lang="en-US" sz="2800" b="1" i="1" dirty="0">
                  <a:solidFill>
                    <a:srgbClr val="FF0000"/>
                  </a:solidFill>
                  <a:effectLst>
                    <a:outerShdw blurRad="38100" dist="38100" dir="2700000" algn="tl">
                      <a:srgbClr val="000000"/>
                    </a:outerShdw>
                  </a:effectLst>
                </a:rPr>
                <a:t> </a:t>
              </a:r>
              <a:r>
                <a:rPr lang="en-US" sz="2800" b="1" i="1" dirty="0" err="1">
                  <a:solidFill>
                    <a:srgbClr val="FF0000"/>
                  </a:solidFill>
                  <a:effectLst>
                    <a:outerShdw blurRad="38100" dist="38100" dir="2700000" algn="tl">
                      <a:srgbClr val="000000"/>
                    </a:outerShdw>
                  </a:effectLst>
                </a:rPr>
                <a:t>rơm</a:t>
              </a:r>
              <a:r>
                <a:rPr lang="en-US" sz="2800" b="1" i="1" dirty="0">
                  <a:solidFill>
                    <a:srgbClr val="FF0000"/>
                  </a:solidFill>
                  <a:effectLst>
                    <a:outerShdw blurRad="38100" dist="38100" dir="2700000" algn="tl">
                      <a:srgbClr val="000000"/>
                    </a:outerShdw>
                  </a:effectLst>
                </a:rPr>
                <a:t> </a:t>
              </a:r>
              <a:r>
                <a:rPr lang="en-US" sz="2800" b="1" i="1" dirty="0" err="1">
                  <a:solidFill>
                    <a:srgbClr val="FF0000"/>
                  </a:solidFill>
                  <a:effectLst>
                    <a:outerShdw blurRad="38100" dist="38100" dir="2700000" algn="tl">
                      <a:srgbClr val="000000"/>
                    </a:outerShdw>
                  </a:effectLst>
                </a:rPr>
                <a:t>trở</a:t>
              </a:r>
              <a:r>
                <a:rPr lang="en-US" sz="2800" b="1" i="1" dirty="0">
                  <a:solidFill>
                    <a:srgbClr val="FF0000"/>
                  </a:solidFill>
                  <a:effectLst>
                    <a:outerShdw blurRad="38100" dist="38100" dir="2700000" algn="tl">
                      <a:srgbClr val="000000"/>
                    </a:outerShdw>
                  </a:effectLst>
                </a:rPr>
                <a:t> </a:t>
              </a:r>
              <a:r>
                <a:rPr lang="en-US" sz="2800" b="1" i="1" dirty="0" err="1">
                  <a:solidFill>
                    <a:srgbClr val="FF0000"/>
                  </a:solidFill>
                  <a:effectLst>
                    <a:outerShdw blurRad="38100" dist="38100" dir="2700000" algn="tl">
                      <a:srgbClr val="000000"/>
                    </a:outerShdw>
                  </a:effectLst>
                </a:rPr>
                <a:t>nên</a:t>
              </a:r>
              <a:r>
                <a:rPr lang="en-US" sz="2800" b="1" i="1" dirty="0">
                  <a:solidFill>
                    <a:srgbClr val="FF0000"/>
                  </a:solidFill>
                  <a:effectLst>
                    <a:outerShdw blurRad="38100" dist="38100" dir="2700000" algn="tl">
                      <a:srgbClr val="000000"/>
                    </a:outerShdw>
                  </a:effectLst>
                </a:rPr>
                <a:t> </a:t>
              </a:r>
              <a:r>
                <a:rPr lang="en-US" sz="2800" b="1" i="1" dirty="0" err="1">
                  <a:solidFill>
                    <a:srgbClr val="FF0000"/>
                  </a:solidFill>
                  <a:effectLst>
                    <a:outerShdw blurRad="38100" dist="38100" dir="2700000" algn="tl">
                      <a:srgbClr val="000000"/>
                    </a:outerShdw>
                  </a:effectLst>
                </a:rPr>
                <a:t>gần</a:t>
              </a:r>
              <a:r>
                <a:rPr lang="en-US" sz="2800" b="1" i="1" dirty="0">
                  <a:solidFill>
                    <a:srgbClr val="FF0000"/>
                  </a:solidFill>
                  <a:effectLst>
                    <a:outerShdw blurRad="38100" dist="38100" dir="2700000" algn="tl">
                      <a:srgbClr val="000000"/>
                    </a:outerShdw>
                  </a:effectLst>
                </a:rPr>
                <a:t> </a:t>
              </a:r>
              <a:r>
                <a:rPr lang="en-US" sz="2800" b="1" i="1" dirty="0" err="1">
                  <a:solidFill>
                    <a:srgbClr val="FF0000"/>
                  </a:solidFill>
                  <a:effectLst>
                    <a:outerShdw blurRad="38100" dist="38100" dir="2700000" algn="tl">
                      <a:srgbClr val="000000"/>
                    </a:outerShdw>
                  </a:effectLst>
                </a:rPr>
                <a:t>gũi</a:t>
              </a:r>
              <a:r>
                <a:rPr lang="en-US" sz="2800" b="1" i="1" dirty="0">
                  <a:solidFill>
                    <a:srgbClr val="FF0000"/>
                  </a:solidFill>
                  <a:effectLst>
                    <a:outerShdw blurRad="38100" dist="38100" dir="2700000" algn="tl">
                      <a:srgbClr val="000000"/>
                    </a:outerShdw>
                  </a:effectLst>
                </a:rPr>
                <a:t> </a:t>
              </a:r>
              <a:r>
                <a:rPr lang="en-US" sz="2800" b="1" i="1" dirty="0" err="1">
                  <a:solidFill>
                    <a:srgbClr val="FF0000"/>
                  </a:solidFill>
                  <a:effectLst>
                    <a:outerShdw blurRad="38100" dist="38100" dir="2700000" algn="tl">
                      <a:srgbClr val="000000"/>
                    </a:outerShdw>
                  </a:effectLst>
                </a:rPr>
                <a:t>với</a:t>
              </a:r>
              <a:r>
                <a:rPr lang="en-US" sz="2800" b="1" i="1" dirty="0">
                  <a:solidFill>
                    <a:srgbClr val="FF0000"/>
                  </a:solidFill>
                  <a:effectLst>
                    <a:outerShdw blurRad="38100" dist="38100" dir="2700000" algn="tl">
                      <a:srgbClr val="000000"/>
                    </a:outerShdw>
                  </a:effectLst>
                </a:rPr>
                <a:t> con </a:t>
              </a:r>
              <a:r>
                <a:rPr lang="en-US" sz="2800" b="1" i="1" dirty="0" err="1">
                  <a:solidFill>
                    <a:srgbClr val="FF0000"/>
                  </a:solidFill>
                  <a:effectLst>
                    <a:outerShdw blurRad="38100" dist="38100" dir="2700000" algn="tl">
                      <a:srgbClr val="000000"/>
                    </a:outerShdw>
                  </a:effectLst>
                </a:rPr>
                <a:t>người</a:t>
              </a:r>
              <a:r>
                <a:rPr lang="en-US" sz="2800" b="1" i="1" dirty="0">
                  <a:solidFill>
                    <a:srgbClr val="FF0000"/>
                  </a:solidFill>
                  <a:effectLst>
                    <a:outerShdw blurRad="38100" dist="38100" dir="2700000" algn="tl">
                      <a:srgbClr val="000000"/>
                    </a:outerShdw>
                  </a:effectLst>
                </a:rPr>
                <a:t> </a:t>
              </a:r>
              <a:r>
                <a:rPr lang="en-US" sz="2800" b="1" i="1" dirty="0" err="1">
                  <a:solidFill>
                    <a:srgbClr val="FF0000"/>
                  </a:solidFill>
                  <a:effectLst>
                    <a:outerShdw blurRad="38100" dist="38100" dir="2700000" algn="tl">
                      <a:srgbClr val="000000"/>
                    </a:outerShdw>
                  </a:effectLst>
                </a:rPr>
                <a:t>hơn</a:t>
              </a:r>
              <a:r>
                <a:rPr lang="en-US" sz="2800" b="1" i="1" dirty="0">
                  <a:solidFill>
                    <a:srgbClr val="FF0000"/>
                  </a:solidFill>
                  <a:effectLst>
                    <a:outerShdw blurRad="38100" dist="38100" dir="2700000" algn="tl">
                      <a:srgbClr val="000000"/>
                    </a:outerShdw>
                  </a:effectLst>
                </a:rPr>
                <a:t> </a:t>
              </a:r>
              <a:r>
                <a:rPr lang="en-US" sz="2800" b="1" i="1" dirty="0" err="1">
                  <a:solidFill>
                    <a:srgbClr val="FF0000"/>
                  </a:solidFill>
                  <a:effectLst>
                    <a:outerShdw blurRad="38100" dist="38100" dir="2700000" algn="tl">
                      <a:srgbClr val="000000"/>
                    </a:outerShdw>
                  </a:effectLst>
                </a:rPr>
                <a:t>nên</a:t>
              </a:r>
              <a:r>
                <a:rPr lang="en-US" sz="2800" b="1" i="1" dirty="0">
                  <a:solidFill>
                    <a:srgbClr val="FF0000"/>
                  </a:solidFill>
                  <a:effectLst>
                    <a:outerShdw blurRad="38100" dist="38100" dir="2700000" algn="tl">
                      <a:srgbClr val="000000"/>
                    </a:outerShdw>
                  </a:effectLst>
                </a:rPr>
                <a:t> </a:t>
              </a:r>
              <a:r>
                <a:rPr lang="en-US" sz="2800" b="1" i="1" dirty="0" err="1">
                  <a:solidFill>
                    <a:srgbClr val="FF0000"/>
                  </a:solidFill>
                  <a:effectLst>
                    <a:outerShdw blurRad="38100" dist="38100" dir="2700000" algn="tl">
                      <a:srgbClr val="000000"/>
                    </a:outerShdw>
                  </a:effectLst>
                </a:rPr>
                <a:t>chọn</a:t>
              </a:r>
              <a:r>
                <a:rPr lang="en-US" sz="2800" b="1" i="1" dirty="0">
                  <a:solidFill>
                    <a:srgbClr val="FF0000"/>
                  </a:solidFill>
                  <a:effectLst>
                    <a:outerShdw blurRad="38100" dist="38100" dir="2700000" algn="tl">
                      <a:srgbClr val="000000"/>
                    </a:outerShdw>
                  </a:effectLst>
                </a:rPr>
                <a:t> </a:t>
              </a:r>
              <a:r>
                <a:rPr lang="en-US" sz="2800" b="1" i="1" dirty="0" err="1">
                  <a:solidFill>
                    <a:srgbClr val="FF0000"/>
                  </a:solidFill>
                  <a:effectLst>
                    <a:outerShdw blurRad="38100" dist="38100" dir="2700000" algn="tl">
                      <a:srgbClr val="000000"/>
                    </a:outerShdw>
                  </a:effectLst>
                </a:rPr>
                <a:t>cách</a:t>
              </a:r>
              <a:r>
                <a:rPr lang="en-US" sz="2800" b="1" i="1" dirty="0">
                  <a:solidFill>
                    <a:srgbClr val="FF0000"/>
                  </a:solidFill>
                  <a:effectLst>
                    <a:outerShdw blurRad="38100" dist="38100" dir="2700000" algn="tl">
                      <a:srgbClr val="000000"/>
                    </a:outerShdw>
                  </a:effectLst>
                </a:rPr>
                <a:t> </a:t>
              </a:r>
              <a:r>
                <a:rPr lang="en-US" sz="2800" b="1" i="1" dirty="0" err="1">
                  <a:solidFill>
                    <a:srgbClr val="FF0000"/>
                  </a:solidFill>
                  <a:effectLst>
                    <a:outerShdw blurRad="38100" dist="38100" dir="2700000" algn="tl">
                      <a:srgbClr val="000000"/>
                    </a:outerShdw>
                  </a:effectLst>
                </a:rPr>
                <a:t>viết</a:t>
              </a:r>
              <a:r>
                <a:rPr lang="en-US" sz="2800" b="1" i="1" dirty="0">
                  <a:solidFill>
                    <a:srgbClr val="FF0000"/>
                  </a:solidFill>
                  <a:effectLst>
                    <a:outerShdw blurRad="38100" dist="38100" dir="2700000" algn="tl">
                      <a:srgbClr val="000000"/>
                    </a:outerShdw>
                  </a:effectLst>
                </a:rPr>
                <a:t> </a:t>
              </a:r>
              <a:r>
                <a:rPr lang="en-US" sz="2800" b="1" i="1" dirty="0" err="1">
                  <a:solidFill>
                    <a:srgbClr val="FF0000"/>
                  </a:solidFill>
                  <a:effectLst>
                    <a:outerShdw blurRad="38100" dist="38100" dir="2700000" algn="tl">
                      <a:srgbClr val="000000"/>
                    </a:outerShdw>
                  </a:effectLst>
                </a:rPr>
                <a:t>này</a:t>
              </a:r>
              <a:r>
                <a:rPr lang="en-US" sz="2800" b="1" i="1" dirty="0">
                  <a:solidFill>
                    <a:srgbClr val="FF0000"/>
                  </a:solidFill>
                  <a:effectLst>
                    <a:outerShdw blurRad="38100" dist="38100" dir="2700000" algn="tl">
                      <a:srgbClr val="000000"/>
                    </a:outerShdw>
                  </a:effectLst>
                </a:rPr>
                <a:t> </a:t>
              </a:r>
              <a:r>
                <a:rPr lang="en-US" sz="2800" b="1" i="1" dirty="0" err="1">
                  <a:solidFill>
                    <a:srgbClr val="FF0000"/>
                  </a:solidFill>
                  <a:effectLst>
                    <a:outerShdw blurRad="38100" dist="38100" dir="2700000" algn="tl">
                      <a:srgbClr val="000000"/>
                    </a:outerShdw>
                  </a:effectLst>
                </a:rPr>
                <a:t>cho</a:t>
              </a:r>
              <a:r>
                <a:rPr lang="en-US" sz="2800" b="1" i="1" dirty="0">
                  <a:solidFill>
                    <a:srgbClr val="FF0000"/>
                  </a:solidFill>
                  <a:effectLst>
                    <a:outerShdw blurRad="38100" dist="38100" dir="2700000" algn="tl">
                      <a:srgbClr val="000000"/>
                    </a:outerShdw>
                  </a:effectLst>
                </a:rPr>
                <a:t> </a:t>
              </a:r>
              <a:r>
                <a:rPr lang="en-US" sz="2800" b="1" i="1" dirty="0" err="1">
                  <a:solidFill>
                    <a:srgbClr val="FF0000"/>
                  </a:solidFill>
                  <a:effectLst>
                    <a:outerShdw blurRad="38100" dist="38100" dir="2700000" algn="tl">
                      <a:srgbClr val="000000"/>
                    </a:outerShdw>
                  </a:effectLst>
                </a:rPr>
                <a:t>văn</a:t>
              </a:r>
              <a:r>
                <a:rPr lang="en-US" sz="2800" b="1" i="1" dirty="0">
                  <a:solidFill>
                    <a:srgbClr val="FF0000"/>
                  </a:solidFill>
                  <a:effectLst>
                    <a:outerShdw blurRad="38100" dist="38100" dir="2700000" algn="tl">
                      <a:srgbClr val="000000"/>
                    </a:outerShdw>
                  </a:effectLst>
                </a:rPr>
                <a:t> </a:t>
              </a:r>
              <a:r>
                <a:rPr lang="en-US" sz="2800" b="1" i="1" dirty="0" err="1">
                  <a:solidFill>
                    <a:srgbClr val="FF0000"/>
                  </a:solidFill>
                  <a:effectLst>
                    <a:outerShdw blurRad="38100" dist="38100" dir="2700000" algn="tl">
                      <a:srgbClr val="000000"/>
                    </a:outerShdw>
                  </a:effectLst>
                </a:rPr>
                <a:t>bản</a:t>
              </a:r>
              <a:r>
                <a:rPr lang="en-US" sz="2800" b="1" i="1" dirty="0">
                  <a:solidFill>
                    <a:srgbClr val="FF0000"/>
                  </a:solidFill>
                  <a:effectLst>
                    <a:outerShdw blurRad="38100" dist="38100" dir="2700000" algn="tl">
                      <a:srgbClr val="000000"/>
                    </a:outerShdw>
                  </a:effectLst>
                </a:rPr>
                <a:t> </a:t>
              </a:r>
              <a:r>
                <a:rPr lang="en-US" sz="2800" b="1" i="1" dirty="0" err="1">
                  <a:solidFill>
                    <a:srgbClr val="FF0000"/>
                  </a:solidFill>
                  <a:effectLst>
                    <a:outerShdw blurRad="38100" dist="38100" dir="2700000" algn="tl">
                      <a:srgbClr val="000000"/>
                    </a:outerShdw>
                  </a:effectLst>
                </a:rPr>
                <a:t>biểu</a:t>
              </a:r>
              <a:r>
                <a:rPr lang="en-US" sz="2800" b="1" i="1" dirty="0">
                  <a:solidFill>
                    <a:srgbClr val="FF0000"/>
                  </a:solidFill>
                  <a:effectLst>
                    <a:outerShdw blurRad="38100" dist="38100" dir="2700000" algn="tl">
                      <a:srgbClr val="000000"/>
                    </a:outerShdw>
                  </a:effectLst>
                </a:rPr>
                <a:t> </a:t>
              </a:r>
              <a:r>
                <a:rPr lang="en-US" sz="2800" b="1" i="1" dirty="0" err="1">
                  <a:solidFill>
                    <a:srgbClr val="FF0000"/>
                  </a:solidFill>
                  <a:effectLst>
                    <a:outerShdw blurRad="38100" dist="38100" dir="2700000" algn="tl">
                      <a:srgbClr val="000000"/>
                    </a:outerShdw>
                  </a:effectLst>
                </a:rPr>
                <a:t>cảm</a:t>
              </a:r>
              <a:r>
                <a:rPr lang="en-US" sz="2800" b="1" i="1" dirty="0">
                  <a:solidFill>
                    <a:srgbClr val="FF0000"/>
                  </a:solidFill>
                  <a:effectLst>
                    <a:outerShdw blurRad="38100" dist="38100" dir="2700000" algn="tl">
                      <a:srgbClr val="000000"/>
                    </a:outerShdw>
                  </a:effectLst>
                </a:rPr>
                <a:t>.</a:t>
              </a:r>
            </a:p>
          </p:txBody>
        </p:sp>
        <p:sp>
          <p:nvSpPr>
            <p:cNvPr id="130055" name="Text Box 7"/>
            <p:cNvSpPr txBox="1">
              <a:spLocks noChangeArrowheads="1"/>
            </p:cNvSpPr>
            <p:nvPr/>
          </p:nvSpPr>
          <p:spPr bwMode="auto">
            <a:xfrm>
              <a:off x="240" y="3408"/>
              <a:ext cx="5520" cy="4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80000"/>
                </a:lnSpc>
                <a:spcBef>
                  <a:spcPct val="20000"/>
                </a:spcBef>
                <a:buClr>
                  <a:schemeClr val="hlink"/>
                </a:buClr>
                <a:buSzPct val="65000"/>
                <a:buFont typeface="Wingdings" pitchFamily="2" charset="2"/>
                <a:buNone/>
              </a:pPr>
              <a:r>
                <a:rPr lang="en-US" sz="2600" b="1" dirty="0">
                  <a:solidFill>
                    <a:srgbClr val="FF0000"/>
                  </a:solidFill>
                  <a:effectLst>
                    <a:outerShdw blurRad="38100" dist="38100" dir="2700000" algn="tl">
                      <a:srgbClr val="000000"/>
                    </a:outerShdw>
                  </a:effectLst>
                </a:rPr>
                <a:t>*</a:t>
              </a:r>
              <a:r>
                <a:rPr lang="en-US" sz="2600" b="1" dirty="0" err="1">
                  <a:solidFill>
                    <a:srgbClr val="FF0000"/>
                  </a:solidFill>
                  <a:effectLst>
                    <a:outerShdw blurRad="38100" dist="38100" dir="2700000" algn="tl">
                      <a:srgbClr val="000000"/>
                    </a:outerShdw>
                  </a:effectLst>
                </a:rPr>
                <a:t>Cung</a:t>
              </a:r>
              <a:r>
                <a:rPr lang="en-US" sz="2600" b="1" dirty="0">
                  <a:solidFill>
                    <a:srgbClr val="FF0000"/>
                  </a:solidFill>
                  <a:effectLst>
                    <a:outerShdw blurRad="38100" dist="38100" dir="2700000" algn="tl">
                      <a:srgbClr val="000000"/>
                    </a:outerShdw>
                  </a:effectLst>
                </a:rPr>
                <a:t> </a:t>
              </a:r>
              <a:r>
                <a:rPr lang="en-US" sz="2600" b="1" dirty="0" err="1">
                  <a:solidFill>
                    <a:srgbClr val="FF0000"/>
                  </a:solidFill>
                  <a:effectLst>
                    <a:outerShdw blurRad="38100" dist="38100" dir="2700000" algn="tl">
                      <a:srgbClr val="000000"/>
                    </a:outerShdw>
                  </a:effectLst>
                </a:rPr>
                <a:t>cấp</a:t>
              </a:r>
              <a:r>
                <a:rPr lang="en-US" sz="2600" b="1" dirty="0">
                  <a:solidFill>
                    <a:srgbClr val="FF0000"/>
                  </a:solidFill>
                  <a:effectLst>
                    <a:outerShdw blurRad="38100" dist="38100" dir="2700000" algn="tl">
                      <a:srgbClr val="000000"/>
                    </a:outerShdw>
                  </a:effectLst>
                </a:rPr>
                <a:t> </a:t>
              </a:r>
              <a:r>
                <a:rPr lang="en-US" sz="2600" b="1" dirty="0" err="1">
                  <a:solidFill>
                    <a:srgbClr val="FF0000"/>
                  </a:solidFill>
                  <a:effectLst>
                    <a:outerShdw blurRad="38100" dist="38100" dir="2700000" algn="tl">
                      <a:srgbClr val="000000"/>
                    </a:outerShdw>
                  </a:effectLst>
                </a:rPr>
                <a:t>cho</a:t>
              </a:r>
              <a:r>
                <a:rPr lang="en-US" sz="2600" b="1" dirty="0">
                  <a:solidFill>
                    <a:srgbClr val="FF0000"/>
                  </a:solidFill>
                  <a:effectLst>
                    <a:outerShdw blurRad="38100" dist="38100" dir="2700000" algn="tl">
                      <a:srgbClr val="000000"/>
                    </a:outerShdw>
                  </a:effectLst>
                </a:rPr>
                <a:t> </a:t>
              </a:r>
              <a:r>
                <a:rPr lang="en-US" sz="2600" b="1" dirty="0" err="1">
                  <a:solidFill>
                    <a:srgbClr val="FF0000"/>
                  </a:solidFill>
                  <a:effectLst>
                    <a:outerShdw blurRad="38100" dist="38100" dir="2700000" algn="tl">
                      <a:srgbClr val="000000"/>
                    </a:outerShdw>
                  </a:effectLst>
                </a:rPr>
                <a:t>người</a:t>
              </a:r>
              <a:r>
                <a:rPr lang="en-US" sz="2600" b="1" dirty="0">
                  <a:solidFill>
                    <a:srgbClr val="FF0000"/>
                  </a:solidFill>
                  <a:effectLst>
                    <a:outerShdw blurRad="38100" dist="38100" dir="2700000" algn="tl">
                      <a:srgbClr val="000000"/>
                    </a:outerShdw>
                  </a:effectLst>
                </a:rPr>
                <a:t> </a:t>
              </a:r>
              <a:r>
                <a:rPr lang="en-US" sz="2600" b="1" dirty="0" err="1">
                  <a:solidFill>
                    <a:srgbClr val="FF0000"/>
                  </a:solidFill>
                  <a:effectLst>
                    <a:outerShdw blurRad="38100" dist="38100" dir="2700000" algn="tl">
                      <a:srgbClr val="000000"/>
                    </a:outerShdw>
                  </a:effectLst>
                </a:rPr>
                <a:t>đọc</a:t>
              </a:r>
              <a:r>
                <a:rPr lang="en-US" sz="2600" b="1" dirty="0">
                  <a:solidFill>
                    <a:srgbClr val="FF0000"/>
                  </a:solidFill>
                  <a:effectLst>
                    <a:outerShdw blurRad="38100" dist="38100" dir="2700000" algn="tl">
                      <a:srgbClr val="000000"/>
                    </a:outerShdw>
                  </a:effectLst>
                </a:rPr>
                <a:t> </a:t>
              </a:r>
              <a:r>
                <a:rPr lang="en-US" sz="2600" b="1" dirty="0" err="1">
                  <a:solidFill>
                    <a:srgbClr val="FF0000"/>
                  </a:solidFill>
                  <a:effectLst>
                    <a:outerShdw blurRad="38100" dist="38100" dir="2700000" algn="tl">
                      <a:srgbClr val="000000"/>
                    </a:outerShdw>
                  </a:effectLst>
                </a:rPr>
                <a:t>những</a:t>
              </a:r>
              <a:r>
                <a:rPr lang="en-US" sz="2600" b="1" dirty="0">
                  <a:solidFill>
                    <a:srgbClr val="FF0000"/>
                  </a:solidFill>
                  <a:effectLst>
                    <a:outerShdw blurRad="38100" dist="38100" dir="2700000" algn="tl">
                      <a:srgbClr val="000000"/>
                    </a:outerShdw>
                  </a:effectLst>
                </a:rPr>
                <a:t> </a:t>
              </a:r>
              <a:r>
                <a:rPr lang="en-US" sz="2600" b="1" dirty="0" err="1">
                  <a:solidFill>
                    <a:srgbClr val="FF0000"/>
                  </a:solidFill>
                  <a:effectLst>
                    <a:outerShdw blurRad="38100" dist="38100" dir="2700000" algn="tl">
                      <a:srgbClr val="000000"/>
                    </a:outerShdw>
                  </a:effectLst>
                </a:rPr>
                <a:t>thông</a:t>
              </a:r>
              <a:r>
                <a:rPr lang="en-US" sz="2600" b="1" dirty="0">
                  <a:solidFill>
                    <a:srgbClr val="FF0000"/>
                  </a:solidFill>
                  <a:effectLst>
                    <a:outerShdw blurRad="38100" dist="38100" dir="2700000" algn="tl">
                      <a:srgbClr val="000000"/>
                    </a:outerShdw>
                  </a:effectLst>
                </a:rPr>
                <a:t> tin </a:t>
              </a:r>
              <a:r>
                <a:rPr lang="en-US" sz="2600" b="1" dirty="0" err="1">
                  <a:solidFill>
                    <a:srgbClr val="FF0000"/>
                  </a:solidFill>
                  <a:effectLst>
                    <a:outerShdw blurRad="38100" dist="38100" dir="2700000" algn="tl">
                      <a:srgbClr val="000000"/>
                    </a:outerShdw>
                  </a:effectLst>
                </a:rPr>
                <a:t>về</a:t>
              </a:r>
              <a:r>
                <a:rPr lang="en-US" sz="2600" b="1" dirty="0">
                  <a:solidFill>
                    <a:srgbClr val="FF0000"/>
                  </a:solidFill>
                  <a:effectLst>
                    <a:outerShdw blurRad="38100" dist="38100" dir="2700000" algn="tl">
                      <a:srgbClr val="000000"/>
                    </a:outerShdw>
                  </a:effectLst>
                </a:rPr>
                <a:t> </a:t>
              </a:r>
              <a:r>
                <a:rPr lang="en-US" sz="2600" b="1" dirty="0" err="1">
                  <a:solidFill>
                    <a:srgbClr val="FF0000"/>
                  </a:solidFill>
                  <a:effectLst>
                    <a:outerShdw blurRad="38100" dist="38100" dir="2700000" algn="tl">
                      <a:srgbClr val="000000"/>
                    </a:outerShdw>
                  </a:effectLst>
                </a:rPr>
                <a:t>chổi</a:t>
              </a:r>
              <a:r>
                <a:rPr lang="en-US" sz="2600" b="1" dirty="0">
                  <a:solidFill>
                    <a:srgbClr val="FF0000"/>
                  </a:solidFill>
                  <a:effectLst>
                    <a:outerShdw blurRad="38100" dist="38100" dir="2700000" algn="tl">
                      <a:srgbClr val="000000"/>
                    </a:outerShdw>
                  </a:effectLst>
                </a:rPr>
                <a:t> </a:t>
              </a:r>
              <a:r>
                <a:rPr lang="en-US" sz="2600" b="1" dirty="0" err="1">
                  <a:solidFill>
                    <a:srgbClr val="FF0000"/>
                  </a:solidFill>
                  <a:effectLst>
                    <a:outerShdw blurRad="38100" dist="38100" dir="2700000" algn="tl">
                      <a:srgbClr val="000000"/>
                    </a:outerShdw>
                  </a:effectLst>
                </a:rPr>
                <a:t>rơm</a:t>
              </a:r>
              <a:r>
                <a:rPr lang="en-US" sz="2600" b="1" dirty="0">
                  <a:solidFill>
                    <a:srgbClr val="FF0000"/>
                  </a:solidFill>
                  <a:effectLst>
                    <a:outerShdw blurRad="38100" dist="38100" dir="2700000" algn="tl">
                      <a:srgbClr val="000000"/>
                    </a:outerShdw>
                  </a:effectLst>
                </a:rPr>
                <a:t>, </a:t>
              </a:r>
              <a:r>
                <a:rPr lang="en-US" sz="2600" b="1" dirty="0" err="1">
                  <a:solidFill>
                    <a:srgbClr val="FF0000"/>
                  </a:solidFill>
                  <a:effectLst>
                    <a:outerShdw blurRad="38100" dist="38100" dir="2700000" algn="tl">
                      <a:srgbClr val="000000"/>
                    </a:outerShdw>
                  </a:effectLst>
                </a:rPr>
                <a:t>nên</a:t>
              </a:r>
              <a:r>
                <a:rPr lang="en-US" sz="2600" b="1" dirty="0">
                  <a:solidFill>
                    <a:srgbClr val="FF0000"/>
                  </a:solidFill>
                  <a:effectLst>
                    <a:outerShdw blurRad="38100" dist="38100" dir="2700000" algn="tl">
                      <a:srgbClr val="000000"/>
                    </a:outerShdw>
                  </a:effectLst>
                </a:rPr>
                <a:t> </a:t>
              </a:r>
              <a:r>
                <a:rPr lang="en-US" sz="2600" b="1" dirty="0" err="1">
                  <a:solidFill>
                    <a:srgbClr val="FF0000"/>
                  </a:solidFill>
                  <a:effectLst>
                    <a:outerShdw blurRad="38100" dist="38100" dir="2700000" algn="tl">
                      <a:srgbClr val="000000"/>
                    </a:outerShdw>
                  </a:effectLst>
                </a:rPr>
                <a:t>chọn</a:t>
              </a:r>
              <a:r>
                <a:rPr lang="en-US" sz="2600" b="1" dirty="0">
                  <a:solidFill>
                    <a:srgbClr val="FF0000"/>
                  </a:solidFill>
                  <a:effectLst>
                    <a:outerShdw blurRad="38100" dist="38100" dir="2700000" algn="tl">
                      <a:srgbClr val="000000"/>
                    </a:outerShdw>
                  </a:effectLst>
                </a:rPr>
                <a:t> </a:t>
              </a:r>
              <a:r>
                <a:rPr lang="en-US" sz="2600" b="1" dirty="0" err="1">
                  <a:solidFill>
                    <a:srgbClr val="FF0000"/>
                  </a:solidFill>
                  <a:effectLst>
                    <a:outerShdw blurRad="38100" dist="38100" dir="2700000" algn="tl">
                      <a:srgbClr val="000000"/>
                    </a:outerShdw>
                  </a:effectLst>
                </a:rPr>
                <a:t>cách</a:t>
              </a:r>
              <a:r>
                <a:rPr lang="en-US" sz="2600" b="1" dirty="0">
                  <a:solidFill>
                    <a:srgbClr val="FF0000"/>
                  </a:solidFill>
                  <a:effectLst>
                    <a:outerShdw blurRad="38100" dist="38100" dir="2700000" algn="tl">
                      <a:srgbClr val="000000"/>
                    </a:outerShdw>
                  </a:effectLst>
                </a:rPr>
                <a:t> </a:t>
              </a:r>
              <a:r>
                <a:rPr lang="en-US" sz="2600" b="1" dirty="0" err="1">
                  <a:solidFill>
                    <a:srgbClr val="FF0000"/>
                  </a:solidFill>
                  <a:effectLst>
                    <a:outerShdw blurRad="38100" dist="38100" dir="2700000" algn="tl">
                      <a:srgbClr val="000000"/>
                    </a:outerShdw>
                  </a:effectLst>
                </a:rPr>
                <a:t>viết</a:t>
              </a:r>
              <a:r>
                <a:rPr lang="en-US" sz="2600" b="1" dirty="0">
                  <a:solidFill>
                    <a:srgbClr val="FF0000"/>
                  </a:solidFill>
                  <a:effectLst>
                    <a:outerShdw blurRad="38100" dist="38100" dir="2700000" algn="tl">
                      <a:srgbClr val="000000"/>
                    </a:outerShdw>
                  </a:effectLst>
                </a:rPr>
                <a:t> </a:t>
              </a:r>
              <a:r>
                <a:rPr lang="en-US" sz="2600" b="1" dirty="0" err="1">
                  <a:solidFill>
                    <a:srgbClr val="FF0000"/>
                  </a:solidFill>
                  <a:effectLst>
                    <a:outerShdw blurRad="38100" dist="38100" dir="2700000" algn="tl">
                      <a:srgbClr val="000000"/>
                    </a:outerShdw>
                  </a:effectLst>
                </a:rPr>
                <a:t>này</a:t>
              </a:r>
              <a:r>
                <a:rPr lang="en-US" sz="2600" b="1" dirty="0">
                  <a:solidFill>
                    <a:srgbClr val="FF0000"/>
                  </a:solidFill>
                  <a:effectLst>
                    <a:outerShdw blurRad="38100" dist="38100" dir="2700000" algn="tl">
                      <a:srgbClr val="000000"/>
                    </a:outerShdw>
                  </a:effectLst>
                </a:rPr>
                <a:t> </a:t>
              </a:r>
              <a:r>
                <a:rPr lang="en-US" sz="2600" b="1" dirty="0" err="1">
                  <a:solidFill>
                    <a:srgbClr val="FF0000"/>
                  </a:solidFill>
                  <a:effectLst>
                    <a:outerShdw blurRad="38100" dist="38100" dir="2700000" algn="tl">
                      <a:srgbClr val="000000"/>
                    </a:outerShdw>
                  </a:effectLst>
                </a:rPr>
                <a:t>cho</a:t>
              </a:r>
              <a:r>
                <a:rPr lang="en-US" sz="2600" b="1" dirty="0">
                  <a:solidFill>
                    <a:srgbClr val="FF0000"/>
                  </a:solidFill>
                  <a:effectLst>
                    <a:outerShdw blurRad="38100" dist="38100" dir="2700000" algn="tl">
                      <a:srgbClr val="000000"/>
                    </a:outerShdw>
                  </a:effectLst>
                </a:rPr>
                <a:t> </a:t>
              </a:r>
              <a:r>
                <a:rPr lang="en-US" sz="2600" b="1" dirty="0" err="1">
                  <a:solidFill>
                    <a:srgbClr val="FF0000"/>
                  </a:solidFill>
                  <a:effectLst>
                    <a:outerShdw blurRad="38100" dist="38100" dir="2700000" algn="tl">
                      <a:srgbClr val="000000"/>
                    </a:outerShdw>
                  </a:effectLst>
                </a:rPr>
                <a:t>văn</a:t>
              </a:r>
              <a:r>
                <a:rPr lang="en-US" sz="2600" b="1" dirty="0">
                  <a:solidFill>
                    <a:srgbClr val="FF0000"/>
                  </a:solidFill>
                  <a:effectLst>
                    <a:outerShdw blurRad="38100" dist="38100" dir="2700000" algn="tl">
                      <a:srgbClr val="000000"/>
                    </a:outerShdw>
                  </a:effectLst>
                </a:rPr>
                <a:t> </a:t>
              </a:r>
              <a:r>
                <a:rPr lang="en-US" sz="2600" b="1" dirty="0" err="1">
                  <a:solidFill>
                    <a:srgbClr val="FF0000"/>
                  </a:solidFill>
                  <a:effectLst>
                    <a:outerShdw blurRad="38100" dist="38100" dir="2700000" algn="tl">
                      <a:srgbClr val="000000"/>
                    </a:outerShdw>
                  </a:effectLst>
                </a:rPr>
                <a:t>bản</a:t>
              </a:r>
              <a:r>
                <a:rPr lang="en-US" sz="2600" b="1" dirty="0">
                  <a:solidFill>
                    <a:srgbClr val="FF0000"/>
                  </a:solidFill>
                  <a:effectLst>
                    <a:outerShdw blurRad="38100" dist="38100" dir="2700000" algn="tl">
                      <a:srgbClr val="000000"/>
                    </a:outerShdw>
                  </a:effectLst>
                </a:rPr>
                <a:t> </a:t>
              </a:r>
              <a:r>
                <a:rPr lang="en-US" sz="2600" b="1" dirty="0" err="1">
                  <a:solidFill>
                    <a:srgbClr val="FF0000"/>
                  </a:solidFill>
                  <a:effectLst>
                    <a:outerShdw blurRad="38100" dist="38100" dir="2700000" algn="tl">
                      <a:srgbClr val="000000"/>
                    </a:outerShdw>
                  </a:effectLst>
                </a:rPr>
                <a:t>thuyết</a:t>
              </a:r>
              <a:r>
                <a:rPr lang="en-US" sz="2600" b="1" dirty="0">
                  <a:solidFill>
                    <a:srgbClr val="FF0000"/>
                  </a:solidFill>
                  <a:effectLst>
                    <a:outerShdw blurRad="38100" dist="38100" dir="2700000" algn="tl">
                      <a:srgbClr val="000000"/>
                    </a:outerShdw>
                  </a:effectLst>
                </a:rPr>
                <a:t> minh.</a:t>
              </a:r>
            </a:p>
          </p:txBody>
        </p:sp>
      </p:grpSp>
      <p:grpSp>
        <p:nvGrpSpPr>
          <p:cNvPr id="130069" name="Group 21"/>
          <p:cNvGrpSpPr>
            <a:grpSpLocks/>
          </p:cNvGrpSpPr>
          <p:nvPr/>
        </p:nvGrpSpPr>
        <p:grpSpPr bwMode="auto">
          <a:xfrm>
            <a:off x="381000" y="1328737"/>
            <a:ext cx="9783764" cy="1543050"/>
            <a:chOff x="240" y="837"/>
            <a:chExt cx="6163" cy="972"/>
          </a:xfrm>
        </p:grpSpPr>
        <p:sp>
          <p:nvSpPr>
            <p:cNvPr id="130057" name="Text Box 9"/>
            <p:cNvSpPr txBox="1">
              <a:spLocks noChangeArrowheads="1"/>
            </p:cNvSpPr>
            <p:nvPr/>
          </p:nvSpPr>
          <p:spPr bwMode="auto">
            <a:xfrm>
              <a:off x="1380" y="1068"/>
              <a:ext cx="3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Cô</a:t>
              </a:r>
              <a:endParaRPr lang="en-US" sz="2400" dirty="0">
                <a:solidFill>
                  <a:srgbClr val="FF0000"/>
                </a:solidFill>
              </a:endParaRPr>
            </a:p>
          </p:txBody>
        </p:sp>
        <p:grpSp>
          <p:nvGrpSpPr>
            <p:cNvPr id="130068" name="Group 20"/>
            <p:cNvGrpSpPr>
              <a:grpSpLocks/>
            </p:cNvGrpSpPr>
            <p:nvPr/>
          </p:nvGrpSpPr>
          <p:grpSpPr bwMode="auto">
            <a:xfrm>
              <a:off x="240" y="837"/>
              <a:ext cx="6163" cy="972"/>
              <a:chOff x="240" y="837"/>
              <a:chExt cx="6163" cy="972"/>
            </a:xfrm>
          </p:grpSpPr>
          <p:sp>
            <p:nvSpPr>
              <p:cNvPr id="130056" name="Text Box 8"/>
              <p:cNvSpPr txBox="1">
                <a:spLocks noChangeArrowheads="1"/>
              </p:cNvSpPr>
              <p:nvPr/>
            </p:nvSpPr>
            <p:spPr bwMode="auto">
              <a:xfrm>
                <a:off x="1829" y="1068"/>
                <a:ext cx="14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chiếc</a:t>
                </a:r>
                <a:r>
                  <a:rPr lang="en-US" sz="2400" dirty="0">
                    <a:solidFill>
                      <a:srgbClr val="FF0000"/>
                    </a:solidFill>
                  </a:rPr>
                  <a:t> </a:t>
                </a:r>
                <a:r>
                  <a:rPr lang="en-US" sz="2400" dirty="0" err="1">
                    <a:solidFill>
                      <a:srgbClr val="FF0000"/>
                    </a:solidFill>
                  </a:rPr>
                  <a:t>váy</a:t>
                </a:r>
                <a:endParaRPr lang="en-US" sz="2400" dirty="0">
                  <a:solidFill>
                    <a:srgbClr val="FF0000"/>
                  </a:solidFill>
                </a:endParaRPr>
              </a:p>
            </p:txBody>
          </p:sp>
          <p:sp>
            <p:nvSpPr>
              <p:cNvPr id="130058" name="Text Box 10"/>
              <p:cNvSpPr txBox="1">
                <a:spLocks noChangeArrowheads="1"/>
              </p:cNvSpPr>
              <p:nvPr/>
            </p:nvSpPr>
            <p:spPr bwMode="auto">
              <a:xfrm>
                <a:off x="3121" y="837"/>
                <a:ext cx="14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cô</a:t>
                </a:r>
                <a:r>
                  <a:rPr lang="en-US" sz="2400" dirty="0">
                    <a:solidFill>
                      <a:srgbClr val="FF0000"/>
                    </a:solidFill>
                  </a:rPr>
                  <a:t> </a:t>
                </a:r>
                <a:r>
                  <a:rPr lang="en-US" sz="2400" dirty="0" err="1">
                    <a:solidFill>
                      <a:srgbClr val="FF0000"/>
                    </a:solidFill>
                  </a:rPr>
                  <a:t>bé</a:t>
                </a:r>
                <a:endParaRPr lang="en-US" sz="2400" dirty="0">
                  <a:solidFill>
                    <a:srgbClr val="FF0000"/>
                  </a:solidFill>
                </a:endParaRPr>
              </a:p>
            </p:txBody>
          </p:sp>
          <p:sp>
            <p:nvSpPr>
              <p:cNvPr id="130059" name="Text Box 11"/>
              <p:cNvSpPr txBox="1">
                <a:spLocks noChangeArrowheads="1"/>
              </p:cNvSpPr>
              <p:nvPr/>
            </p:nvSpPr>
            <p:spPr bwMode="auto">
              <a:xfrm>
                <a:off x="1473" y="839"/>
                <a:ext cx="14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họ</a:t>
                </a:r>
                <a:r>
                  <a:rPr lang="en-US" sz="2400" dirty="0">
                    <a:solidFill>
                      <a:srgbClr val="FF0000"/>
                    </a:solidFill>
                  </a:rPr>
                  <a:t> </a:t>
                </a:r>
                <a:r>
                  <a:rPr lang="en-US" sz="2400" dirty="0" err="1">
                    <a:solidFill>
                      <a:srgbClr val="FF0000"/>
                    </a:solidFill>
                  </a:rPr>
                  <a:t>hàng</a:t>
                </a:r>
                <a:endParaRPr lang="en-US" sz="2400" dirty="0">
                  <a:solidFill>
                    <a:srgbClr val="FF0000"/>
                  </a:solidFill>
                </a:endParaRPr>
              </a:p>
            </p:txBody>
          </p:sp>
          <p:sp>
            <p:nvSpPr>
              <p:cNvPr id="130060" name="Text Box 12"/>
              <p:cNvSpPr txBox="1">
                <a:spLocks noChangeArrowheads="1"/>
              </p:cNvSpPr>
              <p:nvPr/>
            </p:nvSpPr>
            <p:spPr bwMode="auto">
              <a:xfrm>
                <a:off x="4915" y="1073"/>
                <a:ext cx="14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Áo</a:t>
                </a:r>
                <a:r>
                  <a:rPr lang="en-US" sz="2400" dirty="0">
                    <a:solidFill>
                      <a:srgbClr val="FF0000"/>
                    </a:solidFill>
                  </a:rPr>
                  <a:t> </a:t>
                </a:r>
              </a:p>
            </p:txBody>
          </p:sp>
          <p:sp>
            <p:nvSpPr>
              <p:cNvPr id="130061" name="Text Box 13"/>
              <p:cNvSpPr txBox="1">
                <a:spLocks noChangeArrowheads="1"/>
              </p:cNvSpPr>
              <p:nvPr/>
            </p:nvSpPr>
            <p:spPr bwMode="auto">
              <a:xfrm>
                <a:off x="2799" y="1521"/>
                <a:ext cx="14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áo</a:t>
                </a:r>
                <a:r>
                  <a:rPr lang="en-US" sz="2400" dirty="0">
                    <a:solidFill>
                      <a:srgbClr val="FF0000"/>
                    </a:solidFill>
                  </a:rPr>
                  <a:t> </a:t>
                </a:r>
                <a:r>
                  <a:rPr lang="en-US" sz="2400" dirty="0" err="1">
                    <a:solidFill>
                      <a:srgbClr val="FF0000"/>
                    </a:solidFill>
                  </a:rPr>
                  <a:t>len</a:t>
                </a:r>
                <a:endParaRPr lang="en-US" sz="2400" dirty="0">
                  <a:solidFill>
                    <a:srgbClr val="FF0000"/>
                  </a:solidFill>
                </a:endParaRPr>
              </a:p>
            </p:txBody>
          </p:sp>
          <p:sp>
            <p:nvSpPr>
              <p:cNvPr id="130062" name="Text Box 14"/>
              <p:cNvSpPr txBox="1">
                <a:spLocks noChangeArrowheads="1"/>
              </p:cNvSpPr>
              <p:nvPr/>
            </p:nvSpPr>
            <p:spPr bwMode="auto">
              <a:xfrm>
                <a:off x="240" y="1307"/>
                <a:ext cx="14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cô</a:t>
                </a:r>
                <a:endParaRPr lang="en-US" sz="2400" dirty="0">
                  <a:solidFill>
                    <a:srgbClr val="FF0000"/>
                  </a:solidFill>
                </a:endParaRPr>
              </a:p>
            </p:txBody>
          </p:sp>
          <p:sp>
            <p:nvSpPr>
              <p:cNvPr id="130063" name="Text Box 15"/>
              <p:cNvSpPr txBox="1">
                <a:spLocks noChangeArrowheads="1"/>
              </p:cNvSpPr>
              <p:nvPr/>
            </p:nvSpPr>
            <p:spPr bwMode="auto">
              <a:xfrm>
                <a:off x="240" y="1083"/>
                <a:ext cx="14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xinh</a:t>
                </a:r>
                <a:r>
                  <a:rPr lang="en-US" sz="2400" dirty="0">
                    <a:solidFill>
                      <a:srgbClr val="FF0000"/>
                    </a:solidFill>
                  </a:rPr>
                  <a:t> </a:t>
                </a:r>
                <a:r>
                  <a:rPr lang="en-US" sz="2400" dirty="0" err="1">
                    <a:solidFill>
                      <a:srgbClr val="FF0000"/>
                    </a:solidFill>
                  </a:rPr>
                  <a:t>xắn</a:t>
                </a:r>
                <a:endParaRPr lang="en-US" sz="2400" dirty="0">
                  <a:solidFill>
                    <a:srgbClr val="FF0000"/>
                  </a:solidFill>
                </a:endParaRPr>
              </a:p>
            </p:txBody>
          </p:sp>
          <p:sp>
            <p:nvSpPr>
              <p:cNvPr id="130064" name="Text Box 16"/>
              <p:cNvSpPr txBox="1">
                <a:spLocks noChangeArrowheads="1"/>
              </p:cNvSpPr>
              <p:nvPr/>
            </p:nvSpPr>
            <p:spPr bwMode="auto">
              <a:xfrm>
                <a:off x="666" y="1521"/>
                <a:ext cx="14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err="1">
                    <a:solidFill>
                      <a:srgbClr val="FF0000"/>
                    </a:solidFill>
                  </a:rPr>
                  <a:t>quanh</a:t>
                </a:r>
                <a:r>
                  <a:rPr lang="en-US" sz="2400" dirty="0">
                    <a:solidFill>
                      <a:srgbClr val="FF0000"/>
                    </a:solidFill>
                  </a:rPr>
                  <a:t> </a:t>
                </a:r>
                <a:r>
                  <a:rPr lang="en-US" sz="2400" dirty="0" err="1">
                    <a:solidFill>
                      <a:srgbClr val="FF0000"/>
                    </a:solidFill>
                  </a:rPr>
                  <a:t>người</a:t>
                </a:r>
                <a:endParaRPr lang="en-US" sz="2400" dirty="0">
                  <a:solidFill>
                    <a:srgbClr val="FF0000"/>
                  </a:solidFill>
                </a:endParaRPr>
              </a:p>
            </p:txBody>
          </p:sp>
        </p:grpSp>
      </p:grpSp>
    </p:spTree>
    <p:extLst>
      <p:ext uri="{BB962C8B-B14F-4D97-AF65-F5344CB8AC3E}">
        <p14:creationId xmlns:p14="http://schemas.microsoft.com/office/powerpoint/2010/main" val="1521118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30069"/>
                                        </p:tgtEl>
                                        <p:attrNameLst>
                                          <p:attrName>style.visibility</p:attrName>
                                        </p:attrNameLst>
                                      </p:cBhvr>
                                      <p:to>
                                        <p:strVal val="visible"/>
                                      </p:to>
                                    </p:set>
                                    <p:animEffect transition="in" filter="checkerboard(across)">
                                      <p:cBhvr>
                                        <p:cTn id="7" dur="500"/>
                                        <p:tgtEl>
                                          <p:spTgt spid="1300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30070"/>
                                        </p:tgtEl>
                                        <p:attrNameLst>
                                          <p:attrName>style.visibility</p:attrName>
                                        </p:attrNameLst>
                                      </p:cBhvr>
                                      <p:to>
                                        <p:strVal val="visible"/>
                                      </p:to>
                                    </p:set>
                                    <p:animEffect transition="in" filter="checkerboard(across)">
                                      <p:cBhvr>
                                        <p:cTn id="12" dur="500"/>
                                        <p:tgtEl>
                                          <p:spTgt spid="1300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4" name="Text Box 4"/>
          <p:cNvSpPr txBox="1">
            <a:spLocks noChangeArrowheads="1"/>
          </p:cNvSpPr>
          <p:nvPr/>
        </p:nvSpPr>
        <p:spPr bwMode="auto">
          <a:xfrm>
            <a:off x="0" y="0"/>
            <a:ext cx="914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158725" name="Text Box 5"/>
          <p:cNvSpPr txBox="1">
            <a:spLocks noChangeArrowheads="1"/>
          </p:cNvSpPr>
          <p:nvPr/>
        </p:nvSpPr>
        <p:spPr bwMode="auto">
          <a:xfrm>
            <a:off x="0" y="0"/>
            <a:ext cx="9144000" cy="679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dirty="0">
                <a:solidFill>
                  <a:srgbClr val="FF0000"/>
                </a:solidFill>
              </a:rPr>
              <a:t>*</a:t>
            </a:r>
            <a:r>
              <a:rPr lang="en-US" sz="2000" dirty="0" err="1">
                <a:solidFill>
                  <a:srgbClr val="FF0000"/>
                </a:solidFill>
              </a:rPr>
              <a:t>Bài</a:t>
            </a:r>
            <a:r>
              <a:rPr lang="en-US" sz="2000" dirty="0">
                <a:solidFill>
                  <a:srgbClr val="FF0000"/>
                </a:solidFill>
              </a:rPr>
              <a:t> </a:t>
            </a:r>
            <a:r>
              <a:rPr lang="en-US" sz="2000" dirty="0" err="1">
                <a:solidFill>
                  <a:srgbClr val="FF0000"/>
                </a:solidFill>
              </a:rPr>
              <a:t>tập</a:t>
            </a:r>
            <a:r>
              <a:rPr lang="en-US" sz="2000" dirty="0">
                <a:solidFill>
                  <a:srgbClr val="FF0000"/>
                </a:solidFill>
              </a:rPr>
              <a:t> 4. ( </a:t>
            </a:r>
            <a:r>
              <a:rPr lang="en-US" sz="2000" dirty="0" err="1">
                <a:solidFill>
                  <a:srgbClr val="FF0000"/>
                </a:solidFill>
              </a:rPr>
              <a:t>Thảo</a:t>
            </a:r>
            <a:r>
              <a:rPr lang="en-US" sz="2000" dirty="0">
                <a:solidFill>
                  <a:srgbClr val="FF0000"/>
                </a:solidFill>
              </a:rPr>
              <a:t> </a:t>
            </a:r>
            <a:r>
              <a:rPr lang="en-US" sz="2000" dirty="0" err="1">
                <a:solidFill>
                  <a:srgbClr val="FF0000"/>
                </a:solidFill>
              </a:rPr>
              <a:t>luận</a:t>
            </a:r>
            <a:r>
              <a:rPr lang="en-US" sz="2000" dirty="0">
                <a:solidFill>
                  <a:srgbClr val="FF0000"/>
                </a:solidFill>
              </a:rPr>
              <a:t> </a:t>
            </a:r>
            <a:r>
              <a:rPr lang="en-US" sz="2000" dirty="0" err="1">
                <a:solidFill>
                  <a:srgbClr val="FF0000"/>
                </a:solidFill>
              </a:rPr>
              <a:t>nhóm</a:t>
            </a:r>
            <a:r>
              <a:rPr lang="en-US" sz="2000" dirty="0">
                <a:solidFill>
                  <a:srgbClr val="FF0000"/>
                </a:solidFill>
              </a:rPr>
              <a:t> </a:t>
            </a:r>
            <a:r>
              <a:rPr lang="en-US" i="1" dirty="0">
                <a:solidFill>
                  <a:srgbClr val="FF0000"/>
                </a:solidFill>
              </a:rPr>
              <a:t>1:4a,2:4b,3:4c;4:4d </a:t>
            </a:r>
            <a:r>
              <a:rPr lang="en-US" sz="2000" dirty="0">
                <a:solidFill>
                  <a:srgbClr val="FF0000"/>
                </a:solidFill>
              </a:rPr>
              <a:t>) </a:t>
            </a:r>
            <a:endParaRPr lang="en-US" i="1" dirty="0">
              <a:solidFill>
                <a:srgbClr val="FF0000"/>
              </a:solidFill>
            </a:endParaRPr>
          </a:p>
          <a:p>
            <a:r>
              <a:rPr lang="en-US" sz="2000" dirty="0">
                <a:solidFill>
                  <a:srgbClr val="FF0000"/>
                </a:solidFill>
              </a:rPr>
              <a:t>   </a:t>
            </a:r>
            <a:r>
              <a:rPr lang="en-US" sz="2000" b="1" i="1" dirty="0" err="1">
                <a:solidFill>
                  <a:srgbClr val="FF0000"/>
                </a:solidFill>
              </a:rPr>
              <a:t>Hãy</a:t>
            </a:r>
            <a:r>
              <a:rPr lang="en-US" sz="2000" b="1" i="1" dirty="0">
                <a:solidFill>
                  <a:srgbClr val="FF0000"/>
                </a:solidFill>
              </a:rPr>
              <a:t> </a:t>
            </a:r>
            <a:r>
              <a:rPr lang="en-US" sz="2000" b="1" i="1" dirty="0" err="1">
                <a:solidFill>
                  <a:srgbClr val="FF0000"/>
                </a:solidFill>
              </a:rPr>
              <a:t>cho</a:t>
            </a:r>
            <a:r>
              <a:rPr lang="en-US" sz="2000" b="1" i="1" dirty="0">
                <a:solidFill>
                  <a:srgbClr val="FF0000"/>
                </a:solidFill>
              </a:rPr>
              <a:t> </a:t>
            </a:r>
            <a:r>
              <a:rPr lang="en-US" sz="2000" b="1" i="1" dirty="0" err="1">
                <a:solidFill>
                  <a:srgbClr val="FF0000"/>
                </a:solidFill>
              </a:rPr>
              <a:t>biết</a:t>
            </a:r>
            <a:r>
              <a:rPr lang="en-US" sz="2000" b="1" i="1" dirty="0">
                <a:solidFill>
                  <a:srgbClr val="FF0000"/>
                </a:solidFill>
              </a:rPr>
              <a:t> </a:t>
            </a:r>
            <a:r>
              <a:rPr lang="en-US" sz="2000" b="1" i="1" dirty="0" err="1">
                <a:solidFill>
                  <a:srgbClr val="FF0000"/>
                </a:solidFill>
              </a:rPr>
              <a:t>phép</a:t>
            </a:r>
            <a:r>
              <a:rPr lang="en-US" sz="2000" b="1" i="1" dirty="0">
                <a:solidFill>
                  <a:srgbClr val="FF0000"/>
                </a:solidFill>
              </a:rPr>
              <a:t> </a:t>
            </a:r>
            <a:r>
              <a:rPr lang="en-US" sz="2000" b="1" i="1" dirty="0" err="1">
                <a:solidFill>
                  <a:srgbClr val="FF0000"/>
                </a:solidFill>
              </a:rPr>
              <a:t>nhân</a:t>
            </a:r>
            <a:r>
              <a:rPr lang="en-US" sz="2000" b="1" i="1" dirty="0">
                <a:solidFill>
                  <a:srgbClr val="FF0000"/>
                </a:solidFill>
              </a:rPr>
              <a:t> </a:t>
            </a:r>
            <a:r>
              <a:rPr lang="en-US" sz="2000" b="1" i="1" dirty="0" err="1">
                <a:solidFill>
                  <a:srgbClr val="FF0000"/>
                </a:solidFill>
              </a:rPr>
              <a:t>hóa</a:t>
            </a:r>
            <a:r>
              <a:rPr lang="en-US" sz="2000" b="1" i="1" dirty="0">
                <a:solidFill>
                  <a:srgbClr val="FF0000"/>
                </a:solidFill>
              </a:rPr>
              <a:t> </a:t>
            </a:r>
            <a:r>
              <a:rPr lang="en-US" sz="2000" b="1" i="1" dirty="0" err="1">
                <a:solidFill>
                  <a:srgbClr val="FF0000"/>
                </a:solidFill>
              </a:rPr>
              <a:t>trong</a:t>
            </a:r>
            <a:r>
              <a:rPr lang="en-US" sz="2000" b="1" i="1" dirty="0">
                <a:solidFill>
                  <a:srgbClr val="FF0000"/>
                </a:solidFill>
              </a:rPr>
              <a:t> </a:t>
            </a:r>
            <a:r>
              <a:rPr lang="en-US" sz="2000" b="1" i="1" dirty="0" err="1">
                <a:solidFill>
                  <a:srgbClr val="FF0000"/>
                </a:solidFill>
              </a:rPr>
              <a:t>mỗi</a:t>
            </a:r>
            <a:r>
              <a:rPr lang="en-US" sz="2000" b="1" i="1" dirty="0">
                <a:solidFill>
                  <a:srgbClr val="FF0000"/>
                </a:solidFill>
              </a:rPr>
              <a:t> </a:t>
            </a:r>
            <a:r>
              <a:rPr lang="en-US" sz="2000" b="1" i="1" dirty="0" err="1">
                <a:solidFill>
                  <a:srgbClr val="FF0000"/>
                </a:solidFill>
              </a:rPr>
              <a:t>đoạn</a:t>
            </a:r>
            <a:r>
              <a:rPr lang="en-US" sz="2000" b="1" i="1" dirty="0">
                <a:solidFill>
                  <a:srgbClr val="FF0000"/>
                </a:solidFill>
              </a:rPr>
              <a:t> </a:t>
            </a:r>
            <a:r>
              <a:rPr lang="en-US" sz="2000" b="1" i="1" dirty="0" err="1">
                <a:solidFill>
                  <a:srgbClr val="FF0000"/>
                </a:solidFill>
              </a:rPr>
              <a:t>trích</a:t>
            </a:r>
            <a:r>
              <a:rPr lang="en-US" sz="2000" b="1" i="1" dirty="0">
                <a:solidFill>
                  <a:srgbClr val="FF0000"/>
                </a:solidFill>
              </a:rPr>
              <a:t> </a:t>
            </a:r>
            <a:r>
              <a:rPr lang="en-US" sz="2000" b="1" i="1" dirty="0" err="1">
                <a:solidFill>
                  <a:srgbClr val="FF0000"/>
                </a:solidFill>
              </a:rPr>
              <a:t>dưới</a:t>
            </a:r>
            <a:r>
              <a:rPr lang="en-US" sz="2000" b="1" i="1" dirty="0">
                <a:solidFill>
                  <a:srgbClr val="FF0000"/>
                </a:solidFill>
              </a:rPr>
              <a:t> </a:t>
            </a:r>
            <a:r>
              <a:rPr lang="en-US" sz="2000" b="1" i="1" dirty="0" err="1">
                <a:solidFill>
                  <a:srgbClr val="FF0000"/>
                </a:solidFill>
              </a:rPr>
              <a:t>đây</a:t>
            </a:r>
            <a:r>
              <a:rPr lang="en-US" sz="2000" b="1" i="1" dirty="0">
                <a:solidFill>
                  <a:srgbClr val="FF0000"/>
                </a:solidFill>
              </a:rPr>
              <a:t> </a:t>
            </a:r>
            <a:r>
              <a:rPr lang="en-US" sz="2000" b="1" i="1" dirty="0" err="1">
                <a:solidFill>
                  <a:srgbClr val="FF0000"/>
                </a:solidFill>
              </a:rPr>
              <a:t>được</a:t>
            </a:r>
            <a:r>
              <a:rPr lang="en-US" sz="2000" b="1" i="1" dirty="0">
                <a:solidFill>
                  <a:srgbClr val="FF0000"/>
                </a:solidFill>
              </a:rPr>
              <a:t> </a:t>
            </a:r>
            <a:r>
              <a:rPr lang="en-US" sz="2000" b="1" i="1" dirty="0" err="1">
                <a:solidFill>
                  <a:srgbClr val="FF0000"/>
                </a:solidFill>
              </a:rPr>
              <a:t>tạo</a:t>
            </a:r>
            <a:r>
              <a:rPr lang="en-US" sz="2000" b="1" i="1" dirty="0">
                <a:solidFill>
                  <a:srgbClr val="FF0000"/>
                </a:solidFill>
              </a:rPr>
              <a:t> </a:t>
            </a:r>
            <a:r>
              <a:rPr lang="en-US" sz="2000" b="1" i="1" dirty="0" err="1">
                <a:solidFill>
                  <a:srgbClr val="FF0000"/>
                </a:solidFill>
              </a:rPr>
              <a:t>ra</a:t>
            </a:r>
            <a:r>
              <a:rPr lang="en-US" sz="2000" b="1" i="1" dirty="0">
                <a:solidFill>
                  <a:srgbClr val="FF0000"/>
                </a:solidFill>
              </a:rPr>
              <a:t> </a:t>
            </a:r>
            <a:r>
              <a:rPr lang="en-US" sz="2000" b="1" i="1" dirty="0" err="1">
                <a:solidFill>
                  <a:srgbClr val="FF0000"/>
                </a:solidFill>
              </a:rPr>
              <a:t>bằng</a:t>
            </a:r>
            <a:r>
              <a:rPr lang="en-US" sz="2000" b="1" i="1" dirty="0">
                <a:solidFill>
                  <a:srgbClr val="FF0000"/>
                </a:solidFill>
              </a:rPr>
              <a:t> </a:t>
            </a:r>
            <a:r>
              <a:rPr lang="en-US" sz="2000" b="1" i="1" dirty="0" err="1">
                <a:solidFill>
                  <a:srgbClr val="FF0000"/>
                </a:solidFill>
              </a:rPr>
              <a:t>cách</a:t>
            </a:r>
            <a:r>
              <a:rPr lang="en-US" sz="2000" b="1" i="1" dirty="0">
                <a:solidFill>
                  <a:srgbClr val="FF0000"/>
                </a:solidFill>
              </a:rPr>
              <a:t> </a:t>
            </a:r>
            <a:r>
              <a:rPr lang="en-US" sz="2000" b="1" i="1" dirty="0" err="1">
                <a:solidFill>
                  <a:srgbClr val="FF0000"/>
                </a:solidFill>
              </a:rPr>
              <a:t>nào</a:t>
            </a:r>
            <a:r>
              <a:rPr lang="en-US" sz="2000" b="1" i="1" dirty="0">
                <a:solidFill>
                  <a:srgbClr val="FF0000"/>
                </a:solidFill>
              </a:rPr>
              <a:t> </a:t>
            </a:r>
            <a:r>
              <a:rPr lang="en-US" sz="2000" b="1" i="1" dirty="0" err="1">
                <a:solidFill>
                  <a:srgbClr val="FF0000"/>
                </a:solidFill>
              </a:rPr>
              <a:t>và</a:t>
            </a:r>
            <a:r>
              <a:rPr lang="en-US" sz="2000" b="1" i="1" dirty="0">
                <a:solidFill>
                  <a:srgbClr val="FF0000"/>
                </a:solidFill>
              </a:rPr>
              <a:t> </a:t>
            </a:r>
            <a:r>
              <a:rPr lang="en-US" sz="2000" b="1" i="1" dirty="0" err="1">
                <a:solidFill>
                  <a:srgbClr val="FF0000"/>
                </a:solidFill>
              </a:rPr>
              <a:t>tác</a:t>
            </a:r>
            <a:r>
              <a:rPr lang="en-US" sz="2000" b="1" i="1" dirty="0">
                <a:solidFill>
                  <a:srgbClr val="FF0000"/>
                </a:solidFill>
              </a:rPr>
              <a:t> </a:t>
            </a:r>
            <a:r>
              <a:rPr lang="en-US" sz="2000" b="1" i="1" dirty="0" err="1">
                <a:solidFill>
                  <a:srgbClr val="FF0000"/>
                </a:solidFill>
              </a:rPr>
              <a:t>dụng</a:t>
            </a:r>
            <a:r>
              <a:rPr lang="en-US" sz="2000" b="1" i="1" dirty="0">
                <a:solidFill>
                  <a:srgbClr val="FF0000"/>
                </a:solidFill>
              </a:rPr>
              <a:t> </a:t>
            </a:r>
            <a:r>
              <a:rPr lang="en-US" sz="2000" b="1" i="1" dirty="0" err="1">
                <a:solidFill>
                  <a:srgbClr val="FF0000"/>
                </a:solidFill>
              </a:rPr>
              <a:t>của</a:t>
            </a:r>
            <a:r>
              <a:rPr lang="en-US" sz="2000" b="1" i="1" dirty="0">
                <a:solidFill>
                  <a:srgbClr val="FF0000"/>
                </a:solidFill>
              </a:rPr>
              <a:t> </a:t>
            </a:r>
            <a:r>
              <a:rPr lang="en-US" sz="2000" b="1" i="1" dirty="0" err="1">
                <a:solidFill>
                  <a:srgbClr val="FF0000"/>
                </a:solidFill>
              </a:rPr>
              <a:t>nó</a:t>
            </a:r>
            <a:r>
              <a:rPr lang="en-US" sz="2000" b="1" i="1" dirty="0">
                <a:solidFill>
                  <a:srgbClr val="FF0000"/>
                </a:solidFill>
              </a:rPr>
              <a:t> </a:t>
            </a:r>
            <a:r>
              <a:rPr lang="en-US" sz="2000" b="1" i="1" dirty="0" err="1">
                <a:solidFill>
                  <a:srgbClr val="FF0000"/>
                </a:solidFill>
              </a:rPr>
              <a:t>như</a:t>
            </a:r>
            <a:r>
              <a:rPr lang="en-US" sz="2000" b="1" i="1" dirty="0">
                <a:solidFill>
                  <a:srgbClr val="FF0000"/>
                </a:solidFill>
              </a:rPr>
              <a:t> </a:t>
            </a:r>
            <a:r>
              <a:rPr lang="en-US" sz="2000" b="1" i="1" dirty="0" err="1">
                <a:solidFill>
                  <a:srgbClr val="FF0000"/>
                </a:solidFill>
              </a:rPr>
              <a:t>thế</a:t>
            </a:r>
            <a:r>
              <a:rPr lang="en-US" sz="2000" b="1" i="1" dirty="0">
                <a:solidFill>
                  <a:srgbClr val="FF0000"/>
                </a:solidFill>
              </a:rPr>
              <a:t> </a:t>
            </a:r>
            <a:r>
              <a:rPr lang="en-US" sz="2000" b="1" i="1" dirty="0" err="1">
                <a:solidFill>
                  <a:srgbClr val="FF0000"/>
                </a:solidFill>
              </a:rPr>
              <a:t>nào</a:t>
            </a:r>
            <a:r>
              <a:rPr lang="en-US" sz="2000" b="1" i="1" dirty="0">
                <a:solidFill>
                  <a:srgbClr val="FF0000"/>
                </a:solidFill>
              </a:rPr>
              <a:t>?</a:t>
            </a:r>
          </a:p>
          <a:p>
            <a:pPr lvl="4"/>
            <a:r>
              <a:rPr lang="en-US" sz="2000" b="1" dirty="0">
                <a:solidFill>
                  <a:srgbClr val="FF0000"/>
                </a:solidFill>
              </a:rPr>
              <a:t>a/</a:t>
            </a:r>
            <a:r>
              <a:rPr lang="en-US" sz="2000" b="1" dirty="0"/>
              <a:t> </a:t>
            </a:r>
            <a:r>
              <a:rPr lang="en-US" sz="2000" b="1" dirty="0" err="1"/>
              <a:t>Núi</a:t>
            </a:r>
            <a:r>
              <a:rPr lang="en-US" sz="2000" b="1" dirty="0"/>
              <a:t> </a:t>
            </a:r>
            <a:r>
              <a:rPr lang="en-US" sz="2000" b="1" dirty="0" err="1"/>
              <a:t>cao</a:t>
            </a:r>
            <a:r>
              <a:rPr lang="en-US" sz="2000" b="1" dirty="0"/>
              <a:t> chi </a:t>
            </a:r>
            <a:r>
              <a:rPr lang="en-US" sz="2000" b="1" dirty="0" err="1"/>
              <a:t>lắm</a:t>
            </a:r>
            <a:r>
              <a:rPr lang="en-US" sz="2000" b="1" dirty="0"/>
              <a:t> </a:t>
            </a:r>
            <a:r>
              <a:rPr lang="en-US" sz="2000" b="1" dirty="0" err="1"/>
              <a:t>núi</a:t>
            </a:r>
            <a:r>
              <a:rPr lang="en-US" sz="2000" b="1" dirty="0"/>
              <a:t> </a:t>
            </a:r>
            <a:r>
              <a:rPr lang="en-US" sz="2000" b="1" dirty="0" err="1"/>
              <a:t>ơi</a:t>
            </a:r>
            <a:endParaRPr lang="en-US" sz="2000" b="1" dirty="0"/>
          </a:p>
          <a:p>
            <a:pPr lvl="4"/>
            <a:r>
              <a:rPr lang="en-US" sz="2000" b="1" dirty="0" err="1"/>
              <a:t>Núi</a:t>
            </a:r>
            <a:r>
              <a:rPr lang="en-US" sz="2000" b="1" dirty="0"/>
              <a:t> </a:t>
            </a:r>
            <a:r>
              <a:rPr lang="en-US" sz="2000" b="1" dirty="0" err="1"/>
              <a:t>che</a:t>
            </a:r>
            <a:r>
              <a:rPr lang="en-US" sz="2000" b="1" dirty="0"/>
              <a:t> </a:t>
            </a:r>
            <a:r>
              <a:rPr lang="en-US" sz="2000" b="1" dirty="0" err="1"/>
              <a:t>mặt</a:t>
            </a:r>
            <a:r>
              <a:rPr lang="en-US" sz="2000" b="1" dirty="0"/>
              <a:t> </a:t>
            </a:r>
            <a:r>
              <a:rPr lang="en-US" sz="2000" b="1" dirty="0" err="1"/>
              <a:t>trời</a:t>
            </a:r>
            <a:r>
              <a:rPr lang="en-US" sz="2000" b="1" dirty="0"/>
              <a:t> </a:t>
            </a:r>
            <a:r>
              <a:rPr lang="en-US" sz="2000" b="1" dirty="0" err="1"/>
              <a:t>chẳng</a:t>
            </a:r>
            <a:r>
              <a:rPr lang="en-US" sz="2000" b="1" dirty="0"/>
              <a:t> </a:t>
            </a:r>
            <a:r>
              <a:rPr lang="en-US" sz="2000" b="1" dirty="0" err="1"/>
              <a:t>thấy</a:t>
            </a:r>
            <a:r>
              <a:rPr lang="en-US" sz="2000" b="1" dirty="0"/>
              <a:t> </a:t>
            </a:r>
            <a:r>
              <a:rPr lang="en-US" sz="2000" b="1" dirty="0" err="1"/>
              <a:t>người</a:t>
            </a:r>
            <a:r>
              <a:rPr lang="en-US" sz="2000" b="1" dirty="0"/>
              <a:t> </a:t>
            </a:r>
            <a:r>
              <a:rPr lang="en-US" sz="2000" b="1" dirty="0" err="1"/>
              <a:t>thương</a:t>
            </a:r>
            <a:r>
              <a:rPr lang="en-US" sz="2000" b="1" dirty="0"/>
              <a:t>! </a:t>
            </a:r>
          </a:p>
          <a:p>
            <a:pPr lvl="4"/>
            <a:r>
              <a:rPr lang="en-US" sz="2000" b="1" dirty="0"/>
              <a:t>                                                                         ( </a:t>
            </a:r>
            <a:r>
              <a:rPr lang="en-US" sz="2000" b="1" dirty="0" err="1"/>
              <a:t>Ca</a:t>
            </a:r>
            <a:r>
              <a:rPr lang="en-US" sz="2000" b="1" dirty="0"/>
              <a:t> </a:t>
            </a:r>
            <a:r>
              <a:rPr lang="en-US" sz="2000" b="1" dirty="0" err="1"/>
              <a:t>dao</a:t>
            </a:r>
            <a:r>
              <a:rPr lang="en-US" sz="2000" b="1" dirty="0"/>
              <a:t>)</a:t>
            </a:r>
          </a:p>
          <a:p>
            <a:r>
              <a:rPr lang="en-US" sz="2000" b="1" dirty="0">
                <a:solidFill>
                  <a:srgbClr val="FF0000"/>
                </a:solidFill>
              </a:rPr>
              <a:t>b/ </a:t>
            </a:r>
            <a:r>
              <a:rPr lang="en-US" sz="2000" b="1" dirty="0" err="1"/>
              <a:t>Nước</a:t>
            </a:r>
            <a:r>
              <a:rPr lang="en-US" sz="2000" b="1" dirty="0"/>
              <a:t> </a:t>
            </a:r>
            <a:r>
              <a:rPr lang="en-US" sz="2000" b="1" dirty="0" err="1"/>
              <a:t>đầy</a:t>
            </a:r>
            <a:r>
              <a:rPr lang="en-US" sz="2000" b="1" dirty="0"/>
              <a:t> </a:t>
            </a:r>
            <a:r>
              <a:rPr lang="en-US" sz="2000" b="1" dirty="0" err="1"/>
              <a:t>và</a:t>
            </a:r>
            <a:r>
              <a:rPr lang="en-US" sz="2000" b="1" dirty="0"/>
              <a:t> </a:t>
            </a:r>
            <a:r>
              <a:rPr lang="en-US" sz="2000" b="1" dirty="0" err="1"/>
              <a:t>nước</a:t>
            </a:r>
            <a:r>
              <a:rPr lang="en-US" sz="2000" b="1" dirty="0"/>
              <a:t> </a:t>
            </a:r>
            <a:r>
              <a:rPr lang="en-US" sz="2000" b="1" dirty="0" err="1"/>
              <a:t>mới</a:t>
            </a:r>
            <a:r>
              <a:rPr lang="en-US" sz="2000" b="1" dirty="0"/>
              <a:t> </a:t>
            </a:r>
            <a:r>
              <a:rPr lang="en-US" sz="2000" b="1" dirty="0" err="1"/>
              <a:t>thì</a:t>
            </a:r>
            <a:r>
              <a:rPr lang="en-US" sz="2000" b="1" dirty="0"/>
              <a:t> </a:t>
            </a:r>
            <a:r>
              <a:rPr lang="en-US" sz="2000" b="1" dirty="0" err="1"/>
              <a:t>cua</a:t>
            </a:r>
            <a:r>
              <a:rPr lang="en-US" sz="2000" b="1" dirty="0"/>
              <a:t> </a:t>
            </a:r>
            <a:r>
              <a:rPr lang="en-US" sz="2000" b="1" dirty="0" err="1"/>
              <a:t>cá</a:t>
            </a:r>
            <a:r>
              <a:rPr lang="en-US" sz="2000" b="1" dirty="0"/>
              <a:t> </a:t>
            </a:r>
            <a:r>
              <a:rPr lang="en-US" sz="2000" b="1" dirty="0" err="1"/>
              <a:t>cũng</a:t>
            </a:r>
            <a:r>
              <a:rPr lang="en-US" sz="2000" b="1" dirty="0"/>
              <a:t> </a:t>
            </a:r>
            <a:r>
              <a:rPr lang="en-US" sz="2000" b="1" dirty="0" err="1"/>
              <a:t>tấp</a:t>
            </a:r>
            <a:r>
              <a:rPr lang="en-US" sz="2000" b="1" dirty="0"/>
              <a:t> </a:t>
            </a:r>
            <a:r>
              <a:rPr lang="en-US" sz="2000" b="1" dirty="0" err="1"/>
              <a:t>nập</a:t>
            </a:r>
            <a:r>
              <a:rPr lang="en-US" sz="2000" b="1" dirty="0"/>
              <a:t> </a:t>
            </a:r>
            <a:r>
              <a:rPr lang="en-US" sz="2000" b="1" dirty="0" err="1"/>
              <a:t>xuôi</a:t>
            </a:r>
            <a:r>
              <a:rPr lang="en-US" sz="2000" b="1" dirty="0"/>
              <a:t> </a:t>
            </a:r>
            <a:r>
              <a:rPr lang="en-US" sz="2000" b="1" dirty="0" err="1"/>
              <a:t>ngược</a:t>
            </a:r>
            <a:r>
              <a:rPr lang="en-US" sz="2000" b="1" dirty="0"/>
              <a:t>, </a:t>
            </a:r>
            <a:r>
              <a:rPr lang="en-US" sz="2000" b="1" dirty="0" err="1"/>
              <a:t>thế</a:t>
            </a:r>
            <a:r>
              <a:rPr lang="en-US" sz="2000" b="1" dirty="0"/>
              <a:t> </a:t>
            </a:r>
            <a:r>
              <a:rPr lang="en-US" sz="2000" b="1" dirty="0" err="1"/>
              <a:t>là</a:t>
            </a:r>
            <a:r>
              <a:rPr lang="en-US" sz="2000" b="1" dirty="0"/>
              <a:t> </a:t>
            </a:r>
            <a:r>
              <a:rPr lang="en-US" sz="2000" b="1" dirty="0" err="1"/>
              <a:t>bao</a:t>
            </a:r>
            <a:r>
              <a:rPr lang="en-US" sz="2000" b="1" dirty="0"/>
              <a:t> </a:t>
            </a:r>
            <a:r>
              <a:rPr lang="en-US" sz="2000" b="1" dirty="0" err="1"/>
              <a:t>nhiêu</a:t>
            </a:r>
            <a:r>
              <a:rPr lang="en-US" sz="2000" b="1" dirty="0"/>
              <a:t> </a:t>
            </a:r>
            <a:r>
              <a:rPr lang="en-US" sz="2000" b="1" dirty="0" err="1"/>
              <a:t>cò</a:t>
            </a:r>
            <a:r>
              <a:rPr lang="en-US" sz="2000" b="1" dirty="0"/>
              <a:t>, </a:t>
            </a:r>
            <a:r>
              <a:rPr lang="en-US" sz="2000" b="1" dirty="0" err="1"/>
              <a:t>sếu</a:t>
            </a:r>
            <a:r>
              <a:rPr lang="en-US" sz="2000" b="1" dirty="0"/>
              <a:t>, </a:t>
            </a:r>
            <a:r>
              <a:rPr lang="en-US" sz="2000" b="1" dirty="0" err="1"/>
              <a:t>vạc</a:t>
            </a:r>
            <a:r>
              <a:rPr lang="en-US" sz="2000" b="1" dirty="0"/>
              <a:t>, </a:t>
            </a:r>
            <a:r>
              <a:rPr lang="en-US" sz="2000" b="1" dirty="0" err="1"/>
              <a:t>cốc</a:t>
            </a:r>
            <a:r>
              <a:rPr lang="en-US" sz="2000" b="1" dirty="0"/>
              <a:t>, le, </a:t>
            </a:r>
            <a:r>
              <a:rPr lang="en-US" sz="2000" b="1" dirty="0" err="1"/>
              <a:t>sâm</a:t>
            </a:r>
            <a:r>
              <a:rPr lang="en-US" sz="2000" b="1" dirty="0"/>
              <a:t> </a:t>
            </a:r>
            <a:r>
              <a:rPr lang="en-US" sz="2000" b="1" dirty="0" err="1"/>
              <a:t>cầm</a:t>
            </a:r>
            <a:r>
              <a:rPr lang="en-US" sz="2000" b="1" dirty="0"/>
              <a:t>, </a:t>
            </a:r>
            <a:r>
              <a:rPr lang="en-US" sz="2000" b="1" dirty="0" err="1"/>
              <a:t>vịt</a:t>
            </a:r>
            <a:r>
              <a:rPr lang="en-US" sz="2000" b="1" dirty="0"/>
              <a:t> </a:t>
            </a:r>
            <a:r>
              <a:rPr lang="en-US" sz="2000" b="1" dirty="0" err="1"/>
              <a:t>trời</a:t>
            </a:r>
            <a:r>
              <a:rPr lang="en-US" sz="2000" b="1" dirty="0"/>
              <a:t>, </a:t>
            </a:r>
            <a:r>
              <a:rPr lang="en-US" sz="2000" b="1" dirty="0" err="1"/>
              <a:t>bồ</a:t>
            </a:r>
            <a:r>
              <a:rPr lang="en-US" sz="2000" b="1" dirty="0"/>
              <a:t> </a:t>
            </a:r>
            <a:r>
              <a:rPr lang="en-US" sz="2000" b="1" dirty="0" err="1"/>
              <a:t>nông</a:t>
            </a:r>
            <a:r>
              <a:rPr lang="en-US" sz="2000" b="1" dirty="0"/>
              <a:t>, </a:t>
            </a:r>
            <a:r>
              <a:rPr lang="en-US" sz="2000" b="1" dirty="0" err="1"/>
              <a:t>mòng</a:t>
            </a:r>
            <a:r>
              <a:rPr lang="en-US" sz="2000" b="1" dirty="0"/>
              <a:t>, </a:t>
            </a:r>
            <a:r>
              <a:rPr lang="en-US" sz="2000" b="1" dirty="0" err="1"/>
              <a:t>két</a:t>
            </a:r>
            <a:r>
              <a:rPr lang="en-US" sz="2000" b="1" dirty="0"/>
              <a:t> ở </a:t>
            </a:r>
            <a:r>
              <a:rPr lang="en-US" sz="2000" b="1" dirty="0" err="1"/>
              <a:t>các</a:t>
            </a:r>
            <a:r>
              <a:rPr lang="en-US" sz="2000" b="1" dirty="0"/>
              <a:t> </a:t>
            </a:r>
            <a:r>
              <a:rPr lang="en-US" sz="2000" b="1" dirty="0" err="1"/>
              <a:t>bãi</a:t>
            </a:r>
            <a:r>
              <a:rPr lang="en-US" sz="2000" b="1" dirty="0"/>
              <a:t> </a:t>
            </a:r>
            <a:r>
              <a:rPr lang="en-US" sz="2000" b="1" dirty="0" err="1"/>
              <a:t>sông</a:t>
            </a:r>
            <a:r>
              <a:rPr lang="en-US" sz="2000" b="1" dirty="0"/>
              <a:t> </a:t>
            </a:r>
            <a:r>
              <a:rPr lang="en-US" sz="2000" b="1" dirty="0" err="1"/>
              <a:t>xơ</a:t>
            </a:r>
            <a:r>
              <a:rPr lang="en-US" sz="2000" b="1" dirty="0"/>
              <a:t> </a:t>
            </a:r>
            <a:r>
              <a:rPr lang="en-US" sz="2000" b="1" dirty="0" err="1"/>
              <a:t>xác</a:t>
            </a:r>
            <a:r>
              <a:rPr lang="en-US" sz="2000" b="1" dirty="0"/>
              <a:t> </a:t>
            </a:r>
            <a:r>
              <a:rPr lang="en-US" sz="2000" b="1" dirty="0" err="1"/>
              <a:t>tận</a:t>
            </a:r>
            <a:r>
              <a:rPr lang="en-US" sz="2000" b="1" dirty="0"/>
              <a:t> </a:t>
            </a:r>
            <a:r>
              <a:rPr lang="en-US" sz="2000" b="1" dirty="0" err="1"/>
              <a:t>đâu</a:t>
            </a:r>
            <a:r>
              <a:rPr lang="en-US" sz="2000" b="1" dirty="0"/>
              <a:t> </a:t>
            </a:r>
            <a:r>
              <a:rPr lang="en-US" sz="2000" b="1" dirty="0" err="1"/>
              <a:t>cũng</a:t>
            </a:r>
            <a:r>
              <a:rPr lang="en-US" sz="2000" b="1" dirty="0"/>
              <a:t> bay </a:t>
            </a:r>
            <a:r>
              <a:rPr lang="en-US" sz="2000" b="1" dirty="0" err="1"/>
              <a:t>cả</a:t>
            </a:r>
            <a:r>
              <a:rPr lang="en-US" sz="2000" b="1" dirty="0"/>
              <a:t> </a:t>
            </a:r>
            <a:r>
              <a:rPr lang="en-US" sz="2000" b="1" dirty="0" err="1"/>
              <a:t>về</a:t>
            </a:r>
            <a:r>
              <a:rPr lang="en-US" sz="2000" b="1" dirty="0"/>
              <a:t> </a:t>
            </a:r>
            <a:r>
              <a:rPr lang="en-US" sz="2000" b="1" dirty="0" err="1"/>
              <a:t>vùng</a:t>
            </a:r>
            <a:r>
              <a:rPr lang="en-US" sz="2000" b="1" dirty="0"/>
              <a:t> </a:t>
            </a:r>
            <a:r>
              <a:rPr lang="en-US" sz="2000" b="1" dirty="0" err="1"/>
              <a:t>nước</a:t>
            </a:r>
            <a:r>
              <a:rPr lang="en-US" sz="2000" b="1" dirty="0"/>
              <a:t> </a:t>
            </a:r>
            <a:r>
              <a:rPr lang="en-US" sz="2000" b="1" dirty="0" err="1"/>
              <a:t>mới</a:t>
            </a:r>
            <a:r>
              <a:rPr lang="en-US" sz="2000" b="1" dirty="0"/>
              <a:t> </a:t>
            </a:r>
            <a:r>
              <a:rPr lang="en-US" sz="2000" b="1" dirty="0" err="1"/>
              <a:t>để</a:t>
            </a:r>
            <a:r>
              <a:rPr lang="en-US" sz="2000" b="1" dirty="0"/>
              <a:t> </a:t>
            </a:r>
            <a:r>
              <a:rPr lang="en-US" sz="2000" b="1" dirty="0" err="1"/>
              <a:t>kiếm</a:t>
            </a:r>
            <a:r>
              <a:rPr lang="en-US" sz="2000" b="1" dirty="0"/>
              <a:t> </a:t>
            </a:r>
            <a:r>
              <a:rPr lang="en-US" sz="2000" b="1" dirty="0" err="1"/>
              <a:t>mồi</a:t>
            </a:r>
            <a:r>
              <a:rPr lang="en-US" sz="2000" b="1" dirty="0"/>
              <a:t>. </a:t>
            </a:r>
            <a:r>
              <a:rPr lang="en-US" sz="2000" b="1" dirty="0" err="1"/>
              <a:t>Suốt</a:t>
            </a:r>
            <a:r>
              <a:rPr lang="en-US" sz="2000" b="1" dirty="0"/>
              <a:t> </a:t>
            </a:r>
            <a:r>
              <a:rPr lang="en-US" sz="2000" b="1" dirty="0" err="1"/>
              <a:t>ngày</a:t>
            </a:r>
            <a:r>
              <a:rPr lang="en-US" sz="2000" b="1" dirty="0"/>
              <a:t>, </a:t>
            </a:r>
            <a:r>
              <a:rPr lang="en-US" sz="2000" b="1" dirty="0" err="1"/>
              <a:t>họ</a:t>
            </a:r>
            <a:r>
              <a:rPr lang="en-US" sz="2000" b="1" dirty="0"/>
              <a:t> </a:t>
            </a:r>
            <a:r>
              <a:rPr lang="en-US" sz="2000" b="1" dirty="0" err="1"/>
              <a:t>cãi</a:t>
            </a:r>
            <a:r>
              <a:rPr lang="en-US" sz="2000" b="1" dirty="0"/>
              <a:t> </a:t>
            </a:r>
            <a:r>
              <a:rPr lang="en-US" sz="2000" b="1" dirty="0" err="1"/>
              <a:t>cọ</a:t>
            </a:r>
            <a:r>
              <a:rPr lang="en-US" sz="2000" b="1" dirty="0"/>
              <a:t> </a:t>
            </a:r>
            <a:r>
              <a:rPr lang="en-US" sz="2000" b="1" dirty="0" err="1"/>
              <a:t>om</a:t>
            </a:r>
            <a:r>
              <a:rPr lang="en-US" sz="2000" b="1" dirty="0"/>
              <a:t> </a:t>
            </a:r>
            <a:r>
              <a:rPr lang="en-US" sz="2000" b="1" dirty="0" err="1"/>
              <a:t>bốn</a:t>
            </a:r>
            <a:r>
              <a:rPr lang="en-US" sz="2000" b="1" dirty="0"/>
              <a:t> </a:t>
            </a:r>
            <a:r>
              <a:rPr lang="en-US" sz="2000" b="1" dirty="0" err="1"/>
              <a:t>góc</a:t>
            </a:r>
            <a:r>
              <a:rPr lang="en-US" sz="2000" b="1" dirty="0"/>
              <a:t> </a:t>
            </a:r>
            <a:r>
              <a:rPr lang="en-US" sz="2000" b="1" dirty="0" err="1"/>
              <a:t>đầm</a:t>
            </a:r>
            <a:r>
              <a:rPr lang="en-US" sz="2000" b="1" dirty="0"/>
              <a:t>, </a:t>
            </a:r>
            <a:r>
              <a:rPr lang="en-US" sz="2000" b="1" dirty="0" err="1"/>
              <a:t>có</a:t>
            </a:r>
            <a:r>
              <a:rPr lang="en-US" sz="2000" b="1" dirty="0"/>
              <a:t> </a:t>
            </a:r>
            <a:r>
              <a:rPr lang="en-US" sz="2000" b="1" dirty="0" err="1"/>
              <a:t>khi</a:t>
            </a:r>
            <a:r>
              <a:rPr lang="en-US" sz="2000" b="1" dirty="0"/>
              <a:t> </a:t>
            </a:r>
            <a:r>
              <a:rPr lang="en-US" sz="2000" b="1" dirty="0" err="1"/>
              <a:t>chỉ</a:t>
            </a:r>
            <a:r>
              <a:rPr lang="en-US" sz="2000" b="1" dirty="0"/>
              <a:t> </a:t>
            </a:r>
            <a:r>
              <a:rPr lang="en-US" sz="2000" b="1" dirty="0" err="1"/>
              <a:t>vì</a:t>
            </a:r>
            <a:r>
              <a:rPr lang="en-US" sz="2000" b="1" dirty="0"/>
              <a:t> </a:t>
            </a:r>
            <a:r>
              <a:rPr lang="en-US" sz="2000" b="1" dirty="0" err="1"/>
              <a:t>tranh</a:t>
            </a:r>
            <a:r>
              <a:rPr lang="en-US" sz="2000" b="1" dirty="0"/>
              <a:t> </a:t>
            </a:r>
            <a:r>
              <a:rPr lang="en-US" sz="2000" b="1" dirty="0" err="1"/>
              <a:t>một</a:t>
            </a:r>
            <a:r>
              <a:rPr lang="en-US" sz="2000" b="1" dirty="0"/>
              <a:t> </a:t>
            </a:r>
            <a:r>
              <a:rPr lang="en-US" sz="2000" b="1" dirty="0" err="1"/>
              <a:t>mồi</a:t>
            </a:r>
            <a:r>
              <a:rPr lang="en-US" sz="2000" b="1" dirty="0"/>
              <a:t> </a:t>
            </a:r>
            <a:r>
              <a:rPr lang="en-US" sz="2000" b="1" dirty="0" err="1"/>
              <a:t>tép</a:t>
            </a:r>
            <a:r>
              <a:rPr lang="en-US" sz="2000" b="1" dirty="0"/>
              <a:t>, </a:t>
            </a:r>
            <a:r>
              <a:rPr lang="en-US" sz="2000" b="1" dirty="0" err="1"/>
              <a:t>có</a:t>
            </a:r>
            <a:r>
              <a:rPr lang="en-US" sz="2000" b="1" dirty="0"/>
              <a:t> </a:t>
            </a:r>
            <a:r>
              <a:rPr lang="en-US" sz="2000" b="1" dirty="0" err="1"/>
              <a:t>những</a:t>
            </a:r>
            <a:r>
              <a:rPr lang="en-US" sz="2000" b="1" dirty="0"/>
              <a:t> </a:t>
            </a:r>
            <a:r>
              <a:rPr lang="en-US" sz="2000" b="1" dirty="0" err="1"/>
              <a:t>anh</a:t>
            </a:r>
            <a:r>
              <a:rPr lang="en-US" sz="2000" b="1" dirty="0"/>
              <a:t> </a:t>
            </a:r>
            <a:r>
              <a:rPr lang="en-US" sz="2000" b="1" dirty="0" err="1"/>
              <a:t>Cò</a:t>
            </a:r>
            <a:r>
              <a:rPr lang="en-US" sz="2000" b="1" dirty="0"/>
              <a:t> </a:t>
            </a:r>
            <a:r>
              <a:rPr lang="en-US" sz="2000" b="1" dirty="0" err="1"/>
              <a:t>gầy</a:t>
            </a:r>
            <a:r>
              <a:rPr lang="en-US" sz="2000" b="1" dirty="0"/>
              <a:t> </a:t>
            </a:r>
            <a:r>
              <a:rPr lang="en-US" sz="2000" b="1" dirty="0" err="1"/>
              <a:t>vêu</a:t>
            </a:r>
            <a:r>
              <a:rPr lang="en-US" sz="2000" b="1" dirty="0"/>
              <a:t> </a:t>
            </a:r>
            <a:r>
              <a:rPr lang="en-US" sz="2000" b="1" dirty="0" err="1"/>
              <a:t>vao</a:t>
            </a:r>
            <a:r>
              <a:rPr lang="en-US" sz="2000" b="1" dirty="0"/>
              <a:t> </a:t>
            </a:r>
            <a:r>
              <a:rPr lang="en-US" sz="2000" b="1" dirty="0" err="1"/>
              <a:t>ngày</a:t>
            </a:r>
            <a:r>
              <a:rPr lang="en-US" sz="2000" b="1" dirty="0"/>
              <a:t> </a:t>
            </a:r>
            <a:r>
              <a:rPr lang="en-US" sz="2000" b="1" dirty="0" err="1"/>
              <a:t>ngày</a:t>
            </a:r>
            <a:r>
              <a:rPr lang="en-US" sz="2000" b="1" dirty="0"/>
              <a:t> </a:t>
            </a:r>
            <a:r>
              <a:rPr lang="en-US" sz="2000" b="1" dirty="0" err="1"/>
              <a:t>bì</a:t>
            </a:r>
            <a:r>
              <a:rPr lang="en-US" sz="2000" b="1" dirty="0"/>
              <a:t> </a:t>
            </a:r>
            <a:r>
              <a:rPr lang="en-US" sz="2000" b="1" dirty="0" err="1"/>
              <a:t>bõm</a:t>
            </a:r>
            <a:r>
              <a:rPr lang="en-US" sz="2000" b="1" dirty="0"/>
              <a:t> </a:t>
            </a:r>
            <a:r>
              <a:rPr lang="en-US" sz="2000" b="1" dirty="0" err="1"/>
              <a:t>lội</a:t>
            </a:r>
            <a:r>
              <a:rPr lang="en-US" sz="2000" b="1" dirty="0"/>
              <a:t> </a:t>
            </a:r>
            <a:r>
              <a:rPr lang="en-US" sz="2000" b="1" dirty="0" err="1"/>
              <a:t>bùn</a:t>
            </a:r>
            <a:r>
              <a:rPr lang="en-US" sz="2000" b="1" dirty="0"/>
              <a:t> </a:t>
            </a:r>
            <a:r>
              <a:rPr lang="en-US" sz="2000" b="1" dirty="0" err="1"/>
              <a:t>tím</a:t>
            </a:r>
            <a:r>
              <a:rPr lang="en-US" sz="2000" b="1" dirty="0"/>
              <a:t> </a:t>
            </a:r>
            <a:r>
              <a:rPr lang="en-US" sz="2000" b="1" dirty="0" err="1"/>
              <a:t>cả</a:t>
            </a:r>
            <a:r>
              <a:rPr lang="en-US" sz="2000" b="1" dirty="0"/>
              <a:t> </a:t>
            </a:r>
            <a:r>
              <a:rPr lang="en-US" sz="2000" b="1" dirty="0" err="1"/>
              <a:t>chân</a:t>
            </a:r>
            <a:r>
              <a:rPr lang="en-US" sz="2000" b="1" dirty="0"/>
              <a:t> </a:t>
            </a:r>
            <a:r>
              <a:rPr lang="en-US" sz="2000" b="1" dirty="0" err="1"/>
              <a:t>mà</a:t>
            </a:r>
            <a:r>
              <a:rPr lang="en-US" sz="2000" b="1" dirty="0"/>
              <a:t> </a:t>
            </a:r>
            <a:r>
              <a:rPr lang="en-US" sz="2000" b="1" dirty="0" err="1"/>
              <a:t>vẫn</a:t>
            </a:r>
            <a:r>
              <a:rPr lang="en-US" sz="2000" b="1" dirty="0"/>
              <a:t> </a:t>
            </a:r>
            <a:r>
              <a:rPr lang="en-US" sz="2000" b="1" dirty="0" err="1"/>
              <a:t>hếch</a:t>
            </a:r>
            <a:r>
              <a:rPr lang="en-US" sz="2000" b="1" dirty="0"/>
              <a:t> </a:t>
            </a:r>
            <a:r>
              <a:rPr lang="en-US" sz="2000" b="1" dirty="0" err="1"/>
              <a:t>mỏ</a:t>
            </a:r>
            <a:r>
              <a:rPr lang="en-US" sz="2000" b="1" dirty="0"/>
              <a:t>, </a:t>
            </a:r>
            <a:r>
              <a:rPr lang="en-US" sz="2000" b="1" dirty="0" err="1"/>
              <a:t>chẳng</a:t>
            </a:r>
            <a:r>
              <a:rPr lang="en-US" sz="2000" b="1" dirty="0"/>
              <a:t> </a:t>
            </a:r>
            <a:r>
              <a:rPr lang="en-US" sz="2000" b="1" dirty="0" err="1"/>
              <a:t>được</a:t>
            </a:r>
            <a:r>
              <a:rPr lang="en-US" sz="2000" b="1" dirty="0"/>
              <a:t> </a:t>
            </a:r>
            <a:r>
              <a:rPr lang="en-US" sz="2000" b="1" dirty="0" err="1"/>
              <a:t>miếng</a:t>
            </a:r>
            <a:r>
              <a:rPr lang="en-US" sz="2000" b="1" dirty="0"/>
              <a:t> </a:t>
            </a:r>
            <a:r>
              <a:rPr lang="en-US" sz="2000" b="1" dirty="0" err="1"/>
              <a:t>nào</a:t>
            </a:r>
            <a:r>
              <a:rPr lang="en-US" sz="2000" b="1" dirty="0"/>
              <a:t>? </a:t>
            </a:r>
          </a:p>
          <a:p>
            <a:r>
              <a:rPr lang="en-US" sz="2000" b="1" dirty="0"/>
              <a:t>                                                                                                               ( </a:t>
            </a:r>
            <a:r>
              <a:rPr lang="en-US" sz="2000" b="1" dirty="0" err="1"/>
              <a:t>Tô</a:t>
            </a:r>
            <a:r>
              <a:rPr lang="en-US" sz="2000" b="1" dirty="0"/>
              <a:t> </a:t>
            </a:r>
            <a:r>
              <a:rPr lang="en-US" sz="2000" b="1" dirty="0" err="1"/>
              <a:t>Hoài</a:t>
            </a:r>
            <a:r>
              <a:rPr lang="en-US" sz="2000" b="1" dirty="0"/>
              <a:t> )</a:t>
            </a:r>
          </a:p>
          <a:p>
            <a:r>
              <a:rPr lang="en-US" sz="2000" b="1" dirty="0">
                <a:solidFill>
                  <a:srgbClr val="FF0000"/>
                </a:solidFill>
              </a:rPr>
              <a:t>c/ </a:t>
            </a:r>
            <a:r>
              <a:rPr lang="en-US" sz="2000" b="1" dirty="0" err="1"/>
              <a:t>Dọc</a:t>
            </a:r>
            <a:r>
              <a:rPr lang="en-US" sz="2000" b="1" dirty="0"/>
              <a:t> </a:t>
            </a:r>
            <a:r>
              <a:rPr lang="en-US" sz="2000" b="1" dirty="0" err="1"/>
              <a:t>sông</a:t>
            </a:r>
            <a:r>
              <a:rPr lang="en-US" sz="2000" b="1" dirty="0"/>
              <a:t> , </a:t>
            </a:r>
            <a:r>
              <a:rPr lang="en-US" sz="2000" b="1" dirty="0" err="1"/>
              <a:t>những</a:t>
            </a:r>
            <a:r>
              <a:rPr lang="en-US" sz="2000" b="1" dirty="0"/>
              <a:t> </a:t>
            </a:r>
            <a:r>
              <a:rPr lang="en-US" sz="2000" b="1" dirty="0" err="1"/>
              <a:t>chòm</a:t>
            </a:r>
            <a:r>
              <a:rPr lang="en-US" sz="2000" b="1" dirty="0"/>
              <a:t> </a:t>
            </a:r>
            <a:r>
              <a:rPr lang="en-US" sz="2000" b="1" dirty="0" err="1"/>
              <a:t>cổ</a:t>
            </a:r>
            <a:r>
              <a:rPr lang="en-US" sz="2000" b="1" dirty="0"/>
              <a:t> </a:t>
            </a:r>
            <a:r>
              <a:rPr lang="en-US" sz="2000" b="1" dirty="0" err="1"/>
              <a:t>thụ</a:t>
            </a:r>
            <a:r>
              <a:rPr lang="en-US" sz="2000" b="1" dirty="0"/>
              <a:t> </a:t>
            </a:r>
            <a:r>
              <a:rPr lang="en-US" sz="2000" b="1" dirty="0" err="1"/>
              <a:t>dáng</a:t>
            </a:r>
            <a:r>
              <a:rPr lang="en-US" sz="2000" b="1" dirty="0"/>
              <a:t> </a:t>
            </a:r>
            <a:r>
              <a:rPr lang="en-US" sz="2000" b="1" dirty="0" err="1"/>
              <a:t>mãnh</a:t>
            </a:r>
            <a:r>
              <a:rPr lang="en-US" sz="2000" b="1" dirty="0"/>
              <a:t> </a:t>
            </a:r>
            <a:r>
              <a:rPr lang="en-US" sz="2000" b="1" dirty="0" err="1"/>
              <a:t>liệt</a:t>
            </a:r>
            <a:r>
              <a:rPr lang="en-US" sz="2000" b="1" dirty="0"/>
              <a:t> </a:t>
            </a:r>
            <a:r>
              <a:rPr lang="en-US" sz="2000" b="1" dirty="0" err="1"/>
              <a:t>đứng</a:t>
            </a:r>
            <a:r>
              <a:rPr lang="en-US" sz="2000" b="1" dirty="0"/>
              <a:t> </a:t>
            </a:r>
            <a:r>
              <a:rPr lang="en-US" sz="2000" b="1" dirty="0" err="1"/>
              <a:t>trầm</a:t>
            </a:r>
            <a:r>
              <a:rPr lang="en-US" sz="2000" b="1" dirty="0"/>
              <a:t> </a:t>
            </a:r>
            <a:r>
              <a:rPr lang="en-US" sz="2000" b="1" dirty="0" err="1"/>
              <a:t>ngâm</a:t>
            </a:r>
            <a:r>
              <a:rPr lang="en-US" sz="2000" b="1" dirty="0"/>
              <a:t> </a:t>
            </a:r>
            <a:r>
              <a:rPr lang="en-US" sz="2000" b="1" dirty="0" err="1"/>
              <a:t>lặng</a:t>
            </a:r>
            <a:r>
              <a:rPr lang="en-US" sz="2000" b="1" dirty="0"/>
              <a:t> </a:t>
            </a:r>
            <a:r>
              <a:rPr lang="en-US" sz="2000" b="1" dirty="0" err="1"/>
              <a:t>nhìn</a:t>
            </a:r>
            <a:r>
              <a:rPr lang="en-US" sz="2000" b="1" dirty="0"/>
              <a:t> </a:t>
            </a:r>
            <a:r>
              <a:rPr lang="en-US" sz="2000" b="1" dirty="0" err="1"/>
              <a:t>xuống</a:t>
            </a:r>
            <a:r>
              <a:rPr lang="en-US" sz="2000" b="1" dirty="0"/>
              <a:t> </a:t>
            </a:r>
            <a:r>
              <a:rPr lang="en-US" sz="2000" b="1" dirty="0" err="1"/>
              <a:t>nước</a:t>
            </a:r>
            <a:r>
              <a:rPr lang="en-US" sz="2000" b="1" dirty="0"/>
              <a:t>.  …   </a:t>
            </a:r>
            <a:r>
              <a:rPr lang="en-US" sz="2000" b="1" dirty="0" err="1"/>
              <a:t>Nước</a:t>
            </a:r>
            <a:r>
              <a:rPr lang="en-US" sz="2000" b="1" dirty="0"/>
              <a:t> </a:t>
            </a:r>
            <a:r>
              <a:rPr lang="en-US" sz="2000" b="1" dirty="0" err="1"/>
              <a:t>bị</a:t>
            </a:r>
            <a:r>
              <a:rPr lang="en-US" sz="2000" b="1" dirty="0"/>
              <a:t> </a:t>
            </a:r>
            <a:r>
              <a:rPr lang="en-US" sz="2000" b="1" dirty="0" err="1"/>
              <a:t>cản</a:t>
            </a:r>
            <a:r>
              <a:rPr lang="en-US" sz="2000" b="1" dirty="0"/>
              <a:t> </a:t>
            </a:r>
            <a:r>
              <a:rPr lang="en-US" sz="2000" b="1" dirty="0" err="1"/>
              <a:t>văng</a:t>
            </a:r>
            <a:r>
              <a:rPr lang="en-US" sz="2000" b="1" dirty="0"/>
              <a:t> </a:t>
            </a:r>
            <a:r>
              <a:rPr lang="en-US" sz="2000" b="1" dirty="0" err="1"/>
              <a:t>bọt</a:t>
            </a:r>
            <a:r>
              <a:rPr lang="en-US" sz="2000" b="1" dirty="0"/>
              <a:t> </a:t>
            </a:r>
            <a:r>
              <a:rPr lang="en-US" sz="2000" b="1" dirty="0" err="1"/>
              <a:t>tứ</a:t>
            </a:r>
            <a:r>
              <a:rPr lang="en-US" sz="2000" b="1" dirty="0"/>
              <a:t> </a:t>
            </a:r>
            <a:r>
              <a:rPr lang="en-US" sz="2000" b="1" dirty="0" err="1"/>
              <a:t>tung</a:t>
            </a:r>
            <a:r>
              <a:rPr lang="en-US" sz="2000" b="1" dirty="0"/>
              <a:t>, </a:t>
            </a:r>
            <a:r>
              <a:rPr lang="en-US" sz="2000" b="1" dirty="0" err="1"/>
              <a:t>thuyền</a:t>
            </a:r>
            <a:r>
              <a:rPr lang="en-US" sz="2000" b="1" dirty="0"/>
              <a:t> </a:t>
            </a:r>
            <a:r>
              <a:rPr lang="en-US" sz="2000" b="1" dirty="0" err="1"/>
              <a:t>vùng</a:t>
            </a:r>
            <a:r>
              <a:rPr lang="en-US" sz="2000" b="1" dirty="0"/>
              <a:t> </a:t>
            </a:r>
            <a:r>
              <a:rPr lang="en-US" sz="2000" b="1" dirty="0" err="1"/>
              <a:t>vằng</a:t>
            </a:r>
            <a:r>
              <a:rPr lang="en-US" sz="2000" b="1" dirty="0"/>
              <a:t> </a:t>
            </a:r>
            <a:r>
              <a:rPr lang="en-US" sz="2000" b="1" dirty="0" err="1"/>
              <a:t>cứ</a:t>
            </a:r>
            <a:r>
              <a:rPr lang="en-US" sz="2000" b="1" dirty="0"/>
              <a:t> </a:t>
            </a:r>
            <a:r>
              <a:rPr lang="en-US" sz="2000" b="1" dirty="0" err="1"/>
              <a:t>chực</a:t>
            </a:r>
            <a:r>
              <a:rPr lang="en-US" sz="2000" b="1" dirty="0"/>
              <a:t> </a:t>
            </a:r>
            <a:r>
              <a:rPr lang="en-US" sz="2000" b="1" dirty="0" err="1"/>
              <a:t>trụt</a:t>
            </a:r>
            <a:r>
              <a:rPr lang="en-US" sz="2000" b="1" dirty="0"/>
              <a:t> </a:t>
            </a:r>
            <a:r>
              <a:rPr lang="en-US" sz="2000" b="1" dirty="0" err="1"/>
              <a:t>xuống</a:t>
            </a:r>
            <a:r>
              <a:rPr lang="en-US" sz="2000" b="1" dirty="0"/>
              <a:t>, quay </a:t>
            </a:r>
            <a:r>
              <a:rPr lang="en-US" sz="2000" b="1" dirty="0" err="1"/>
              <a:t>đầu</a:t>
            </a:r>
            <a:r>
              <a:rPr lang="en-US" sz="2000" b="1" dirty="0"/>
              <a:t> </a:t>
            </a:r>
            <a:r>
              <a:rPr lang="en-US" sz="2000" b="1" dirty="0" err="1"/>
              <a:t>chạy</a:t>
            </a:r>
            <a:r>
              <a:rPr lang="en-US" sz="2000" b="1" dirty="0"/>
              <a:t> </a:t>
            </a:r>
            <a:r>
              <a:rPr lang="en-US" sz="2000" b="1" dirty="0" err="1"/>
              <a:t>về</a:t>
            </a:r>
            <a:r>
              <a:rPr lang="en-US" sz="2000" b="1" dirty="0"/>
              <a:t> </a:t>
            </a:r>
            <a:r>
              <a:rPr lang="en-US" sz="2000" b="1" dirty="0" err="1"/>
              <a:t>lại</a:t>
            </a:r>
            <a:r>
              <a:rPr lang="en-US" sz="2000" b="1" dirty="0"/>
              <a:t> </a:t>
            </a:r>
            <a:r>
              <a:rPr lang="en-US" sz="2000" b="1" dirty="0" err="1"/>
              <a:t>Hòa</a:t>
            </a:r>
            <a:r>
              <a:rPr lang="en-US" sz="2000" b="1" dirty="0"/>
              <a:t> </a:t>
            </a:r>
            <a:r>
              <a:rPr lang="en-US" sz="2000" b="1" dirty="0" err="1"/>
              <a:t>Phước</a:t>
            </a:r>
            <a:r>
              <a:rPr lang="en-US" sz="2000" b="1" dirty="0"/>
              <a:t>.  </a:t>
            </a:r>
          </a:p>
          <a:p>
            <a:r>
              <a:rPr lang="en-US" sz="2000" b="1" dirty="0"/>
              <a:t>                                                                                                                ( </a:t>
            </a:r>
            <a:r>
              <a:rPr lang="en-US" sz="2000" b="1" dirty="0" err="1"/>
              <a:t>Võ</a:t>
            </a:r>
            <a:r>
              <a:rPr lang="en-US" sz="2000" b="1" dirty="0"/>
              <a:t> </a:t>
            </a:r>
            <a:r>
              <a:rPr lang="en-US" sz="2000" b="1" dirty="0" err="1"/>
              <a:t>Quảng</a:t>
            </a:r>
            <a:r>
              <a:rPr lang="en-US" sz="2000" b="1" dirty="0"/>
              <a:t> )</a:t>
            </a:r>
          </a:p>
          <a:p>
            <a:endParaRPr lang="en-US" sz="2000" b="1" dirty="0"/>
          </a:p>
          <a:p>
            <a:r>
              <a:rPr lang="en-US" sz="2000" b="1" dirty="0">
                <a:solidFill>
                  <a:srgbClr val="FF0000"/>
                </a:solidFill>
              </a:rPr>
              <a:t>d/ </a:t>
            </a:r>
            <a:r>
              <a:rPr lang="en-US" sz="2000" b="1" dirty="0" err="1"/>
              <a:t>Cả</a:t>
            </a:r>
            <a:r>
              <a:rPr lang="en-US" sz="2000" b="1" dirty="0"/>
              <a:t> </a:t>
            </a:r>
            <a:r>
              <a:rPr lang="en-US" sz="2000" b="1" dirty="0" err="1"/>
              <a:t>rừng</a:t>
            </a:r>
            <a:r>
              <a:rPr lang="en-US" sz="2000" b="1" dirty="0"/>
              <a:t> </a:t>
            </a:r>
            <a:r>
              <a:rPr lang="en-US" sz="2000" b="1" dirty="0" err="1"/>
              <a:t>xà</a:t>
            </a:r>
            <a:r>
              <a:rPr lang="en-US" sz="2000" b="1" dirty="0"/>
              <a:t> nu </a:t>
            </a:r>
            <a:r>
              <a:rPr lang="en-US" sz="2000" b="1" dirty="0" err="1"/>
              <a:t>hàng</a:t>
            </a:r>
            <a:r>
              <a:rPr lang="en-US" sz="2000" b="1" dirty="0"/>
              <a:t> </a:t>
            </a:r>
            <a:r>
              <a:rPr lang="en-US" sz="2000" b="1" dirty="0" err="1"/>
              <a:t>vạn</a:t>
            </a:r>
            <a:r>
              <a:rPr lang="en-US" sz="2000" b="1" dirty="0"/>
              <a:t> </a:t>
            </a:r>
            <a:r>
              <a:rPr lang="en-US" sz="2000" b="1" dirty="0" err="1"/>
              <a:t>cây</a:t>
            </a:r>
            <a:r>
              <a:rPr lang="en-US" sz="2000" b="1" dirty="0"/>
              <a:t> </a:t>
            </a:r>
            <a:r>
              <a:rPr lang="en-US" sz="2000" b="1" dirty="0" err="1"/>
              <a:t>không</a:t>
            </a:r>
            <a:r>
              <a:rPr lang="en-US" sz="2000" b="1" dirty="0"/>
              <a:t> </a:t>
            </a:r>
            <a:r>
              <a:rPr lang="en-US" sz="2000" b="1" dirty="0" err="1"/>
              <a:t>có</a:t>
            </a:r>
            <a:r>
              <a:rPr lang="en-US" sz="2000" b="1" dirty="0"/>
              <a:t> </a:t>
            </a:r>
            <a:r>
              <a:rPr lang="en-US" sz="2000" b="1" dirty="0" err="1"/>
              <a:t>cây</a:t>
            </a:r>
            <a:r>
              <a:rPr lang="en-US" sz="2000" b="1" dirty="0"/>
              <a:t> </a:t>
            </a:r>
            <a:r>
              <a:rPr lang="en-US" sz="2000" b="1" dirty="0" err="1"/>
              <a:t>nào</a:t>
            </a:r>
            <a:r>
              <a:rPr lang="en-US" sz="2000" b="1" dirty="0"/>
              <a:t> </a:t>
            </a:r>
            <a:r>
              <a:rPr lang="en-US" sz="2000" b="1" dirty="0" err="1"/>
              <a:t>không</a:t>
            </a:r>
            <a:r>
              <a:rPr lang="en-US" sz="2000" b="1" dirty="0"/>
              <a:t> </a:t>
            </a:r>
            <a:r>
              <a:rPr lang="en-US" sz="2000" b="1" dirty="0" err="1"/>
              <a:t>bị</a:t>
            </a:r>
            <a:r>
              <a:rPr lang="en-US" sz="2000" b="1" dirty="0"/>
              <a:t> </a:t>
            </a:r>
            <a:r>
              <a:rPr lang="en-US" sz="2000" b="1" dirty="0" err="1"/>
              <a:t>thương</a:t>
            </a:r>
            <a:r>
              <a:rPr lang="en-US" sz="2000" b="1" dirty="0"/>
              <a:t>. </a:t>
            </a:r>
            <a:r>
              <a:rPr lang="en-US" sz="2000" b="1" dirty="0" err="1"/>
              <a:t>Có</a:t>
            </a:r>
            <a:r>
              <a:rPr lang="en-US" sz="2000" b="1" dirty="0"/>
              <a:t> </a:t>
            </a:r>
            <a:r>
              <a:rPr lang="en-US" sz="2000" b="1" dirty="0" err="1"/>
              <a:t>những</a:t>
            </a:r>
            <a:r>
              <a:rPr lang="en-US" sz="2000" b="1" dirty="0"/>
              <a:t> </a:t>
            </a:r>
            <a:r>
              <a:rPr lang="en-US" sz="2000" b="1" dirty="0" err="1"/>
              <a:t>cây</a:t>
            </a:r>
            <a:r>
              <a:rPr lang="en-US" sz="2000" b="1" dirty="0"/>
              <a:t> </a:t>
            </a:r>
            <a:r>
              <a:rPr lang="en-US" sz="2000" b="1" dirty="0" err="1"/>
              <a:t>bị</a:t>
            </a:r>
            <a:r>
              <a:rPr lang="en-US" sz="2000" b="1" dirty="0"/>
              <a:t> </a:t>
            </a:r>
            <a:r>
              <a:rPr lang="en-US" sz="2000" b="1" dirty="0" err="1"/>
              <a:t>chặt</a:t>
            </a:r>
            <a:r>
              <a:rPr lang="en-US" sz="2000" b="1" dirty="0"/>
              <a:t> </a:t>
            </a:r>
            <a:r>
              <a:rPr lang="en-US" sz="2000" b="1" dirty="0" err="1"/>
              <a:t>đứt</a:t>
            </a:r>
            <a:r>
              <a:rPr lang="en-US" sz="2000" b="1" dirty="0"/>
              <a:t> </a:t>
            </a:r>
            <a:r>
              <a:rPr lang="en-US" sz="2000" b="1" dirty="0" err="1"/>
              <a:t>ngang</a:t>
            </a:r>
            <a:r>
              <a:rPr lang="en-US" sz="2000" b="1" dirty="0"/>
              <a:t> </a:t>
            </a:r>
            <a:r>
              <a:rPr lang="en-US" sz="2000" b="1" dirty="0" err="1"/>
              <a:t>nửa</a:t>
            </a:r>
            <a:r>
              <a:rPr lang="en-US" sz="2000" b="1" dirty="0"/>
              <a:t> </a:t>
            </a:r>
            <a:r>
              <a:rPr lang="en-US" sz="2000" b="1" dirty="0" err="1"/>
              <a:t>thân</a:t>
            </a:r>
            <a:r>
              <a:rPr lang="en-US" sz="2000" b="1" dirty="0"/>
              <a:t> </a:t>
            </a:r>
            <a:r>
              <a:rPr lang="en-US" sz="2000" b="1" dirty="0" err="1"/>
              <a:t>mình</a:t>
            </a:r>
            <a:r>
              <a:rPr lang="en-US" sz="2000" b="1" dirty="0"/>
              <a:t>, </a:t>
            </a:r>
            <a:r>
              <a:rPr lang="en-US" sz="2000" b="1" dirty="0" err="1"/>
              <a:t>đổ</a:t>
            </a:r>
            <a:r>
              <a:rPr lang="en-US" sz="2000" b="1" dirty="0"/>
              <a:t> </a:t>
            </a:r>
            <a:r>
              <a:rPr lang="en-US" sz="2000" b="1" dirty="0" err="1"/>
              <a:t>ào</a:t>
            </a:r>
            <a:r>
              <a:rPr lang="en-US" sz="2000" b="1" dirty="0"/>
              <a:t> </a:t>
            </a:r>
            <a:r>
              <a:rPr lang="en-US" sz="2000" b="1" dirty="0" err="1"/>
              <a:t>ào</a:t>
            </a:r>
            <a:r>
              <a:rPr lang="en-US" sz="2000" b="1" dirty="0"/>
              <a:t> </a:t>
            </a:r>
            <a:r>
              <a:rPr lang="en-US" sz="2000" b="1" dirty="0" err="1"/>
              <a:t>như</a:t>
            </a:r>
            <a:r>
              <a:rPr lang="en-US" sz="2000" b="1" dirty="0"/>
              <a:t> </a:t>
            </a:r>
            <a:r>
              <a:rPr lang="en-US" sz="2000" b="1" dirty="0" err="1"/>
              <a:t>một</a:t>
            </a:r>
            <a:r>
              <a:rPr lang="en-US" sz="2000" b="1" dirty="0"/>
              <a:t> </a:t>
            </a:r>
            <a:r>
              <a:rPr lang="en-US" sz="2000" b="1" dirty="0" err="1"/>
              <a:t>trận</a:t>
            </a:r>
            <a:r>
              <a:rPr lang="en-US" sz="2000" b="1" dirty="0"/>
              <a:t> </a:t>
            </a:r>
            <a:r>
              <a:rPr lang="en-US" sz="2000" b="1" dirty="0" err="1"/>
              <a:t>bão</a:t>
            </a:r>
            <a:r>
              <a:rPr lang="en-US" sz="2000" b="1" dirty="0"/>
              <a:t>. Ở </a:t>
            </a:r>
            <a:r>
              <a:rPr lang="en-US" sz="2000" b="1" dirty="0" err="1"/>
              <a:t>chỗ</a:t>
            </a:r>
            <a:r>
              <a:rPr lang="en-US" sz="2000" b="1" dirty="0"/>
              <a:t> </a:t>
            </a:r>
            <a:r>
              <a:rPr lang="en-US" sz="2000" b="1" dirty="0" err="1"/>
              <a:t>vết</a:t>
            </a:r>
            <a:r>
              <a:rPr lang="en-US" sz="2000" b="1" dirty="0"/>
              <a:t> </a:t>
            </a:r>
            <a:r>
              <a:rPr lang="en-US" sz="2000" b="1" dirty="0" err="1"/>
              <a:t>thương</a:t>
            </a:r>
            <a:r>
              <a:rPr lang="en-US" sz="2000" b="1" dirty="0"/>
              <a:t>, </a:t>
            </a:r>
            <a:r>
              <a:rPr lang="en-US" sz="2000" b="1" dirty="0" err="1"/>
              <a:t>nhựa</a:t>
            </a:r>
            <a:r>
              <a:rPr lang="en-US" sz="2000" b="1" dirty="0"/>
              <a:t> </a:t>
            </a:r>
            <a:r>
              <a:rPr lang="en-US" sz="2000" b="1" dirty="0" err="1"/>
              <a:t>ứa</a:t>
            </a:r>
            <a:r>
              <a:rPr lang="en-US" sz="2000" b="1" dirty="0"/>
              <a:t> </a:t>
            </a:r>
            <a:r>
              <a:rPr lang="en-US" sz="2000" b="1" dirty="0" err="1"/>
              <a:t>ra</a:t>
            </a:r>
            <a:r>
              <a:rPr lang="en-US" sz="2000" b="1" dirty="0"/>
              <a:t>, </a:t>
            </a:r>
            <a:r>
              <a:rPr lang="en-US" sz="2000" b="1" dirty="0" err="1"/>
              <a:t>tràn</a:t>
            </a:r>
            <a:r>
              <a:rPr lang="en-US" sz="2000" b="1" dirty="0"/>
              <a:t> </a:t>
            </a:r>
            <a:r>
              <a:rPr lang="en-US" sz="2000" b="1" dirty="0" err="1"/>
              <a:t>trề</a:t>
            </a:r>
            <a:r>
              <a:rPr lang="en-US" sz="2000" b="1" dirty="0"/>
              <a:t>, </a:t>
            </a:r>
            <a:r>
              <a:rPr lang="en-US" sz="2000" b="1" dirty="0" err="1"/>
              <a:t>thơm</a:t>
            </a:r>
            <a:r>
              <a:rPr lang="en-US" sz="2000" b="1" dirty="0"/>
              <a:t> </a:t>
            </a:r>
            <a:r>
              <a:rPr lang="en-US" sz="2000" b="1" dirty="0" err="1"/>
              <a:t>ngào</a:t>
            </a:r>
            <a:r>
              <a:rPr lang="en-US" sz="2000" b="1" dirty="0"/>
              <a:t> </a:t>
            </a:r>
            <a:r>
              <a:rPr lang="en-US" sz="2000" b="1" dirty="0" err="1"/>
              <a:t>ngạt</a:t>
            </a:r>
            <a:r>
              <a:rPr lang="en-US" sz="2000" b="1" dirty="0"/>
              <a:t>, long </a:t>
            </a:r>
            <a:r>
              <a:rPr lang="en-US" sz="2000" b="1" dirty="0" err="1"/>
              <a:t>lanh</a:t>
            </a:r>
            <a:r>
              <a:rPr lang="en-US" sz="2000" b="1" dirty="0"/>
              <a:t> </a:t>
            </a:r>
            <a:r>
              <a:rPr lang="en-US" sz="2000" b="1" dirty="0" err="1"/>
              <a:t>dưới</a:t>
            </a:r>
            <a:r>
              <a:rPr lang="en-US" sz="2000" b="1" dirty="0"/>
              <a:t> </a:t>
            </a:r>
            <a:r>
              <a:rPr lang="en-US" sz="2000" b="1" dirty="0" err="1"/>
              <a:t>nắng</a:t>
            </a:r>
            <a:r>
              <a:rPr lang="en-US" sz="2000" b="1" dirty="0"/>
              <a:t> </a:t>
            </a:r>
            <a:r>
              <a:rPr lang="en-US" sz="2000" b="1" dirty="0" err="1"/>
              <a:t>hè</a:t>
            </a:r>
            <a:r>
              <a:rPr lang="en-US" sz="2000" b="1" dirty="0"/>
              <a:t> gay </a:t>
            </a:r>
            <a:r>
              <a:rPr lang="en-US" sz="2000" b="1" dirty="0" err="1"/>
              <a:t>gắt</a:t>
            </a:r>
            <a:r>
              <a:rPr lang="en-US" sz="2000" b="1" dirty="0"/>
              <a:t>, </a:t>
            </a:r>
            <a:r>
              <a:rPr lang="en-US" sz="2000" b="1" dirty="0" err="1"/>
              <a:t>rồi</a:t>
            </a:r>
            <a:r>
              <a:rPr lang="en-US" sz="2000" b="1" dirty="0"/>
              <a:t> </a:t>
            </a:r>
            <a:r>
              <a:rPr lang="en-US" sz="2000" b="1" dirty="0" err="1"/>
              <a:t>dần</a:t>
            </a:r>
            <a:r>
              <a:rPr lang="en-US" sz="2000" b="1" dirty="0"/>
              <a:t> </a:t>
            </a:r>
            <a:r>
              <a:rPr lang="en-US" sz="2000" b="1" dirty="0" err="1"/>
              <a:t>dần</a:t>
            </a:r>
            <a:r>
              <a:rPr lang="en-US" sz="2000" b="1" dirty="0"/>
              <a:t> </a:t>
            </a:r>
            <a:r>
              <a:rPr lang="en-US" sz="2000" b="1" dirty="0" err="1"/>
              <a:t>bầm</a:t>
            </a:r>
            <a:r>
              <a:rPr lang="en-US" sz="2000" b="1" dirty="0"/>
              <a:t> </a:t>
            </a:r>
            <a:r>
              <a:rPr lang="en-US" sz="2000" b="1" dirty="0" err="1"/>
              <a:t>lại</a:t>
            </a:r>
            <a:r>
              <a:rPr lang="en-US" sz="2000" b="1" dirty="0"/>
              <a:t>, </a:t>
            </a:r>
            <a:r>
              <a:rPr lang="en-US" sz="2000" b="1" dirty="0" err="1"/>
              <a:t>đen</a:t>
            </a:r>
            <a:r>
              <a:rPr lang="en-US" sz="2000" b="1" dirty="0"/>
              <a:t> </a:t>
            </a:r>
            <a:r>
              <a:rPr lang="en-US" sz="2000" b="1" dirty="0" err="1"/>
              <a:t>và</a:t>
            </a:r>
            <a:r>
              <a:rPr lang="en-US" sz="2000" b="1" dirty="0"/>
              <a:t> </a:t>
            </a:r>
            <a:r>
              <a:rPr lang="en-US" sz="2000" b="1" dirty="0" err="1"/>
              <a:t>đặc</a:t>
            </a:r>
            <a:r>
              <a:rPr lang="en-US" sz="2000" b="1" dirty="0"/>
              <a:t> </a:t>
            </a:r>
            <a:r>
              <a:rPr lang="en-US" sz="2000" b="1" dirty="0" err="1"/>
              <a:t>quyện</a:t>
            </a:r>
            <a:r>
              <a:rPr lang="en-US" sz="2000" b="1" dirty="0"/>
              <a:t> </a:t>
            </a:r>
            <a:r>
              <a:rPr lang="en-US" sz="2000" b="1" dirty="0" err="1"/>
              <a:t>lại</a:t>
            </a:r>
            <a:r>
              <a:rPr lang="en-US" sz="2000" b="1" dirty="0"/>
              <a:t> </a:t>
            </a:r>
            <a:r>
              <a:rPr lang="en-US" sz="2000" b="1" dirty="0" err="1"/>
              <a:t>thành</a:t>
            </a:r>
            <a:r>
              <a:rPr lang="en-US" sz="2000" b="1" dirty="0"/>
              <a:t> </a:t>
            </a:r>
            <a:r>
              <a:rPr lang="en-US" sz="2000" b="1" dirty="0" err="1"/>
              <a:t>từng</a:t>
            </a:r>
            <a:r>
              <a:rPr lang="en-US" sz="2000" b="1" dirty="0"/>
              <a:t> </a:t>
            </a:r>
            <a:r>
              <a:rPr lang="en-US" sz="2000" b="1" dirty="0" err="1"/>
              <a:t>cục</a:t>
            </a:r>
            <a:r>
              <a:rPr lang="en-US" sz="2000" b="1" dirty="0"/>
              <a:t> </a:t>
            </a:r>
            <a:r>
              <a:rPr lang="en-US" sz="2000" b="1" dirty="0" err="1"/>
              <a:t>máu</a:t>
            </a:r>
            <a:r>
              <a:rPr lang="en-US" sz="2000" b="1" dirty="0"/>
              <a:t> </a:t>
            </a:r>
            <a:r>
              <a:rPr lang="en-US" sz="2000" b="1" dirty="0" err="1"/>
              <a:t>lớn</a:t>
            </a:r>
            <a:r>
              <a:rPr lang="en-US" sz="2000" b="1" dirty="0"/>
              <a:t>. </a:t>
            </a:r>
          </a:p>
          <a:p>
            <a:r>
              <a:rPr lang="en-US" sz="2000" b="1" dirty="0"/>
              <a:t>                                                                                                 ( </a:t>
            </a:r>
            <a:r>
              <a:rPr lang="en-US" sz="2000" b="1" dirty="0" err="1"/>
              <a:t>Nguyễn</a:t>
            </a:r>
            <a:r>
              <a:rPr lang="en-US" sz="2000" b="1" dirty="0"/>
              <a:t> </a:t>
            </a:r>
            <a:r>
              <a:rPr lang="en-US" sz="2000" b="1" dirty="0" err="1"/>
              <a:t>Trung</a:t>
            </a:r>
            <a:r>
              <a:rPr lang="en-US" sz="2000" b="1" dirty="0"/>
              <a:t> </a:t>
            </a:r>
            <a:r>
              <a:rPr lang="en-US" sz="2000" b="1" dirty="0" err="1"/>
              <a:t>Thành</a:t>
            </a:r>
            <a:r>
              <a:rPr lang="en-US" sz="2000" b="1" dirty="0"/>
              <a:t> )</a:t>
            </a:r>
          </a:p>
        </p:txBody>
      </p:sp>
      <p:sp>
        <p:nvSpPr>
          <p:cNvPr id="158726" name="AutoShape 6"/>
          <p:cNvSpPr>
            <a:spLocks/>
          </p:cNvSpPr>
          <p:nvPr/>
        </p:nvSpPr>
        <p:spPr bwMode="auto">
          <a:xfrm>
            <a:off x="742950" y="4086225"/>
            <a:ext cx="76200" cy="228600"/>
          </a:xfrm>
          <a:prstGeom prst="leftBracket">
            <a:avLst>
              <a:gd name="adj" fmla="val 25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8727" name="AutoShape 7"/>
          <p:cNvSpPr>
            <a:spLocks/>
          </p:cNvSpPr>
          <p:nvPr/>
        </p:nvSpPr>
        <p:spPr bwMode="auto">
          <a:xfrm>
            <a:off x="1066800" y="4086225"/>
            <a:ext cx="76200" cy="228600"/>
          </a:xfrm>
          <a:prstGeom prst="rightBracket">
            <a:avLst>
              <a:gd name="adj" fmla="val 25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952508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Text Box 4"/>
          <p:cNvSpPr txBox="1">
            <a:spLocks noChangeArrowheads="1"/>
          </p:cNvSpPr>
          <p:nvPr/>
        </p:nvSpPr>
        <p:spPr bwMode="auto">
          <a:xfrm>
            <a:off x="457200" y="0"/>
            <a:ext cx="8686800" cy="116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n-US" sz="2800" i="1" dirty="0" err="1">
                <a:solidFill>
                  <a:srgbClr val="FF0000"/>
                </a:solidFill>
              </a:rPr>
              <a:t>Bài</a:t>
            </a:r>
            <a:r>
              <a:rPr lang="en-US" sz="2800" i="1" dirty="0">
                <a:solidFill>
                  <a:srgbClr val="FF0000"/>
                </a:solidFill>
              </a:rPr>
              <a:t> </a:t>
            </a:r>
            <a:r>
              <a:rPr lang="en-US" sz="2800" i="1" dirty="0" err="1">
                <a:solidFill>
                  <a:srgbClr val="FF0000"/>
                </a:solidFill>
              </a:rPr>
              <a:t>tập</a:t>
            </a:r>
            <a:r>
              <a:rPr lang="en-US" sz="2800" i="1" dirty="0">
                <a:solidFill>
                  <a:srgbClr val="FF0000"/>
                </a:solidFill>
              </a:rPr>
              <a:t> 4: </a:t>
            </a:r>
            <a:r>
              <a:rPr lang="en-US" sz="2800" i="1" dirty="0" err="1">
                <a:solidFill>
                  <a:srgbClr val="FF0000"/>
                </a:solidFill>
              </a:rPr>
              <a:t>Thảo</a:t>
            </a:r>
            <a:r>
              <a:rPr lang="en-US" sz="2800" i="1" dirty="0">
                <a:solidFill>
                  <a:srgbClr val="FF0000"/>
                </a:solidFill>
              </a:rPr>
              <a:t> </a:t>
            </a:r>
            <a:r>
              <a:rPr lang="en-US" sz="2800" i="1" dirty="0" err="1">
                <a:solidFill>
                  <a:srgbClr val="FF0000"/>
                </a:solidFill>
              </a:rPr>
              <a:t>luận</a:t>
            </a:r>
            <a:r>
              <a:rPr lang="en-US" sz="2800" i="1" dirty="0">
                <a:solidFill>
                  <a:srgbClr val="FF0000"/>
                </a:solidFill>
              </a:rPr>
              <a:t> </a:t>
            </a:r>
            <a:r>
              <a:rPr lang="en-US" sz="2800" i="1" dirty="0" err="1">
                <a:solidFill>
                  <a:srgbClr val="FF0000"/>
                </a:solidFill>
              </a:rPr>
              <a:t>nhóm</a:t>
            </a:r>
            <a:r>
              <a:rPr lang="en-US" sz="2800" i="1" dirty="0">
                <a:solidFill>
                  <a:srgbClr val="FF0000"/>
                </a:solidFill>
              </a:rPr>
              <a:t>: 1:4a,2:4b,3:4c;4:4d</a:t>
            </a:r>
          </a:p>
          <a:p>
            <a:pPr>
              <a:spcBef>
                <a:spcPct val="50000"/>
              </a:spcBef>
            </a:pPr>
            <a:endParaRPr lang="en-US" sz="2800" i="1" dirty="0">
              <a:solidFill>
                <a:srgbClr val="FFFF00"/>
              </a:solidFill>
            </a:endParaRPr>
          </a:p>
        </p:txBody>
      </p:sp>
      <p:sp>
        <p:nvSpPr>
          <p:cNvPr id="132102" name="Text Box 6"/>
          <p:cNvSpPr txBox="1">
            <a:spLocks noChangeArrowheads="1"/>
          </p:cNvSpPr>
          <p:nvPr/>
        </p:nvSpPr>
        <p:spPr bwMode="auto">
          <a:xfrm>
            <a:off x="304800" y="3810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i="1" dirty="0">
                <a:solidFill>
                  <a:srgbClr val="FF0000"/>
                </a:solidFill>
              </a:rPr>
              <a:t>- </a:t>
            </a:r>
            <a:r>
              <a:rPr lang="en-US" sz="2400" i="1" dirty="0" err="1">
                <a:solidFill>
                  <a:srgbClr val="FF0000"/>
                </a:solidFill>
              </a:rPr>
              <a:t>Gợi</a:t>
            </a:r>
            <a:r>
              <a:rPr lang="en-US" sz="2400" i="1" dirty="0">
                <a:solidFill>
                  <a:srgbClr val="FF0000"/>
                </a:solidFill>
              </a:rPr>
              <a:t> ý</a:t>
            </a:r>
            <a:r>
              <a:rPr lang="en-US" sz="2400" dirty="0">
                <a:solidFill>
                  <a:srgbClr val="FFFF00"/>
                </a:solidFill>
              </a:rPr>
              <a:t>:</a:t>
            </a:r>
          </a:p>
        </p:txBody>
      </p:sp>
      <p:grpSp>
        <p:nvGrpSpPr>
          <p:cNvPr id="132113" name="Group 17"/>
          <p:cNvGrpSpPr>
            <a:grpSpLocks/>
          </p:cNvGrpSpPr>
          <p:nvPr/>
        </p:nvGrpSpPr>
        <p:grpSpPr bwMode="auto">
          <a:xfrm>
            <a:off x="190501" y="1693863"/>
            <a:ext cx="8839200" cy="2133600"/>
            <a:chOff x="120" y="768"/>
            <a:chExt cx="5568" cy="1344"/>
          </a:xfrm>
        </p:grpSpPr>
        <p:sp>
          <p:nvSpPr>
            <p:cNvPr id="132101" name="Text Box 5"/>
            <p:cNvSpPr txBox="1">
              <a:spLocks noChangeArrowheads="1"/>
            </p:cNvSpPr>
            <p:nvPr/>
          </p:nvSpPr>
          <p:spPr bwMode="auto">
            <a:xfrm>
              <a:off x="120" y="768"/>
              <a:ext cx="5568" cy="1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dirty="0"/>
                <a:t>b/</a:t>
              </a:r>
              <a:r>
                <a:rPr lang="en-US" sz="2400" b="1" dirty="0">
                  <a:solidFill>
                    <a:srgbClr val="FFFFFF"/>
                  </a:solidFill>
                </a:rPr>
                <a:t>-</a:t>
              </a:r>
              <a:r>
                <a:rPr lang="en-US" sz="2400" dirty="0"/>
                <a:t> </a:t>
              </a:r>
              <a:r>
                <a:rPr lang="en-US" sz="2400" i="1" dirty="0"/>
                <a:t>( </a:t>
              </a:r>
              <a:r>
                <a:rPr lang="en-US" sz="2400" i="1" dirty="0" err="1"/>
                <a:t>cua</a:t>
              </a:r>
              <a:r>
                <a:rPr lang="en-US" sz="2400" i="1" dirty="0"/>
                <a:t>, </a:t>
              </a:r>
              <a:r>
                <a:rPr lang="en-US" sz="2400" i="1" dirty="0" err="1"/>
                <a:t>cá</a:t>
              </a:r>
              <a:r>
                <a:rPr lang="en-US" sz="2400" i="1" dirty="0"/>
                <a:t>)</a:t>
              </a:r>
              <a:r>
                <a:rPr lang="en-US" sz="2400" dirty="0"/>
                <a:t>  </a:t>
              </a:r>
              <a:r>
                <a:rPr lang="en-US" sz="2400" dirty="0" err="1"/>
                <a:t>tấp</a:t>
              </a:r>
              <a:r>
                <a:rPr lang="en-US" sz="2400" dirty="0"/>
                <a:t> </a:t>
              </a:r>
              <a:r>
                <a:rPr lang="en-US" sz="2400" dirty="0" err="1"/>
                <a:t>nập</a:t>
              </a:r>
              <a:r>
                <a:rPr lang="en-US" dirty="0"/>
                <a:t> </a:t>
              </a:r>
              <a:r>
                <a:rPr lang="en-US"/>
                <a:t>	</a:t>
              </a:r>
              <a:r>
                <a:rPr lang="en-US" smtClean="0"/>
                <a:t>              </a:t>
              </a:r>
              <a:r>
                <a:rPr lang="en-US" sz="2400" smtClean="0">
                  <a:solidFill>
                    <a:srgbClr val="FF0000"/>
                  </a:solidFill>
                </a:rPr>
                <a:t>Từ </a:t>
              </a:r>
              <a:r>
                <a:rPr lang="en-US" sz="2400" dirty="0" err="1">
                  <a:solidFill>
                    <a:srgbClr val="FF0000"/>
                  </a:solidFill>
                </a:rPr>
                <a:t>ngữ</a:t>
              </a:r>
              <a:r>
                <a:rPr lang="en-US" sz="2400" dirty="0">
                  <a:solidFill>
                    <a:srgbClr val="FF0000"/>
                  </a:solidFill>
                </a:rPr>
                <a:t> </a:t>
              </a:r>
              <a:r>
                <a:rPr lang="en-US" sz="2400" dirty="0" err="1">
                  <a:solidFill>
                    <a:srgbClr val="FF0000"/>
                  </a:solidFill>
                </a:rPr>
                <a:t>vốn</a:t>
              </a:r>
              <a:r>
                <a:rPr lang="en-US" sz="2400" dirty="0">
                  <a:solidFill>
                    <a:srgbClr val="FF0000"/>
                  </a:solidFill>
                </a:rPr>
                <a:t> </a:t>
              </a:r>
              <a:r>
                <a:rPr lang="en-US" sz="2400" dirty="0" err="1">
                  <a:solidFill>
                    <a:srgbClr val="FF0000"/>
                  </a:solidFill>
                </a:rPr>
                <a:t>chỉ</a:t>
              </a:r>
              <a:r>
                <a:rPr lang="en-US" sz="2400" dirty="0">
                  <a:solidFill>
                    <a:srgbClr val="FF0000"/>
                  </a:solidFill>
                </a:rPr>
                <a:t> </a:t>
              </a:r>
              <a:r>
                <a:rPr lang="en-US" sz="2400" dirty="0" err="1">
                  <a:solidFill>
                    <a:srgbClr val="FF0000"/>
                  </a:solidFill>
                </a:rPr>
                <a:t>hoạt</a:t>
              </a:r>
              <a:r>
                <a:rPr lang="en-US" sz="2400" dirty="0">
                  <a:solidFill>
                    <a:srgbClr val="FF0000"/>
                  </a:solidFill>
                </a:rPr>
                <a:t> </a:t>
              </a:r>
              <a:r>
                <a:rPr lang="en-US" sz="2400" dirty="0" err="1">
                  <a:solidFill>
                    <a:srgbClr val="FF0000"/>
                  </a:solidFill>
                </a:rPr>
                <a:t>động</a:t>
              </a:r>
              <a:r>
                <a:rPr lang="en-US" sz="2400" dirty="0">
                  <a:solidFill>
                    <a:srgbClr val="FF0000"/>
                  </a:solidFill>
                </a:rPr>
                <a:t>, </a:t>
              </a:r>
              <a:r>
                <a:rPr lang="en-US" sz="2400" dirty="0" err="1">
                  <a:solidFill>
                    <a:srgbClr val="FF0000"/>
                  </a:solidFill>
                </a:rPr>
                <a:t>tính</a:t>
              </a:r>
              <a:r>
                <a:rPr lang="en-US" sz="2400" dirty="0">
                  <a:solidFill>
                    <a:srgbClr val="FF0000"/>
                  </a:solidFill>
                </a:rPr>
                <a:t> </a:t>
              </a:r>
              <a:r>
                <a:rPr lang="en-US" sz="2400" dirty="0" err="1">
                  <a:solidFill>
                    <a:srgbClr val="FF0000"/>
                  </a:solidFill>
                </a:rPr>
                <a:t>chất</a:t>
              </a:r>
              <a:r>
                <a:rPr lang="en-US" sz="2400" dirty="0">
                  <a:solidFill>
                    <a:srgbClr val="FF0000"/>
                  </a:solidFill>
                </a:rPr>
                <a:t> </a:t>
              </a:r>
              <a:r>
                <a:rPr lang="en-US" sz="2400" err="1">
                  <a:solidFill>
                    <a:srgbClr val="FF0000"/>
                  </a:solidFill>
                </a:rPr>
                <a:t>của</a:t>
              </a:r>
              <a:r>
                <a:rPr lang="en-US" sz="2400">
                  <a:solidFill>
                    <a:srgbClr val="FF0000"/>
                  </a:solidFill>
                </a:rPr>
                <a:t> </a:t>
              </a:r>
              <a:endParaRPr lang="en-US" sz="2400"/>
            </a:p>
            <a:p>
              <a:r>
                <a:rPr lang="en-US" sz="2400" i="1" smtClean="0"/>
                <a:t> (cò</a:t>
              </a:r>
              <a:r>
                <a:rPr lang="en-US" sz="2400" i="1" dirty="0"/>
                <a:t>, </a:t>
              </a:r>
              <a:r>
                <a:rPr lang="en-US" sz="2400" i="1" dirty="0" err="1"/>
                <a:t>sếu</a:t>
              </a:r>
              <a:r>
                <a:rPr lang="en-US" sz="2400" i="1" dirty="0"/>
                <a:t>, </a:t>
              </a:r>
              <a:r>
                <a:rPr lang="en-US" sz="2400" i="1" dirty="0" err="1"/>
                <a:t>vạc</a:t>
              </a:r>
              <a:r>
                <a:rPr lang="en-US" sz="2400" i="1" dirty="0"/>
                <a:t>,</a:t>
              </a:r>
              <a:r>
                <a:rPr lang="en-US" i="1" dirty="0"/>
                <a:t> </a:t>
              </a:r>
              <a:r>
                <a:rPr lang="en-US" sz="2400" i="1" dirty="0" smtClean="0"/>
                <a:t>le... </a:t>
              </a:r>
              <a:r>
                <a:rPr lang="en-US" sz="2400" i="1"/>
                <a:t>)</a:t>
              </a:r>
              <a:r>
                <a:rPr lang="en-US" sz="2400"/>
                <a:t> </a:t>
              </a:r>
              <a:r>
                <a:rPr lang="en-US" sz="2400" smtClean="0"/>
                <a:t>cãi         </a:t>
              </a:r>
              <a:r>
                <a:rPr lang="en-US" sz="2400" smtClean="0">
                  <a:solidFill>
                    <a:srgbClr val="FF0000"/>
                  </a:solidFill>
                </a:rPr>
                <a:t>người </a:t>
              </a:r>
              <a:r>
                <a:rPr lang="en-US" sz="2400" dirty="0" err="1">
                  <a:solidFill>
                    <a:srgbClr val="FF0000"/>
                  </a:solidFill>
                </a:rPr>
                <a:t>để</a:t>
              </a:r>
              <a:r>
                <a:rPr lang="en-US" sz="2400" dirty="0">
                  <a:solidFill>
                    <a:srgbClr val="FF0000"/>
                  </a:solidFill>
                </a:rPr>
                <a:t> </a:t>
              </a:r>
              <a:r>
                <a:rPr lang="en-US" sz="2400" dirty="0" err="1">
                  <a:solidFill>
                    <a:srgbClr val="FF0000"/>
                  </a:solidFill>
                </a:rPr>
                <a:t>chỉ</a:t>
              </a:r>
              <a:r>
                <a:rPr lang="en-US" sz="2400" dirty="0">
                  <a:solidFill>
                    <a:srgbClr val="FF0000"/>
                  </a:solidFill>
                </a:rPr>
                <a:t> </a:t>
              </a:r>
              <a:r>
                <a:rPr lang="en-US" sz="2400" dirty="0" err="1">
                  <a:solidFill>
                    <a:srgbClr val="FF0000"/>
                  </a:solidFill>
                </a:rPr>
                <a:t>hoạt</a:t>
              </a:r>
              <a:r>
                <a:rPr lang="en-US" sz="2400" dirty="0">
                  <a:solidFill>
                    <a:srgbClr val="FF0000"/>
                  </a:solidFill>
                </a:rPr>
                <a:t> </a:t>
              </a:r>
              <a:r>
                <a:rPr lang="en-US" sz="2400" dirty="0" err="1">
                  <a:solidFill>
                    <a:srgbClr val="FF0000"/>
                  </a:solidFill>
                </a:rPr>
                <a:t>động,tính</a:t>
              </a:r>
              <a:r>
                <a:rPr lang="en-US" sz="2400" dirty="0">
                  <a:solidFill>
                    <a:srgbClr val="FF0000"/>
                  </a:solidFill>
                </a:rPr>
                <a:t> </a:t>
              </a:r>
              <a:r>
                <a:rPr lang="en-US" sz="2400" dirty="0" err="1">
                  <a:solidFill>
                    <a:srgbClr val="FF0000"/>
                  </a:solidFill>
                </a:rPr>
                <a:t>chất</a:t>
              </a:r>
              <a:r>
                <a:rPr lang="en-US" sz="2400" dirty="0">
                  <a:solidFill>
                    <a:srgbClr val="FF0000"/>
                  </a:solidFill>
                </a:rPr>
                <a:t> </a:t>
              </a:r>
              <a:r>
                <a:rPr lang="en-US" sz="2400" dirty="0" err="1" smtClean="0">
                  <a:solidFill>
                    <a:srgbClr val="FF0000"/>
                  </a:solidFill>
                </a:rPr>
                <a:t>của</a:t>
              </a:r>
              <a:r>
                <a:rPr lang="en-US" sz="2400" dirty="0">
                  <a:solidFill>
                    <a:srgbClr val="FF0000"/>
                  </a:solidFill>
                </a:rPr>
                <a:t> </a:t>
              </a:r>
              <a:r>
                <a:rPr lang="en-US" sz="2400" dirty="0" err="1" smtClean="0">
                  <a:solidFill>
                    <a:srgbClr val="FF0000"/>
                  </a:solidFill>
                </a:rPr>
                <a:t>vật</a:t>
              </a:r>
              <a:r>
                <a:rPr lang="en-US" sz="2400" dirty="0">
                  <a:solidFill>
                    <a:srgbClr val="FF0000"/>
                  </a:solidFill>
                </a:rPr>
                <a:t>.</a:t>
              </a:r>
            </a:p>
            <a:p>
              <a:r>
                <a:rPr lang="en-US" sz="2400" dirty="0" err="1"/>
                <a:t>cọ</a:t>
              </a:r>
              <a:r>
                <a:rPr lang="en-US" sz="2400" dirty="0"/>
                <a:t> </a:t>
              </a:r>
              <a:r>
                <a:rPr lang="en-US" sz="2400" dirty="0" err="1"/>
                <a:t>om</a:t>
              </a:r>
              <a:r>
                <a:rPr lang="en-US" sz="2400" dirty="0"/>
                <a:t> </a:t>
              </a:r>
              <a:r>
                <a:rPr lang="en-US" sz="2400" dirty="0" err="1"/>
                <a:t>sòm</a:t>
              </a:r>
              <a:r>
                <a:rPr lang="en-US" dirty="0"/>
                <a:t> </a:t>
              </a:r>
            </a:p>
            <a:p>
              <a:r>
                <a:rPr lang="en-US" sz="2400" dirty="0"/>
                <a:t>- </a:t>
              </a:r>
              <a:r>
                <a:rPr lang="en-US" sz="2400" dirty="0" err="1"/>
                <a:t>họ</a:t>
              </a:r>
              <a:r>
                <a:rPr lang="en-US" sz="2400" dirty="0"/>
                <a:t> </a:t>
              </a:r>
              <a:r>
                <a:rPr lang="en-US" sz="2400" i="1" dirty="0"/>
                <a:t>( </a:t>
              </a:r>
              <a:r>
                <a:rPr lang="en-US" sz="2400" i="1" dirty="0" err="1"/>
                <a:t>cò</a:t>
              </a:r>
              <a:r>
                <a:rPr lang="en-US" sz="2400" i="1" dirty="0"/>
                <a:t>, </a:t>
              </a:r>
              <a:r>
                <a:rPr lang="en-US" sz="2400" i="1" dirty="0" err="1"/>
                <a:t>sếu</a:t>
              </a:r>
              <a:r>
                <a:rPr lang="en-US" sz="2400" i="1" dirty="0"/>
                <a:t>, </a:t>
              </a:r>
              <a:r>
                <a:rPr lang="en-US" sz="2400" i="1" dirty="0" err="1"/>
                <a:t>vạc</a:t>
              </a:r>
              <a:r>
                <a:rPr lang="en-US" sz="2400" i="1" dirty="0"/>
                <a:t>, </a:t>
              </a:r>
              <a:r>
                <a:rPr lang="en-US" sz="2400" i="1"/>
                <a:t>le </a:t>
              </a:r>
              <a:r>
                <a:rPr lang="en-US" sz="2400" i="1" smtClean="0"/>
                <a:t>...)          </a:t>
              </a:r>
              <a:r>
                <a:rPr lang="en-US" sz="2400" smtClean="0">
                  <a:solidFill>
                    <a:srgbClr val="FF0000"/>
                  </a:solidFill>
                </a:rPr>
                <a:t>Dùng </a:t>
              </a:r>
              <a:r>
                <a:rPr lang="en-US" sz="2400" dirty="0" err="1">
                  <a:solidFill>
                    <a:srgbClr val="FF0000"/>
                  </a:solidFill>
                </a:rPr>
                <a:t>từ</a:t>
              </a:r>
              <a:r>
                <a:rPr lang="en-US" sz="2400" dirty="0">
                  <a:solidFill>
                    <a:srgbClr val="FF0000"/>
                  </a:solidFill>
                </a:rPr>
                <a:t> </a:t>
              </a:r>
              <a:r>
                <a:rPr lang="en-US" sz="2400" dirty="0" err="1">
                  <a:solidFill>
                    <a:srgbClr val="FF0000"/>
                  </a:solidFill>
                </a:rPr>
                <a:t>vốn</a:t>
              </a:r>
              <a:r>
                <a:rPr lang="en-US" sz="2400" dirty="0">
                  <a:solidFill>
                    <a:srgbClr val="FF0000"/>
                  </a:solidFill>
                </a:rPr>
                <a:t> </a:t>
              </a:r>
              <a:r>
                <a:rPr lang="en-US" sz="2400" dirty="0" err="1">
                  <a:solidFill>
                    <a:srgbClr val="FF0000"/>
                  </a:solidFill>
                </a:rPr>
                <a:t>gọi</a:t>
              </a:r>
              <a:r>
                <a:rPr lang="en-US" sz="2400" dirty="0">
                  <a:solidFill>
                    <a:srgbClr val="FF0000"/>
                  </a:solidFill>
                </a:rPr>
                <a:t> </a:t>
              </a:r>
              <a:r>
                <a:rPr lang="en-US" sz="2400" dirty="0" err="1">
                  <a:solidFill>
                    <a:srgbClr val="FF0000"/>
                  </a:solidFill>
                </a:rPr>
                <a:t>người</a:t>
              </a:r>
              <a:r>
                <a:rPr lang="en-US" sz="2400" dirty="0">
                  <a:solidFill>
                    <a:srgbClr val="FF0000"/>
                  </a:solidFill>
                </a:rPr>
                <a:t> </a:t>
              </a:r>
              <a:r>
                <a:rPr lang="en-US" sz="2400" dirty="0" err="1">
                  <a:solidFill>
                    <a:srgbClr val="FF0000"/>
                  </a:solidFill>
                </a:rPr>
                <a:t>để</a:t>
              </a:r>
              <a:r>
                <a:rPr lang="en-US" sz="2400" dirty="0">
                  <a:solidFill>
                    <a:srgbClr val="FF0000"/>
                  </a:solidFill>
                </a:rPr>
                <a:t> </a:t>
              </a:r>
              <a:r>
                <a:rPr lang="en-US" sz="2400" dirty="0" err="1">
                  <a:solidFill>
                    <a:srgbClr val="FF0000"/>
                  </a:solidFill>
                </a:rPr>
                <a:t>gọi</a:t>
              </a:r>
              <a:r>
                <a:rPr lang="en-US" sz="2400" dirty="0">
                  <a:solidFill>
                    <a:srgbClr val="FF0000"/>
                  </a:solidFill>
                </a:rPr>
                <a:t> </a:t>
              </a:r>
              <a:r>
                <a:rPr lang="en-US" sz="2400" dirty="0" err="1">
                  <a:solidFill>
                    <a:srgbClr val="FF0000"/>
                  </a:solidFill>
                </a:rPr>
                <a:t>vật</a:t>
              </a:r>
              <a:r>
                <a:rPr lang="en-US" sz="2400" dirty="0">
                  <a:solidFill>
                    <a:srgbClr val="FF0000"/>
                  </a:solidFill>
                </a:rPr>
                <a:t>.</a:t>
              </a:r>
            </a:p>
            <a:p>
              <a:r>
                <a:rPr lang="en-US" sz="2400" dirty="0"/>
                <a:t>- </a:t>
              </a:r>
              <a:r>
                <a:rPr lang="en-US" sz="2400" dirty="0" err="1"/>
                <a:t>anh</a:t>
              </a:r>
              <a:r>
                <a:rPr lang="en-US" sz="2400" dirty="0"/>
                <a:t> </a:t>
              </a:r>
              <a:r>
                <a:rPr lang="en-US" sz="2400" i="1" dirty="0"/>
                <a:t>( </a:t>
              </a:r>
              <a:r>
                <a:rPr lang="en-US" sz="2400" i="1" dirty="0" err="1"/>
                <a:t>cò</a:t>
              </a:r>
              <a:r>
                <a:rPr lang="en-US" sz="2400" i="1" dirty="0"/>
                <a:t> )</a:t>
              </a:r>
            </a:p>
          </p:txBody>
        </p:sp>
        <p:pic>
          <p:nvPicPr>
            <p:cNvPr id="132104" name="Picture 8"/>
            <p:cNvPicPr>
              <a:picLocks noChangeAspect="1" noChangeArrowheads="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2120" y="903"/>
              <a:ext cx="245"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2105" name="Picture 9"/>
            <p:cNvPicPr>
              <a:picLocks noChangeAspect="1" noChangeArrowheads="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2208" y="1440"/>
              <a:ext cx="245" cy="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32116" name="Group 20"/>
          <p:cNvGrpSpPr>
            <a:grpSpLocks/>
          </p:cNvGrpSpPr>
          <p:nvPr/>
        </p:nvGrpSpPr>
        <p:grpSpPr bwMode="auto">
          <a:xfrm>
            <a:off x="381000" y="4038600"/>
            <a:ext cx="8763000" cy="1371600"/>
            <a:chOff x="240" y="2256"/>
            <a:chExt cx="5520" cy="864"/>
          </a:xfrm>
        </p:grpSpPr>
        <p:sp>
          <p:nvSpPr>
            <p:cNvPr id="132106" name="Text Box 10"/>
            <p:cNvSpPr txBox="1">
              <a:spLocks noChangeArrowheads="1"/>
            </p:cNvSpPr>
            <p:nvPr/>
          </p:nvSpPr>
          <p:spPr bwMode="auto">
            <a:xfrm>
              <a:off x="240" y="2256"/>
              <a:ext cx="5520" cy="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dirty="0"/>
                <a:t>c/ - </a:t>
              </a:r>
              <a:r>
                <a:rPr lang="en-US" sz="2400" i="1" dirty="0"/>
                <a:t>(</a:t>
              </a:r>
              <a:r>
                <a:rPr lang="en-US" sz="2400" i="1" dirty="0" err="1"/>
                <a:t>chòm</a:t>
              </a:r>
              <a:r>
                <a:rPr lang="en-US" sz="2400" i="1" dirty="0"/>
                <a:t> </a:t>
              </a:r>
              <a:r>
                <a:rPr lang="en-US" sz="2400" i="1" dirty="0" err="1"/>
                <a:t>cổ</a:t>
              </a:r>
              <a:r>
                <a:rPr lang="en-US" sz="2400" i="1" dirty="0"/>
                <a:t> </a:t>
              </a:r>
              <a:r>
                <a:rPr lang="en-US" sz="2400" i="1" dirty="0" err="1"/>
                <a:t>thụ</a:t>
              </a:r>
              <a:r>
                <a:rPr lang="en-US" sz="2400" i="1" dirty="0"/>
                <a:t>)</a:t>
              </a:r>
              <a:r>
                <a:rPr lang="en-US" sz="2400" dirty="0"/>
                <a:t> </a:t>
              </a:r>
              <a:r>
                <a:rPr lang="en-US" sz="2400" dirty="0" err="1"/>
                <a:t>dáng</a:t>
              </a:r>
              <a:r>
                <a:rPr lang="en-US" sz="2400" dirty="0"/>
                <a:t> </a:t>
              </a:r>
              <a:r>
                <a:rPr lang="en-US" sz="2400" dirty="0" err="1"/>
                <a:t>mãnh</a:t>
              </a:r>
              <a:r>
                <a:rPr lang="en-US" sz="2400" dirty="0"/>
                <a:t>  </a:t>
              </a:r>
              <a:r>
                <a:rPr lang="en-US" sz="2400" dirty="0" err="1"/>
                <a:t>liệt</a:t>
              </a:r>
              <a:r>
                <a:rPr lang="en-US" sz="2400" dirty="0"/>
                <a:t>, 	</a:t>
              </a:r>
              <a:r>
                <a:rPr lang="en-US" sz="2400" dirty="0" err="1">
                  <a:solidFill>
                    <a:srgbClr val="FF0000"/>
                  </a:solidFill>
                </a:rPr>
                <a:t>Từ</a:t>
              </a:r>
              <a:r>
                <a:rPr lang="en-US" sz="2400" dirty="0">
                  <a:solidFill>
                    <a:srgbClr val="FF0000"/>
                  </a:solidFill>
                </a:rPr>
                <a:t> </a:t>
              </a:r>
              <a:r>
                <a:rPr lang="en-US" sz="2400" dirty="0" err="1">
                  <a:solidFill>
                    <a:srgbClr val="FF0000"/>
                  </a:solidFill>
                </a:rPr>
                <a:t>ngữ</a:t>
              </a:r>
              <a:r>
                <a:rPr lang="en-US" sz="2400" dirty="0">
                  <a:solidFill>
                    <a:srgbClr val="FF0000"/>
                  </a:solidFill>
                </a:rPr>
                <a:t> </a:t>
              </a:r>
              <a:r>
                <a:rPr lang="en-US" sz="2400" dirty="0" err="1">
                  <a:solidFill>
                    <a:srgbClr val="FF0000"/>
                  </a:solidFill>
                </a:rPr>
                <a:t>vốn</a:t>
              </a:r>
              <a:r>
                <a:rPr lang="en-US" sz="2400" dirty="0">
                  <a:solidFill>
                    <a:srgbClr val="FF0000"/>
                  </a:solidFill>
                </a:rPr>
                <a:t> </a:t>
              </a:r>
              <a:r>
                <a:rPr lang="en-US" sz="2400" dirty="0" err="1">
                  <a:solidFill>
                    <a:srgbClr val="FF0000"/>
                  </a:solidFill>
                </a:rPr>
                <a:t>chỉ</a:t>
              </a:r>
              <a:r>
                <a:rPr lang="en-US" sz="2400" dirty="0">
                  <a:solidFill>
                    <a:srgbClr val="FF0000"/>
                  </a:solidFill>
                </a:rPr>
                <a:t> </a:t>
              </a:r>
              <a:r>
                <a:rPr lang="en-US" sz="2400" dirty="0" err="1">
                  <a:solidFill>
                    <a:srgbClr val="FF0000"/>
                  </a:solidFill>
                </a:rPr>
                <a:t>hoạt</a:t>
              </a:r>
              <a:r>
                <a:rPr lang="en-US" sz="2400" dirty="0">
                  <a:solidFill>
                    <a:srgbClr val="FF0000"/>
                  </a:solidFill>
                </a:rPr>
                <a:t> </a:t>
              </a:r>
              <a:r>
                <a:rPr lang="en-US" sz="2400" dirty="0" err="1">
                  <a:solidFill>
                    <a:srgbClr val="FF0000"/>
                  </a:solidFill>
                </a:rPr>
                <a:t>động</a:t>
              </a:r>
              <a:r>
                <a:rPr lang="en-US" sz="2400" dirty="0">
                  <a:solidFill>
                    <a:srgbClr val="FF0000"/>
                  </a:solidFill>
                </a:rPr>
                <a:t>, </a:t>
              </a:r>
              <a:r>
                <a:rPr lang="en-US" sz="2400" dirty="0" err="1">
                  <a:solidFill>
                    <a:srgbClr val="FF0000"/>
                  </a:solidFill>
                </a:rPr>
                <a:t>tính</a:t>
              </a:r>
              <a:endParaRPr lang="en-US" sz="2400" dirty="0">
                <a:solidFill>
                  <a:srgbClr val="FF0000"/>
                </a:solidFill>
              </a:endParaRPr>
            </a:p>
            <a:p>
              <a:r>
                <a:rPr lang="en-US" sz="2400" dirty="0" err="1"/>
                <a:t>đứng</a:t>
              </a:r>
              <a:r>
                <a:rPr lang="en-US" sz="2400" dirty="0"/>
                <a:t> </a:t>
              </a:r>
              <a:r>
                <a:rPr lang="en-US" sz="2400" dirty="0" err="1"/>
                <a:t>trầm</a:t>
              </a:r>
              <a:r>
                <a:rPr lang="en-US" sz="2400" dirty="0"/>
                <a:t> </a:t>
              </a:r>
              <a:r>
                <a:rPr lang="en-US" sz="2400" dirty="0" err="1"/>
                <a:t>ngâm</a:t>
              </a:r>
              <a:r>
                <a:rPr lang="en-US" sz="2400" dirty="0"/>
                <a:t> </a:t>
              </a:r>
              <a:r>
                <a:rPr lang="en-US" sz="2400" dirty="0" err="1"/>
                <a:t>lặng</a:t>
              </a:r>
              <a:r>
                <a:rPr lang="en-US" sz="2400" dirty="0"/>
                <a:t> </a:t>
              </a:r>
              <a:r>
                <a:rPr lang="en-US" sz="2400" dirty="0" err="1"/>
                <a:t>nhìn</a:t>
              </a:r>
              <a:r>
                <a:rPr lang="en-US" sz="2400" dirty="0"/>
                <a:t>	         </a:t>
              </a:r>
              <a:r>
                <a:rPr lang="en-US" sz="2400" dirty="0">
                  <a:solidFill>
                    <a:srgbClr val="FFFF00"/>
                  </a:solidFill>
                </a:rPr>
                <a:t> </a:t>
              </a:r>
              <a:r>
                <a:rPr lang="en-US" sz="2400" dirty="0" err="1">
                  <a:solidFill>
                    <a:srgbClr val="FF0000"/>
                  </a:solidFill>
                </a:rPr>
                <a:t>chất</a:t>
              </a:r>
              <a:r>
                <a:rPr lang="en-US" sz="2400" dirty="0">
                  <a:solidFill>
                    <a:srgbClr val="FF0000"/>
                  </a:solidFill>
                </a:rPr>
                <a:t> </a:t>
              </a:r>
              <a:r>
                <a:rPr lang="en-US" sz="2400" dirty="0" err="1">
                  <a:solidFill>
                    <a:srgbClr val="FF0000"/>
                  </a:solidFill>
                </a:rPr>
                <a:t>của</a:t>
              </a:r>
              <a:r>
                <a:rPr lang="en-US" sz="2400" dirty="0">
                  <a:solidFill>
                    <a:srgbClr val="FF0000"/>
                  </a:solidFill>
                </a:rPr>
                <a:t> </a:t>
              </a:r>
              <a:r>
                <a:rPr lang="en-US" sz="2400" dirty="0" err="1">
                  <a:solidFill>
                    <a:srgbClr val="FF0000"/>
                  </a:solidFill>
                </a:rPr>
                <a:t>người</a:t>
              </a:r>
              <a:r>
                <a:rPr lang="en-US" sz="2400" dirty="0">
                  <a:solidFill>
                    <a:srgbClr val="FF0000"/>
                  </a:solidFill>
                </a:rPr>
                <a:t> </a:t>
              </a:r>
              <a:r>
                <a:rPr lang="en-US" sz="2400" dirty="0" err="1">
                  <a:solidFill>
                    <a:srgbClr val="FF0000"/>
                  </a:solidFill>
                </a:rPr>
                <a:t>để</a:t>
              </a:r>
              <a:r>
                <a:rPr lang="en-US" sz="2400" dirty="0">
                  <a:solidFill>
                    <a:srgbClr val="FF0000"/>
                  </a:solidFill>
                </a:rPr>
                <a:t> </a:t>
              </a:r>
              <a:r>
                <a:rPr lang="en-US" sz="2400" dirty="0" err="1">
                  <a:solidFill>
                    <a:srgbClr val="FF0000"/>
                  </a:solidFill>
                </a:rPr>
                <a:t>chỉ</a:t>
              </a:r>
              <a:r>
                <a:rPr lang="en-US" sz="2400" dirty="0">
                  <a:solidFill>
                    <a:srgbClr val="FF0000"/>
                  </a:solidFill>
                </a:rPr>
                <a:t> </a:t>
              </a:r>
              <a:r>
                <a:rPr lang="en-US" sz="2400" dirty="0" err="1">
                  <a:solidFill>
                    <a:srgbClr val="FF0000"/>
                  </a:solidFill>
                </a:rPr>
                <a:t>hoạt</a:t>
              </a:r>
              <a:r>
                <a:rPr lang="en-US" sz="2400" dirty="0">
                  <a:solidFill>
                    <a:srgbClr val="FF0000"/>
                  </a:solidFill>
                </a:rPr>
                <a:t> </a:t>
              </a:r>
              <a:r>
                <a:rPr lang="en-US" sz="2400" dirty="0" err="1">
                  <a:solidFill>
                    <a:srgbClr val="FF0000"/>
                  </a:solidFill>
                </a:rPr>
                <a:t>động</a:t>
              </a:r>
              <a:r>
                <a:rPr lang="en-US" sz="2400" dirty="0">
                  <a:solidFill>
                    <a:srgbClr val="FFFF00"/>
                  </a:solidFill>
                </a:rPr>
                <a:t>,</a:t>
              </a:r>
              <a:r>
                <a:rPr lang="en-US" sz="2400" dirty="0"/>
                <a:t> </a:t>
              </a:r>
            </a:p>
            <a:p>
              <a:r>
                <a:rPr lang="en-US" sz="2400" dirty="0"/>
                <a:t>   - </a:t>
              </a:r>
              <a:r>
                <a:rPr lang="en-US" sz="2400" i="1" dirty="0"/>
                <a:t>( </a:t>
              </a:r>
              <a:r>
                <a:rPr lang="en-US" sz="2400" i="1" dirty="0" err="1"/>
                <a:t>thuyền</a:t>
              </a:r>
              <a:r>
                <a:rPr lang="en-US" sz="2400" i="1" dirty="0"/>
                <a:t> )</a:t>
              </a:r>
              <a:r>
                <a:rPr lang="en-US" sz="2400" dirty="0"/>
                <a:t> </a:t>
              </a:r>
              <a:r>
                <a:rPr lang="en-US" sz="2400" dirty="0" err="1"/>
                <a:t>vùng</a:t>
              </a:r>
              <a:r>
                <a:rPr lang="en-US" sz="2400" dirty="0"/>
                <a:t> </a:t>
              </a:r>
              <a:r>
                <a:rPr lang="en-US" sz="2400" dirty="0" err="1"/>
                <a:t>vằng</a:t>
              </a:r>
              <a:r>
                <a:rPr lang="en-US" sz="2400" dirty="0"/>
                <a:t> 		</a:t>
              </a:r>
              <a:r>
                <a:rPr lang="en-US" sz="2400" dirty="0" err="1">
                  <a:solidFill>
                    <a:srgbClr val="FF0000"/>
                  </a:solidFill>
                </a:rPr>
                <a:t>tính</a:t>
              </a:r>
              <a:r>
                <a:rPr lang="en-US" sz="2400" dirty="0">
                  <a:solidFill>
                    <a:srgbClr val="FF0000"/>
                  </a:solidFill>
                </a:rPr>
                <a:t> </a:t>
              </a:r>
              <a:r>
                <a:rPr lang="en-US" sz="2400" dirty="0" err="1">
                  <a:solidFill>
                    <a:srgbClr val="FF0000"/>
                  </a:solidFill>
                </a:rPr>
                <a:t>chất</a:t>
              </a:r>
              <a:r>
                <a:rPr lang="en-US" sz="2400" dirty="0">
                  <a:solidFill>
                    <a:srgbClr val="FF0000"/>
                  </a:solidFill>
                </a:rPr>
                <a:t> </a:t>
              </a:r>
              <a:r>
                <a:rPr lang="en-US" sz="2400" dirty="0" err="1">
                  <a:solidFill>
                    <a:srgbClr val="FF0000"/>
                  </a:solidFill>
                </a:rPr>
                <a:t>của</a:t>
              </a:r>
              <a:r>
                <a:rPr lang="en-US" sz="2400" dirty="0">
                  <a:solidFill>
                    <a:srgbClr val="FF0000"/>
                  </a:solidFill>
                </a:rPr>
                <a:t> </a:t>
              </a:r>
              <a:r>
                <a:rPr lang="en-US" sz="2400" dirty="0" err="1">
                  <a:solidFill>
                    <a:srgbClr val="FF0000"/>
                  </a:solidFill>
                </a:rPr>
                <a:t>vật</a:t>
              </a:r>
              <a:r>
                <a:rPr lang="en-US" sz="2400" dirty="0">
                  <a:solidFill>
                    <a:srgbClr val="FF0000"/>
                  </a:solidFill>
                </a:rPr>
                <a:t>.</a:t>
              </a:r>
              <a:r>
                <a:rPr lang="en-US" sz="2400" dirty="0"/>
                <a:t>	</a:t>
              </a:r>
            </a:p>
          </p:txBody>
        </p:sp>
        <p:pic>
          <p:nvPicPr>
            <p:cNvPr id="132107" name="Picture 11"/>
            <p:cNvPicPr>
              <a:picLocks noChangeAspect="1" noChangeArrowheads="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2932" y="2256"/>
              <a:ext cx="245" cy="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32115" name="Group 19"/>
          <p:cNvGrpSpPr>
            <a:grpSpLocks/>
          </p:cNvGrpSpPr>
          <p:nvPr/>
        </p:nvGrpSpPr>
        <p:grpSpPr bwMode="auto">
          <a:xfrm>
            <a:off x="228600" y="5410200"/>
            <a:ext cx="8534400" cy="1200150"/>
            <a:chOff x="144" y="3216"/>
            <a:chExt cx="5376" cy="756"/>
          </a:xfrm>
        </p:grpSpPr>
        <p:sp>
          <p:nvSpPr>
            <p:cNvPr id="132108" name="Text Box 12"/>
            <p:cNvSpPr txBox="1">
              <a:spLocks noChangeArrowheads="1"/>
            </p:cNvSpPr>
            <p:nvPr/>
          </p:nvSpPr>
          <p:spPr bwMode="auto">
            <a:xfrm>
              <a:off x="144" y="3216"/>
              <a:ext cx="5376" cy="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b="1" dirty="0">
                  <a:solidFill>
                    <a:srgbClr val="FFFF00"/>
                  </a:solidFill>
                </a:rPr>
                <a:t>  </a:t>
              </a:r>
              <a:r>
                <a:rPr lang="en-US" sz="2400" dirty="0"/>
                <a:t>d/ -</a:t>
              </a:r>
              <a:r>
                <a:rPr lang="en-US" sz="2400" i="1" dirty="0"/>
                <a:t>(</a:t>
              </a:r>
              <a:r>
                <a:rPr lang="en-US" sz="2400" i="1" dirty="0" err="1"/>
                <a:t>cây</a:t>
              </a:r>
              <a:r>
                <a:rPr lang="en-US" sz="2400" i="1" dirty="0"/>
                <a:t> )</a:t>
              </a:r>
              <a:r>
                <a:rPr lang="en-US" sz="2400" dirty="0"/>
                <a:t> </a:t>
              </a:r>
              <a:r>
                <a:rPr lang="en-US" sz="2400" dirty="0" err="1"/>
                <a:t>bị</a:t>
              </a:r>
              <a:r>
                <a:rPr lang="en-US" sz="2400" dirty="0"/>
                <a:t> </a:t>
              </a:r>
              <a:r>
                <a:rPr lang="en-US" sz="2400" dirty="0" err="1"/>
                <a:t>thương</a:t>
              </a:r>
              <a:r>
                <a:rPr lang="en-US" sz="2400" dirty="0"/>
                <a:t>; 			</a:t>
              </a:r>
              <a:r>
                <a:rPr lang="en-US" sz="2400" dirty="0" err="1">
                  <a:solidFill>
                    <a:srgbClr val="FF0000"/>
                  </a:solidFill>
                </a:rPr>
                <a:t>Từ</a:t>
              </a:r>
              <a:r>
                <a:rPr lang="en-US" sz="2400" dirty="0">
                  <a:solidFill>
                    <a:srgbClr val="FF0000"/>
                  </a:solidFill>
                </a:rPr>
                <a:t> </a:t>
              </a:r>
              <a:r>
                <a:rPr lang="en-US" sz="2400" dirty="0" err="1">
                  <a:solidFill>
                    <a:srgbClr val="FF0000"/>
                  </a:solidFill>
                </a:rPr>
                <a:t>ngữ</a:t>
              </a:r>
              <a:r>
                <a:rPr lang="en-US" sz="2400" dirty="0">
                  <a:solidFill>
                    <a:srgbClr val="FF0000"/>
                  </a:solidFill>
                </a:rPr>
                <a:t> </a:t>
              </a:r>
              <a:r>
                <a:rPr lang="en-US" sz="2400" dirty="0" err="1">
                  <a:solidFill>
                    <a:srgbClr val="FF0000"/>
                  </a:solidFill>
                </a:rPr>
                <a:t>vốn</a:t>
              </a:r>
              <a:r>
                <a:rPr lang="en-US" sz="2400" dirty="0">
                  <a:solidFill>
                    <a:srgbClr val="FF0000"/>
                  </a:solidFill>
                </a:rPr>
                <a:t> </a:t>
              </a:r>
              <a:r>
                <a:rPr lang="en-US" sz="2400" dirty="0" err="1">
                  <a:solidFill>
                    <a:srgbClr val="FF0000"/>
                  </a:solidFill>
                </a:rPr>
                <a:t>chỉ</a:t>
              </a:r>
              <a:r>
                <a:rPr lang="en-US" sz="2400" dirty="0">
                  <a:solidFill>
                    <a:srgbClr val="FF0000"/>
                  </a:solidFill>
                </a:rPr>
                <a:t> </a:t>
              </a:r>
              <a:r>
                <a:rPr lang="en-US" sz="2400" dirty="0" err="1">
                  <a:solidFill>
                    <a:srgbClr val="FF0000"/>
                  </a:solidFill>
                </a:rPr>
                <a:t>hoạt</a:t>
              </a:r>
              <a:r>
                <a:rPr lang="en-US" sz="2400" dirty="0">
                  <a:solidFill>
                    <a:srgbClr val="FF0000"/>
                  </a:solidFill>
                </a:rPr>
                <a:t> </a:t>
              </a:r>
              <a:r>
                <a:rPr lang="en-US" sz="2400" dirty="0" err="1">
                  <a:solidFill>
                    <a:srgbClr val="FF0000"/>
                  </a:solidFill>
                </a:rPr>
                <a:t>động</a:t>
              </a:r>
              <a:r>
                <a:rPr lang="en-US" sz="2400" dirty="0">
                  <a:solidFill>
                    <a:srgbClr val="FF0000"/>
                  </a:solidFill>
                </a:rPr>
                <a:t>, </a:t>
              </a:r>
            </a:p>
            <a:p>
              <a:r>
                <a:rPr lang="en-US" sz="2400" dirty="0"/>
                <a:t>  </a:t>
              </a:r>
              <a:r>
                <a:rPr lang="en-US" sz="2400" dirty="0" err="1" smtClean="0"/>
                <a:t>thân</a:t>
              </a:r>
              <a:r>
                <a:rPr lang="en-US" sz="2400" dirty="0" smtClean="0"/>
                <a:t> </a:t>
              </a:r>
              <a:r>
                <a:rPr lang="en-US" sz="2400" dirty="0" err="1"/>
                <a:t>mình</a:t>
              </a:r>
              <a:r>
                <a:rPr lang="en-US" sz="2400" dirty="0"/>
                <a:t>; </a:t>
              </a:r>
              <a:r>
                <a:rPr lang="en-US" sz="2400" dirty="0" err="1"/>
                <a:t>vết</a:t>
              </a:r>
              <a:r>
                <a:rPr lang="en-US" sz="2400" dirty="0"/>
                <a:t> </a:t>
              </a:r>
              <a:r>
                <a:rPr lang="en-US" sz="2400" dirty="0" err="1"/>
                <a:t>thương</a:t>
              </a:r>
              <a:r>
                <a:rPr lang="en-US" sz="2400" dirty="0"/>
                <a:t>; 		</a:t>
              </a:r>
              <a:r>
                <a:rPr lang="en-US" sz="2400" dirty="0" err="1">
                  <a:solidFill>
                    <a:srgbClr val="FF0000"/>
                  </a:solidFill>
                </a:rPr>
                <a:t>tính</a:t>
              </a:r>
              <a:r>
                <a:rPr lang="en-US" sz="2400" dirty="0">
                  <a:solidFill>
                    <a:srgbClr val="FF0000"/>
                  </a:solidFill>
                </a:rPr>
                <a:t> </a:t>
              </a:r>
              <a:r>
                <a:rPr lang="en-US" sz="2400" dirty="0" err="1">
                  <a:solidFill>
                    <a:srgbClr val="FF0000"/>
                  </a:solidFill>
                </a:rPr>
                <a:t>chất</a:t>
              </a:r>
              <a:r>
                <a:rPr lang="en-US" sz="2400" dirty="0">
                  <a:solidFill>
                    <a:srgbClr val="FF0000"/>
                  </a:solidFill>
                </a:rPr>
                <a:t> </a:t>
              </a:r>
              <a:r>
                <a:rPr lang="en-US" sz="2400" dirty="0" err="1">
                  <a:solidFill>
                    <a:srgbClr val="FF0000"/>
                  </a:solidFill>
                </a:rPr>
                <a:t>của</a:t>
              </a:r>
              <a:r>
                <a:rPr lang="en-US" sz="2400" dirty="0">
                  <a:solidFill>
                    <a:srgbClr val="FF0000"/>
                  </a:solidFill>
                </a:rPr>
                <a:t> </a:t>
              </a:r>
              <a:r>
                <a:rPr lang="en-US" sz="2400" dirty="0" err="1">
                  <a:solidFill>
                    <a:srgbClr val="FF0000"/>
                  </a:solidFill>
                </a:rPr>
                <a:t>người</a:t>
              </a:r>
              <a:r>
                <a:rPr lang="en-US" sz="2400" dirty="0">
                  <a:solidFill>
                    <a:srgbClr val="FF0000"/>
                  </a:solidFill>
                </a:rPr>
                <a:t> </a:t>
              </a:r>
              <a:r>
                <a:rPr lang="en-US" sz="2400" dirty="0" err="1">
                  <a:solidFill>
                    <a:srgbClr val="FF0000"/>
                  </a:solidFill>
                </a:rPr>
                <a:t>để</a:t>
              </a:r>
              <a:r>
                <a:rPr lang="en-US" sz="2400" dirty="0">
                  <a:solidFill>
                    <a:srgbClr val="FF0000"/>
                  </a:solidFill>
                </a:rPr>
                <a:t> </a:t>
              </a:r>
              <a:r>
                <a:rPr lang="en-US" sz="2400" dirty="0" err="1" smtClean="0">
                  <a:solidFill>
                    <a:srgbClr val="FF0000"/>
                  </a:solidFill>
                </a:rPr>
                <a:t>chỉ</a:t>
              </a:r>
              <a:r>
                <a:rPr lang="en-US" sz="2400" dirty="0">
                  <a:solidFill>
                    <a:srgbClr val="FF0000"/>
                  </a:solidFill>
                </a:rPr>
                <a:t> </a:t>
              </a:r>
              <a:r>
                <a:rPr lang="en-US" sz="2400" dirty="0" err="1" smtClean="0">
                  <a:solidFill>
                    <a:srgbClr val="FF0000"/>
                  </a:solidFill>
                </a:rPr>
                <a:t>hoạ</a:t>
              </a:r>
              <a:r>
                <a:rPr lang="en-US" sz="2400" dirty="0" smtClean="0">
                  <a:solidFill>
                    <a:srgbClr val="FF0000"/>
                  </a:solidFill>
                </a:rPr>
                <a:t> </a:t>
              </a:r>
              <a:r>
                <a:rPr lang="en-US" sz="2400" dirty="0" err="1"/>
                <a:t>cục</a:t>
              </a:r>
              <a:r>
                <a:rPr lang="en-US" sz="2400" dirty="0"/>
                <a:t> </a:t>
              </a:r>
              <a:r>
                <a:rPr lang="en-US" sz="2400" dirty="0" err="1"/>
                <a:t>máu</a:t>
              </a:r>
              <a:r>
                <a:rPr lang="en-US" sz="2400" dirty="0"/>
                <a:t> 				</a:t>
              </a:r>
              <a:r>
                <a:rPr lang="en-US" sz="2400" dirty="0" err="1">
                  <a:solidFill>
                    <a:srgbClr val="FF0000"/>
                  </a:solidFill>
                </a:rPr>
                <a:t>động</a:t>
              </a:r>
              <a:r>
                <a:rPr lang="en-US" sz="2400" dirty="0">
                  <a:solidFill>
                    <a:srgbClr val="FF0000"/>
                  </a:solidFill>
                </a:rPr>
                <a:t>, </a:t>
              </a:r>
              <a:r>
                <a:rPr lang="en-US" sz="2400" dirty="0" err="1">
                  <a:solidFill>
                    <a:srgbClr val="FF0000"/>
                  </a:solidFill>
                </a:rPr>
                <a:t>tính</a:t>
              </a:r>
              <a:r>
                <a:rPr lang="en-US" sz="2400" dirty="0">
                  <a:solidFill>
                    <a:srgbClr val="FF0000"/>
                  </a:solidFill>
                </a:rPr>
                <a:t> </a:t>
              </a:r>
              <a:r>
                <a:rPr lang="en-US" sz="2400" dirty="0" err="1">
                  <a:solidFill>
                    <a:srgbClr val="FF0000"/>
                  </a:solidFill>
                </a:rPr>
                <a:t>chất</a:t>
              </a:r>
              <a:r>
                <a:rPr lang="en-US" sz="2400" dirty="0">
                  <a:solidFill>
                    <a:srgbClr val="FF0000"/>
                  </a:solidFill>
                </a:rPr>
                <a:t> </a:t>
              </a:r>
              <a:r>
                <a:rPr lang="en-US" sz="2400" dirty="0" err="1">
                  <a:solidFill>
                    <a:srgbClr val="FF0000"/>
                  </a:solidFill>
                </a:rPr>
                <a:t>của</a:t>
              </a:r>
              <a:r>
                <a:rPr lang="en-US" sz="2400" dirty="0">
                  <a:solidFill>
                    <a:srgbClr val="FF0000"/>
                  </a:solidFill>
                </a:rPr>
                <a:t> </a:t>
              </a:r>
              <a:r>
                <a:rPr lang="en-US" sz="2400" dirty="0" err="1">
                  <a:solidFill>
                    <a:srgbClr val="FF0000"/>
                  </a:solidFill>
                </a:rPr>
                <a:t>vật</a:t>
              </a:r>
              <a:r>
                <a:rPr lang="en-US" sz="2400" dirty="0"/>
                <a:t>.</a:t>
              </a:r>
            </a:p>
          </p:txBody>
        </p:sp>
        <p:sp>
          <p:nvSpPr>
            <p:cNvPr id="132109" name="Line 13"/>
            <p:cNvSpPr>
              <a:spLocks noChangeShapeType="1"/>
            </p:cNvSpPr>
            <p:nvPr/>
          </p:nvSpPr>
          <p:spPr bwMode="auto">
            <a:xfrm>
              <a:off x="2304" y="3600"/>
              <a:ext cx="48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2120" name="Group 24"/>
          <p:cNvGrpSpPr>
            <a:grpSpLocks/>
          </p:cNvGrpSpPr>
          <p:nvPr/>
        </p:nvGrpSpPr>
        <p:grpSpPr bwMode="auto">
          <a:xfrm>
            <a:off x="381000" y="762000"/>
            <a:ext cx="8458200" cy="1384301"/>
            <a:chOff x="192" y="528"/>
            <a:chExt cx="4608" cy="872"/>
          </a:xfrm>
        </p:grpSpPr>
        <p:sp>
          <p:nvSpPr>
            <p:cNvPr id="132110" name="Text Box 14"/>
            <p:cNvSpPr txBox="1">
              <a:spLocks noChangeArrowheads="1"/>
            </p:cNvSpPr>
            <p:nvPr/>
          </p:nvSpPr>
          <p:spPr bwMode="auto">
            <a:xfrm>
              <a:off x="192" y="528"/>
              <a:ext cx="4608" cy="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dirty="0"/>
                <a:t>a/ -  </a:t>
              </a:r>
              <a:r>
                <a:rPr lang="en-US" sz="2400" dirty="0" err="1"/>
                <a:t>núi</a:t>
              </a:r>
              <a:r>
                <a:rPr lang="en-US" sz="2400" dirty="0"/>
                <a:t> </a:t>
              </a:r>
              <a:r>
                <a:rPr lang="en-US" sz="2400" dirty="0" err="1">
                  <a:solidFill>
                    <a:srgbClr val="FF0000"/>
                  </a:solidFill>
                </a:rPr>
                <a:t>ơi</a:t>
              </a:r>
              <a:r>
                <a:rPr lang="en-US" sz="2400" dirty="0">
                  <a:solidFill>
                    <a:srgbClr val="FF0000"/>
                  </a:solidFill>
                </a:rPr>
                <a:t>           </a:t>
              </a:r>
              <a:r>
                <a:rPr lang="en-US" sz="2400" i="1" dirty="0" err="1">
                  <a:solidFill>
                    <a:srgbClr val="FF0000"/>
                  </a:solidFill>
                </a:rPr>
                <a:t>Trò</a:t>
              </a:r>
              <a:r>
                <a:rPr lang="en-US" sz="2400" i="1" dirty="0">
                  <a:solidFill>
                    <a:srgbClr val="FF0000"/>
                  </a:solidFill>
                </a:rPr>
                <a:t> </a:t>
              </a:r>
              <a:r>
                <a:rPr lang="en-US" sz="2400" i="1" dirty="0" err="1">
                  <a:solidFill>
                    <a:srgbClr val="FF0000"/>
                  </a:solidFill>
                </a:rPr>
                <a:t>chuyện</a:t>
              </a:r>
              <a:r>
                <a:rPr lang="en-US" sz="2400" i="1" dirty="0">
                  <a:solidFill>
                    <a:srgbClr val="FF0000"/>
                  </a:solidFill>
                </a:rPr>
                <a:t> </a:t>
              </a:r>
              <a:r>
                <a:rPr lang="en-US" sz="2400" i="1" dirty="0" err="1">
                  <a:solidFill>
                    <a:srgbClr val="FF0000"/>
                  </a:solidFill>
                </a:rPr>
                <a:t>xưng</a:t>
              </a:r>
              <a:r>
                <a:rPr lang="en-US" sz="2400" i="1" dirty="0">
                  <a:solidFill>
                    <a:srgbClr val="FF0000"/>
                  </a:solidFill>
                </a:rPr>
                <a:t> </a:t>
              </a:r>
              <a:r>
                <a:rPr lang="en-US" sz="2400" i="1" dirty="0" err="1">
                  <a:solidFill>
                    <a:srgbClr val="FF0000"/>
                  </a:solidFill>
                </a:rPr>
                <a:t>hô</a:t>
              </a:r>
              <a:r>
                <a:rPr lang="en-US" sz="2400" i="1" dirty="0">
                  <a:solidFill>
                    <a:srgbClr val="FF0000"/>
                  </a:solidFill>
                </a:rPr>
                <a:t> </a:t>
              </a:r>
              <a:r>
                <a:rPr lang="en-US" sz="2400" i="1" dirty="0" err="1">
                  <a:solidFill>
                    <a:srgbClr val="FF0000"/>
                  </a:solidFill>
                </a:rPr>
                <a:t>với</a:t>
              </a:r>
              <a:r>
                <a:rPr lang="en-US" sz="2400" i="1" dirty="0">
                  <a:solidFill>
                    <a:srgbClr val="FF0000"/>
                  </a:solidFill>
                </a:rPr>
                <a:t> </a:t>
              </a:r>
              <a:r>
                <a:rPr lang="en-US" sz="2400" i="1" dirty="0" err="1">
                  <a:solidFill>
                    <a:srgbClr val="FF0000"/>
                  </a:solidFill>
                </a:rPr>
                <a:t>vật</a:t>
              </a:r>
              <a:r>
                <a:rPr lang="en-US" sz="2400" i="1" dirty="0">
                  <a:solidFill>
                    <a:srgbClr val="FF0000"/>
                  </a:solidFill>
                </a:rPr>
                <a:t> </a:t>
              </a:r>
              <a:r>
                <a:rPr lang="en-US" sz="2400" i="1" dirty="0" err="1">
                  <a:solidFill>
                    <a:srgbClr val="FF0000"/>
                  </a:solidFill>
                </a:rPr>
                <a:t>như</a:t>
              </a:r>
              <a:r>
                <a:rPr lang="en-US" sz="2400" i="1" dirty="0">
                  <a:solidFill>
                    <a:srgbClr val="FF0000"/>
                  </a:solidFill>
                </a:rPr>
                <a:t> </a:t>
              </a:r>
              <a:r>
                <a:rPr lang="en-US" sz="2400" i="1" dirty="0" err="1">
                  <a:solidFill>
                    <a:srgbClr val="FF0000"/>
                  </a:solidFill>
                </a:rPr>
                <a:t>đối</a:t>
              </a:r>
              <a:r>
                <a:rPr lang="en-US" sz="2400" i="1" dirty="0">
                  <a:solidFill>
                    <a:srgbClr val="FF0000"/>
                  </a:solidFill>
                </a:rPr>
                <a:t> </a:t>
              </a:r>
              <a:r>
                <a:rPr lang="en-US" sz="2400" i="1" dirty="0" err="1">
                  <a:solidFill>
                    <a:srgbClr val="FF0000"/>
                  </a:solidFill>
                </a:rPr>
                <a:t>với</a:t>
              </a:r>
              <a:r>
                <a:rPr lang="en-US" sz="2400" i="1" dirty="0">
                  <a:solidFill>
                    <a:srgbClr val="FF0000"/>
                  </a:solidFill>
                </a:rPr>
                <a:t> </a:t>
              </a:r>
              <a:r>
                <a:rPr lang="en-US" sz="2400" i="1" dirty="0" err="1">
                  <a:solidFill>
                    <a:srgbClr val="FF0000"/>
                  </a:solidFill>
                </a:rPr>
                <a:t>người</a:t>
              </a:r>
              <a:r>
                <a:rPr lang="en-US" sz="2400" i="1" dirty="0">
                  <a:solidFill>
                    <a:srgbClr val="FF0000"/>
                  </a:solidFill>
                </a:rPr>
                <a:t> </a:t>
              </a:r>
              <a:r>
                <a:rPr lang="en-US" sz="2400" i="1" dirty="0" err="1">
                  <a:solidFill>
                    <a:srgbClr val="FF0000"/>
                  </a:solidFill>
                </a:rPr>
                <a:t>và</a:t>
              </a:r>
              <a:endParaRPr lang="en-US" sz="2400" i="1" dirty="0">
                <a:solidFill>
                  <a:srgbClr val="FF0000"/>
                </a:solidFill>
              </a:endParaRPr>
            </a:p>
            <a:p>
              <a:r>
                <a:rPr lang="en-US" sz="2400" i="1" dirty="0">
                  <a:solidFill>
                    <a:srgbClr val="FF0000"/>
                  </a:solidFill>
                </a:rPr>
                <a:t>                            </a:t>
              </a:r>
              <a:r>
                <a:rPr lang="en-US" sz="2400" i="1" dirty="0" err="1">
                  <a:solidFill>
                    <a:srgbClr val="FF0000"/>
                  </a:solidFill>
                </a:rPr>
                <a:t>bộc</a:t>
              </a:r>
              <a:r>
                <a:rPr lang="en-US" sz="2400" i="1" dirty="0">
                  <a:solidFill>
                    <a:srgbClr val="FF0000"/>
                  </a:solidFill>
                </a:rPr>
                <a:t> </a:t>
              </a:r>
              <a:r>
                <a:rPr lang="en-US" sz="2400" i="1" dirty="0" err="1">
                  <a:solidFill>
                    <a:srgbClr val="FF0000"/>
                  </a:solidFill>
                </a:rPr>
                <a:t>lộ</a:t>
              </a:r>
              <a:r>
                <a:rPr lang="en-US" sz="2400" i="1" dirty="0">
                  <a:solidFill>
                    <a:srgbClr val="FF0000"/>
                  </a:solidFill>
                </a:rPr>
                <a:t> </a:t>
              </a:r>
              <a:r>
                <a:rPr lang="en-US" sz="2400" i="1" dirty="0" err="1">
                  <a:solidFill>
                    <a:srgbClr val="FF0000"/>
                  </a:solidFill>
                </a:rPr>
                <a:t>tâm</a:t>
              </a:r>
              <a:r>
                <a:rPr lang="en-US" sz="2400" i="1" dirty="0">
                  <a:solidFill>
                    <a:srgbClr val="FF0000"/>
                  </a:solidFill>
                </a:rPr>
                <a:t> </a:t>
              </a:r>
              <a:r>
                <a:rPr lang="en-US" sz="2400" i="1" dirty="0" err="1">
                  <a:solidFill>
                    <a:srgbClr val="FF0000"/>
                  </a:solidFill>
                </a:rPr>
                <a:t>tình</a:t>
              </a:r>
              <a:r>
                <a:rPr lang="en-US" sz="2400" i="1" dirty="0">
                  <a:solidFill>
                    <a:srgbClr val="FF0000"/>
                  </a:solidFill>
                </a:rPr>
                <a:t>, </a:t>
              </a:r>
              <a:r>
                <a:rPr lang="en-US" sz="2400" i="1" dirty="0" err="1">
                  <a:solidFill>
                    <a:srgbClr val="FF0000"/>
                  </a:solidFill>
                </a:rPr>
                <a:t>tâm</a:t>
              </a:r>
              <a:r>
                <a:rPr lang="en-US" sz="2400" i="1" dirty="0">
                  <a:solidFill>
                    <a:srgbClr val="FF0000"/>
                  </a:solidFill>
                </a:rPr>
                <a:t> </a:t>
              </a:r>
              <a:r>
                <a:rPr lang="en-US" sz="2400" i="1" dirty="0" err="1">
                  <a:solidFill>
                    <a:srgbClr val="FF0000"/>
                  </a:solidFill>
                </a:rPr>
                <a:t>sự</a:t>
              </a:r>
              <a:r>
                <a:rPr lang="en-US" sz="2400" i="1" dirty="0">
                  <a:solidFill>
                    <a:srgbClr val="FF0000"/>
                  </a:solidFill>
                </a:rPr>
                <a:t>.</a:t>
              </a:r>
            </a:p>
            <a:p>
              <a:pPr>
                <a:spcBef>
                  <a:spcPct val="50000"/>
                </a:spcBef>
              </a:pPr>
              <a:endParaRPr lang="en-US" sz="2400" b="1" i="1" dirty="0">
                <a:solidFill>
                  <a:srgbClr val="FFFF00"/>
                </a:solidFill>
              </a:endParaRPr>
            </a:p>
          </p:txBody>
        </p:sp>
        <p:sp>
          <p:nvSpPr>
            <p:cNvPr id="132117" name="Line 21"/>
            <p:cNvSpPr>
              <a:spLocks noChangeShapeType="1"/>
            </p:cNvSpPr>
            <p:nvPr/>
          </p:nvSpPr>
          <p:spPr bwMode="auto">
            <a:xfrm>
              <a:off x="1104" y="690"/>
              <a:ext cx="240" cy="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2119" name="Line 23"/>
          <p:cNvSpPr>
            <a:spLocks noChangeShapeType="1"/>
          </p:cNvSpPr>
          <p:nvPr/>
        </p:nvSpPr>
        <p:spPr bwMode="auto">
          <a:xfrm>
            <a:off x="8001000" y="990600"/>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4462303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132102"/>
                                        </p:tgtEl>
                                        <p:attrNameLst>
                                          <p:attrName>style.visibility</p:attrName>
                                        </p:attrNameLst>
                                      </p:cBhvr>
                                      <p:to>
                                        <p:strVal val="visible"/>
                                      </p:to>
                                    </p:set>
                                    <p:animEffect transition="in" filter="fade">
                                      <p:cBhvr>
                                        <p:cTn id="7" dur="800" decel="100000"/>
                                        <p:tgtEl>
                                          <p:spTgt spid="132102"/>
                                        </p:tgtEl>
                                      </p:cBhvr>
                                    </p:animEffect>
                                    <p:anim calcmode="lin" valueType="num">
                                      <p:cBhvr>
                                        <p:cTn id="8" dur="800" decel="100000" fill="hold"/>
                                        <p:tgtEl>
                                          <p:spTgt spid="132102"/>
                                        </p:tgtEl>
                                        <p:attrNameLst>
                                          <p:attrName>style.rotation</p:attrName>
                                        </p:attrNameLst>
                                      </p:cBhvr>
                                      <p:tavLst>
                                        <p:tav tm="0">
                                          <p:val>
                                            <p:fltVal val="-90"/>
                                          </p:val>
                                        </p:tav>
                                        <p:tav tm="100000">
                                          <p:val>
                                            <p:fltVal val="0"/>
                                          </p:val>
                                        </p:tav>
                                      </p:tavLst>
                                    </p:anim>
                                    <p:anim calcmode="lin" valueType="num">
                                      <p:cBhvr>
                                        <p:cTn id="9" dur="800" decel="100000" fill="hold"/>
                                        <p:tgtEl>
                                          <p:spTgt spid="132102"/>
                                        </p:tgtEl>
                                        <p:attrNameLst>
                                          <p:attrName>ppt_x</p:attrName>
                                        </p:attrNameLst>
                                      </p:cBhvr>
                                      <p:tavLst>
                                        <p:tav tm="0">
                                          <p:val>
                                            <p:strVal val="#ppt_x+0.4"/>
                                          </p:val>
                                        </p:tav>
                                        <p:tav tm="100000">
                                          <p:val>
                                            <p:strVal val="#ppt_x-0.05"/>
                                          </p:val>
                                        </p:tav>
                                      </p:tavLst>
                                    </p:anim>
                                    <p:anim calcmode="lin" valueType="num">
                                      <p:cBhvr>
                                        <p:cTn id="10" dur="800" decel="100000" fill="hold"/>
                                        <p:tgtEl>
                                          <p:spTgt spid="13210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3210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32102"/>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32120"/>
                                        </p:tgtEl>
                                        <p:attrNameLst>
                                          <p:attrName>style.visibility</p:attrName>
                                        </p:attrNameLst>
                                      </p:cBhvr>
                                      <p:to>
                                        <p:strVal val="visible"/>
                                      </p:to>
                                    </p:set>
                                    <p:animEffect transition="in" filter="checkerboard(across)">
                                      <p:cBhvr>
                                        <p:cTn id="17" dur="500"/>
                                        <p:tgtEl>
                                          <p:spTgt spid="13212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0" presetClass="entr" presetSubtype="0" fill="hold" nodeType="clickEffect">
                                  <p:stCondLst>
                                    <p:cond delay="0"/>
                                  </p:stCondLst>
                                  <p:childTnLst>
                                    <p:set>
                                      <p:cBhvr>
                                        <p:cTn id="21" dur="1" fill="hold">
                                          <p:stCondLst>
                                            <p:cond delay="0"/>
                                          </p:stCondLst>
                                        </p:cTn>
                                        <p:tgtEl>
                                          <p:spTgt spid="132113"/>
                                        </p:tgtEl>
                                        <p:attrNameLst>
                                          <p:attrName>style.visibility</p:attrName>
                                        </p:attrNameLst>
                                      </p:cBhvr>
                                      <p:to>
                                        <p:strVal val="visible"/>
                                      </p:to>
                                    </p:set>
                                    <p:animEffect transition="in" filter="fade">
                                      <p:cBhvr>
                                        <p:cTn id="22" dur="800" decel="100000"/>
                                        <p:tgtEl>
                                          <p:spTgt spid="132113"/>
                                        </p:tgtEl>
                                      </p:cBhvr>
                                    </p:animEffect>
                                    <p:anim calcmode="lin" valueType="num">
                                      <p:cBhvr>
                                        <p:cTn id="23" dur="800" decel="100000" fill="hold"/>
                                        <p:tgtEl>
                                          <p:spTgt spid="132113"/>
                                        </p:tgtEl>
                                        <p:attrNameLst>
                                          <p:attrName>style.rotation</p:attrName>
                                        </p:attrNameLst>
                                      </p:cBhvr>
                                      <p:tavLst>
                                        <p:tav tm="0">
                                          <p:val>
                                            <p:fltVal val="-90"/>
                                          </p:val>
                                        </p:tav>
                                        <p:tav tm="100000">
                                          <p:val>
                                            <p:fltVal val="0"/>
                                          </p:val>
                                        </p:tav>
                                      </p:tavLst>
                                    </p:anim>
                                    <p:anim calcmode="lin" valueType="num">
                                      <p:cBhvr>
                                        <p:cTn id="24" dur="800" decel="100000" fill="hold"/>
                                        <p:tgtEl>
                                          <p:spTgt spid="132113"/>
                                        </p:tgtEl>
                                        <p:attrNameLst>
                                          <p:attrName>ppt_x</p:attrName>
                                        </p:attrNameLst>
                                      </p:cBhvr>
                                      <p:tavLst>
                                        <p:tav tm="0">
                                          <p:val>
                                            <p:strVal val="#ppt_x+0.4"/>
                                          </p:val>
                                        </p:tav>
                                        <p:tav tm="100000">
                                          <p:val>
                                            <p:strVal val="#ppt_x-0.05"/>
                                          </p:val>
                                        </p:tav>
                                      </p:tavLst>
                                    </p:anim>
                                    <p:anim calcmode="lin" valueType="num">
                                      <p:cBhvr>
                                        <p:cTn id="25" dur="800" decel="100000" fill="hold"/>
                                        <p:tgtEl>
                                          <p:spTgt spid="132113"/>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132113"/>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132113"/>
                                        </p:tgtEl>
                                        <p:attrNameLst>
                                          <p:attrName>ppt_y</p:attrName>
                                        </p:attrNameLst>
                                      </p:cBhvr>
                                      <p:tavLst>
                                        <p:tav tm="0">
                                          <p:val>
                                            <p:strVal val="#ppt_y+0.1"/>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nodeType="clickEffect">
                                  <p:stCondLst>
                                    <p:cond delay="0"/>
                                  </p:stCondLst>
                                  <p:childTnLst>
                                    <p:set>
                                      <p:cBhvr>
                                        <p:cTn id="31" dur="1" fill="hold">
                                          <p:stCondLst>
                                            <p:cond delay="0"/>
                                          </p:stCondLst>
                                        </p:cTn>
                                        <p:tgtEl>
                                          <p:spTgt spid="132116"/>
                                        </p:tgtEl>
                                        <p:attrNameLst>
                                          <p:attrName>style.visibility</p:attrName>
                                        </p:attrNameLst>
                                      </p:cBhvr>
                                      <p:to>
                                        <p:strVal val="visible"/>
                                      </p:to>
                                    </p:set>
                                    <p:anim calcmode="lin" valueType="num">
                                      <p:cBhvr additive="base">
                                        <p:cTn id="32" dur="500" fill="hold"/>
                                        <p:tgtEl>
                                          <p:spTgt spid="132116"/>
                                        </p:tgtEl>
                                        <p:attrNameLst>
                                          <p:attrName>ppt_x</p:attrName>
                                        </p:attrNameLst>
                                      </p:cBhvr>
                                      <p:tavLst>
                                        <p:tav tm="0">
                                          <p:val>
                                            <p:strVal val="#ppt_x"/>
                                          </p:val>
                                        </p:tav>
                                        <p:tav tm="100000">
                                          <p:val>
                                            <p:strVal val="#ppt_x"/>
                                          </p:val>
                                        </p:tav>
                                      </p:tavLst>
                                    </p:anim>
                                    <p:anim calcmode="lin" valueType="num">
                                      <p:cBhvr additive="base">
                                        <p:cTn id="33" dur="500" fill="hold"/>
                                        <p:tgtEl>
                                          <p:spTgt spid="132116"/>
                                        </p:tgtEl>
                                        <p:attrNameLst>
                                          <p:attrName>ppt_y</p:attrName>
                                        </p:attrNameLst>
                                      </p:cBhvr>
                                      <p:tavLst>
                                        <p:tav tm="0">
                                          <p:val>
                                            <p:strVal val="1+#ppt_h/2"/>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4" presetClass="entr" presetSubtype="0" fill="hold" nodeType="clickEffect">
                                  <p:stCondLst>
                                    <p:cond delay="0"/>
                                  </p:stCondLst>
                                  <p:childTnLst>
                                    <p:set>
                                      <p:cBhvr>
                                        <p:cTn id="37" dur="1" fill="hold">
                                          <p:stCondLst>
                                            <p:cond delay="0"/>
                                          </p:stCondLst>
                                        </p:cTn>
                                        <p:tgtEl>
                                          <p:spTgt spid="132115"/>
                                        </p:tgtEl>
                                        <p:attrNameLst>
                                          <p:attrName>style.visibility</p:attrName>
                                        </p:attrNameLst>
                                      </p:cBhvr>
                                      <p:to>
                                        <p:strVal val="visible"/>
                                      </p:to>
                                    </p:set>
                                    <p:anim to="" calcmode="lin" valueType="num">
                                      <p:cBhvr>
                                        <p:cTn id="38" dur="1" fill="hold"/>
                                        <p:tgtEl>
                                          <p:spTgt spid="13211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0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6" name="Text Box 4"/>
          <p:cNvSpPr txBox="1">
            <a:spLocks noChangeArrowheads="1"/>
          </p:cNvSpPr>
          <p:nvPr/>
        </p:nvSpPr>
        <p:spPr bwMode="auto">
          <a:xfrm>
            <a:off x="457200" y="0"/>
            <a:ext cx="8153400" cy="423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dirty="0">
                <a:solidFill>
                  <a:srgbClr val="FF0000"/>
                </a:solidFill>
              </a:rPr>
              <a:t>*</a:t>
            </a:r>
            <a:r>
              <a:rPr lang="en-US" sz="3200" b="1" dirty="0" err="1">
                <a:solidFill>
                  <a:srgbClr val="FF0000"/>
                </a:solidFill>
              </a:rPr>
              <a:t>Dặn</a:t>
            </a:r>
            <a:r>
              <a:rPr lang="en-US" sz="3200" b="1" dirty="0">
                <a:solidFill>
                  <a:srgbClr val="FF0000"/>
                </a:solidFill>
              </a:rPr>
              <a:t> </a:t>
            </a:r>
            <a:r>
              <a:rPr lang="en-US" sz="3200" b="1" dirty="0" err="1">
                <a:solidFill>
                  <a:srgbClr val="FF0000"/>
                </a:solidFill>
              </a:rPr>
              <a:t>dò</a:t>
            </a:r>
            <a:endParaRPr lang="en-US" sz="3200" b="1" dirty="0">
              <a:solidFill>
                <a:srgbClr val="FF0000"/>
              </a:solidFill>
            </a:endParaRPr>
          </a:p>
          <a:p>
            <a:pPr>
              <a:spcBef>
                <a:spcPct val="50000"/>
              </a:spcBef>
            </a:pPr>
            <a:r>
              <a:rPr lang="en-US" sz="3200" dirty="0"/>
              <a:t>- </a:t>
            </a:r>
            <a:r>
              <a:rPr lang="en-US" sz="3200" dirty="0" err="1"/>
              <a:t>Học</a:t>
            </a:r>
            <a:r>
              <a:rPr lang="en-US" sz="3200" dirty="0"/>
              <a:t> </a:t>
            </a:r>
            <a:r>
              <a:rPr lang="en-US" sz="3200" dirty="0" err="1"/>
              <a:t>bài</a:t>
            </a:r>
            <a:r>
              <a:rPr lang="en-US" sz="3200" dirty="0"/>
              <a:t>: </a:t>
            </a:r>
            <a:r>
              <a:rPr lang="en-US" sz="3200" dirty="0" err="1"/>
              <a:t>Ghi</a:t>
            </a:r>
            <a:r>
              <a:rPr lang="en-US" sz="3200" dirty="0"/>
              <a:t> </a:t>
            </a:r>
            <a:r>
              <a:rPr lang="en-US" sz="3200" dirty="0" err="1"/>
              <a:t>nhớ</a:t>
            </a:r>
            <a:r>
              <a:rPr lang="en-US" sz="3200" dirty="0"/>
              <a:t> SGK/ 57-58</a:t>
            </a:r>
          </a:p>
          <a:p>
            <a:pPr>
              <a:spcBef>
                <a:spcPct val="50000"/>
              </a:spcBef>
              <a:buFontTx/>
              <a:buChar char="-"/>
            </a:pPr>
            <a:r>
              <a:rPr lang="en-US" sz="3200" dirty="0"/>
              <a:t> </a:t>
            </a:r>
            <a:r>
              <a:rPr lang="en-US" sz="3200" dirty="0" err="1"/>
              <a:t>Làm</a:t>
            </a:r>
            <a:r>
              <a:rPr lang="en-US" sz="3200" dirty="0"/>
              <a:t> </a:t>
            </a:r>
            <a:r>
              <a:rPr lang="en-US" sz="3200" dirty="0" err="1"/>
              <a:t>bài</a:t>
            </a:r>
            <a:r>
              <a:rPr lang="en-US" sz="3200" dirty="0"/>
              <a:t> </a:t>
            </a:r>
            <a:r>
              <a:rPr lang="en-US" sz="3200" dirty="0" err="1"/>
              <a:t>tập</a:t>
            </a:r>
            <a:r>
              <a:rPr lang="en-US" sz="3200" dirty="0"/>
              <a:t> 5 SGK/59</a:t>
            </a:r>
          </a:p>
          <a:p>
            <a:pPr>
              <a:spcBef>
                <a:spcPct val="50000"/>
              </a:spcBef>
              <a:buFontTx/>
              <a:buChar char="-"/>
            </a:pPr>
            <a:r>
              <a:rPr lang="en-US" sz="3200" dirty="0"/>
              <a:t> </a:t>
            </a:r>
            <a:r>
              <a:rPr lang="en-US" sz="3200" dirty="0" err="1"/>
              <a:t>Soạn</a:t>
            </a:r>
            <a:r>
              <a:rPr lang="en-US" sz="3200" dirty="0"/>
              <a:t> </a:t>
            </a:r>
            <a:r>
              <a:rPr lang="en-US" sz="3200" dirty="0" err="1"/>
              <a:t>bài</a:t>
            </a:r>
            <a:r>
              <a:rPr lang="en-US" sz="3200" dirty="0"/>
              <a:t>: </a:t>
            </a:r>
            <a:r>
              <a:rPr lang="en-US" sz="3200" dirty="0" err="1"/>
              <a:t>Phương</a:t>
            </a:r>
            <a:r>
              <a:rPr lang="en-US" sz="3200" dirty="0"/>
              <a:t> </a:t>
            </a:r>
            <a:r>
              <a:rPr lang="en-US" sz="3200" dirty="0" err="1"/>
              <a:t>pháp</a:t>
            </a:r>
            <a:r>
              <a:rPr lang="en-US" sz="3200" dirty="0"/>
              <a:t> </a:t>
            </a:r>
            <a:r>
              <a:rPr lang="en-US" sz="3200" dirty="0" err="1"/>
              <a:t>tả</a:t>
            </a:r>
            <a:r>
              <a:rPr lang="en-US" sz="3200" dirty="0"/>
              <a:t> </a:t>
            </a:r>
            <a:r>
              <a:rPr lang="en-US" sz="3200" dirty="0" err="1"/>
              <a:t>người</a:t>
            </a:r>
            <a:endParaRPr lang="en-US" sz="3200" dirty="0"/>
          </a:p>
          <a:p>
            <a:pPr>
              <a:spcBef>
                <a:spcPct val="50000"/>
              </a:spcBef>
            </a:pPr>
            <a:r>
              <a:rPr lang="en-US" sz="3200" dirty="0"/>
              <a:t>+ </a:t>
            </a:r>
            <a:r>
              <a:rPr lang="en-US" sz="3200" dirty="0" err="1"/>
              <a:t>Muốn</a:t>
            </a:r>
            <a:r>
              <a:rPr lang="en-US" sz="3200" dirty="0"/>
              <a:t> </a:t>
            </a:r>
            <a:r>
              <a:rPr lang="en-US" sz="3200" dirty="0" err="1"/>
              <a:t>tả</a:t>
            </a:r>
            <a:r>
              <a:rPr lang="en-US" sz="3200" dirty="0"/>
              <a:t> </a:t>
            </a:r>
            <a:r>
              <a:rPr lang="en-US" sz="3200" dirty="0" err="1"/>
              <a:t>người</a:t>
            </a:r>
            <a:r>
              <a:rPr lang="en-US" sz="3200" dirty="0"/>
              <a:t> </a:t>
            </a:r>
            <a:r>
              <a:rPr lang="en-US" sz="3200" dirty="0" err="1"/>
              <a:t>thì</a:t>
            </a:r>
            <a:r>
              <a:rPr lang="en-US" sz="3200" dirty="0"/>
              <a:t> </a:t>
            </a:r>
            <a:r>
              <a:rPr lang="en-US" sz="3200" dirty="0" err="1"/>
              <a:t>cần</a:t>
            </a:r>
            <a:r>
              <a:rPr lang="en-US" sz="3200" dirty="0"/>
              <a:t> </a:t>
            </a:r>
            <a:r>
              <a:rPr lang="en-US" sz="3200" dirty="0" err="1"/>
              <a:t>phải</a:t>
            </a:r>
            <a:r>
              <a:rPr lang="en-US" sz="3200" dirty="0"/>
              <a:t> </a:t>
            </a:r>
            <a:r>
              <a:rPr lang="en-US" sz="3200" dirty="0" err="1"/>
              <a:t>có</a:t>
            </a:r>
            <a:r>
              <a:rPr lang="en-US" sz="3200" dirty="0"/>
              <a:t> </a:t>
            </a:r>
            <a:r>
              <a:rPr lang="en-US" sz="3200" dirty="0" err="1"/>
              <a:t>yếu</a:t>
            </a:r>
            <a:r>
              <a:rPr lang="en-US" sz="3200" dirty="0"/>
              <a:t> </a:t>
            </a:r>
            <a:r>
              <a:rPr lang="en-US" sz="3200" dirty="0" err="1"/>
              <a:t>tố</a:t>
            </a:r>
            <a:r>
              <a:rPr lang="en-US" sz="3200" dirty="0"/>
              <a:t> </a:t>
            </a:r>
            <a:r>
              <a:rPr lang="en-US" sz="3200" dirty="0" err="1"/>
              <a:t>gì</a:t>
            </a:r>
            <a:r>
              <a:rPr lang="en-US" sz="3200" dirty="0"/>
              <a:t>?</a:t>
            </a:r>
          </a:p>
          <a:p>
            <a:pPr>
              <a:spcBef>
                <a:spcPct val="50000"/>
              </a:spcBef>
            </a:pPr>
            <a:r>
              <a:rPr lang="en-US" sz="3200" dirty="0"/>
              <a:t>+ </a:t>
            </a:r>
            <a:r>
              <a:rPr lang="en-US" sz="3200" dirty="0" err="1"/>
              <a:t>Bố</a:t>
            </a:r>
            <a:r>
              <a:rPr lang="en-US" sz="3200" dirty="0"/>
              <a:t> </a:t>
            </a:r>
            <a:r>
              <a:rPr lang="en-US" sz="3200" dirty="0" err="1"/>
              <a:t>cục</a:t>
            </a:r>
            <a:r>
              <a:rPr lang="en-US" sz="3200" dirty="0"/>
              <a:t> </a:t>
            </a:r>
            <a:r>
              <a:rPr lang="en-US" sz="3200" dirty="0" err="1"/>
              <a:t>của</a:t>
            </a:r>
            <a:r>
              <a:rPr lang="en-US" sz="3200" dirty="0"/>
              <a:t> </a:t>
            </a:r>
            <a:r>
              <a:rPr lang="en-US" sz="3200" dirty="0" err="1"/>
              <a:t>bài</a:t>
            </a:r>
            <a:r>
              <a:rPr lang="en-US" sz="3200" dirty="0"/>
              <a:t> </a:t>
            </a:r>
            <a:r>
              <a:rPr lang="en-US" sz="3200" dirty="0" err="1"/>
              <a:t>văn</a:t>
            </a:r>
            <a:r>
              <a:rPr lang="en-US" sz="3200" dirty="0"/>
              <a:t> </a:t>
            </a:r>
            <a:r>
              <a:rPr lang="en-US" sz="3200" dirty="0" err="1"/>
              <a:t>tả</a:t>
            </a:r>
            <a:r>
              <a:rPr lang="en-US" sz="3200" dirty="0"/>
              <a:t> </a:t>
            </a:r>
            <a:r>
              <a:rPr lang="en-US" sz="3200" dirty="0" err="1"/>
              <a:t>người</a:t>
            </a:r>
            <a:r>
              <a:rPr lang="en-US" sz="3200" dirty="0"/>
              <a:t>. </a:t>
            </a:r>
          </a:p>
        </p:txBody>
      </p:sp>
    </p:spTree>
    <p:extLst>
      <p:ext uri="{BB962C8B-B14F-4D97-AF65-F5344CB8AC3E}">
        <p14:creationId xmlns:p14="http://schemas.microsoft.com/office/powerpoint/2010/main" val="339972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7220" name="Picture 4" descr="WO_SCN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37221" name="WordArt 5"/>
          <p:cNvSpPr>
            <a:spLocks noChangeArrowheads="1" noChangeShapeType="1" noTextEdit="1"/>
          </p:cNvSpPr>
          <p:nvPr/>
        </p:nvSpPr>
        <p:spPr bwMode="auto">
          <a:xfrm>
            <a:off x="533400" y="990600"/>
            <a:ext cx="7934325" cy="1295400"/>
          </a:xfrm>
          <a:prstGeom prst="rect">
            <a:avLst/>
          </a:prstGeom>
        </p:spPr>
        <p:txBody>
          <a:bodyPr wrap="none" fromWordArt="1">
            <a:prstTxWarp prst="textChevronInverted">
              <a:avLst>
                <a:gd name="adj" fmla="val 75000"/>
              </a:avLst>
            </a:prstTxWarp>
          </a:bodyPr>
          <a:lstStyle/>
          <a:p>
            <a:pPr algn="ctr"/>
            <a:r>
              <a:rPr lang="vi-VN"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a:cs typeface="Times New Roman"/>
              </a:rPr>
              <a:t>Trân trọng cảm ơn quý thầy cô!</a:t>
            </a:r>
            <a:endPar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a:cs typeface="Times New Roman"/>
            </a:endParaRPr>
          </a:p>
        </p:txBody>
      </p:sp>
      <p:sp>
        <p:nvSpPr>
          <p:cNvPr id="137222" name="WordArt 6"/>
          <p:cNvSpPr>
            <a:spLocks noChangeArrowheads="1" noChangeShapeType="1" noTextEdit="1"/>
          </p:cNvSpPr>
          <p:nvPr/>
        </p:nvSpPr>
        <p:spPr bwMode="auto">
          <a:xfrm rot="-120152">
            <a:off x="990600" y="3276600"/>
            <a:ext cx="7467600" cy="457200"/>
          </a:xfrm>
          <a:prstGeom prst="rect">
            <a:avLst/>
          </a:prstGeom>
          <a:extLst>
            <a:ext uri="{AF507438-7753-43E0-B8FC-AC1667EBCBE1}">
              <a14:hiddenEffects xmlns:a14="http://schemas.microsoft.com/office/drawing/2010/main">
                <a:effectLst/>
              </a14:hiddenEffects>
            </a:ext>
          </a:extLst>
        </p:spPr>
        <p:txBody>
          <a:bodyPr wrap="none" fromWordArt="1">
            <a:prstTxWarp prst="textWave1">
              <a:avLst>
                <a:gd name="adj1" fmla="val 13005"/>
                <a:gd name="adj2" fmla="val 0"/>
              </a:avLst>
            </a:prstTxWarp>
            <a:scene3d>
              <a:camera prst="legacyPerspectiveFront">
                <a:rot lat="20519999" lon="1080000" rev="0"/>
              </a:camera>
              <a:lightRig rig="legacyHarsh2" dir="b"/>
            </a:scene3d>
            <a:sp3d extrusionH="430200" prstMaterial="legacyMatte">
              <a:extrusionClr>
                <a:srgbClr val="FF6600"/>
              </a:extrusionClr>
            </a:sp3d>
          </a:bodyPr>
          <a:lstStyle/>
          <a:p>
            <a:pPr algn="ctr"/>
            <a:r>
              <a:rPr lang="en-US" sz="3600" kern="10" normalizeH="1">
                <a:ln w="9525">
                  <a:round/>
                  <a:headEnd/>
                  <a:tailEnd/>
                </a:ln>
                <a:gradFill rotWithShape="0">
                  <a:gsLst>
                    <a:gs pos="0">
                      <a:srgbClr val="FFE701"/>
                    </a:gs>
                    <a:gs pos="100000">
                      <a:srgbClr val="FE3E02"/>
                    </a:gs>
                  </a:gsLst>
                  <a:lin ang="5520152" scaled="1"/>
                </a:gradFill>
                <a:latin typeface="Times New Roman"/>
                <a:cs typeface="Times New Roman"/>
              </a:rPr>
              <a:t>Xin chào tạm biệt</a:t>
            </a:r>
          </a:p>
        </p:txBody>
      </p:sp>
      <p:pic>
        <p:nvPicPr>
          <p:cNvPr id="137232" name="Picture 16" descr="Entertainment-02-june"/>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8143875" y="5895975"/>
            <a:ext cx="1000125" cy="962025"/>
          </a:xfrm>
          <a:prstGeom prst="rect">
            <a:avLst/>
          </a:prstGeom>
          <a:noFill/>
          <a:extLst>
            <a:ext uri="{909E8E84-426E-40DD-AFC4-6F175D3DCCD1}">
              <a14:hiddenFill xmlns:a14="http://schemas.microsoft.com/office/drawing/2010/main">
                <a:solidFill>
                  <a:srgbClr val="FFFFFF"/>
                </a:solidFill>
              </a14:hiddenFill>
            </a:ext>
          </a:extLst>
        </p:spPr>
      </p:pic>
      <p:pic>
        <p:nvPicPr>
          <p:cNvPr id="137233" name="Tinh Que - My Tam.MP3">
            <a:hlinkClick r:id="" action="ppaction://media"/>
          </p:cNvPr>
          <p:cNvPicPr>
            <a:picLocks noRot="1" noChangeAspect="1" noChangeArrowheads="1"/>
          </p:cNvPicPr>
          <p:nvPr>
            <a:audioFile r:link="rId1"/>
          </p:nvPr>
        </p:nvPicPr>
        <p:blipFill>
          <a:blip r:embed="rId6">
            <a:extLst>
              <a:ext uri="{28A0092B-C50C-407E-A947-70E740481C1C}">
                <a14:useLocalDpi xmlns:a14="http://schemas.microsoft.com/office/drawing/2010/main" val="0"/>
              </a:ext>
            </a:extLst>
          </a:blip>
          <a:srcRect/>
          <a:stretch>
            <a:fillRect/>
          </a:stretch>
        </p:blipFill>
        <p:spPr bwMode="auto">
          <a:xfrm>
            <a:off x="0" y="6400800"/>
            <a:ext cx="304800"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6173301"/>
      </p:ext>
    </p:extLst>
  </p:cSld>
  <p:clrMapOvr>
    <a:masterClrMapping/>
  </p:clrMapOvr>
  <p:transition>
    <p:sndAc>
      <p:stSnd>
        <p:snd r:embed="rId3" name="applaus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37221"/>
                                        </p:tgtEl>
                                        <p:attrNameLst>
                                          <p:attrName>style.visibility</p:attrName>
                                        </p:attrNameLst>
                                      </p:cBhvr>
                                      <p:to>
                                        <p:strVal val="visible"/>
                                      </p:to>
                                    </p:set>
                                    <p:animEffect transition="in" filter="fade">
                                      <p:cBhvr>
                                        <p:cTn id="7" dur="770" decel="100000"/>
                                        <p:tgtEl>
                                          <p:spTgt spid="137221"/>
                                        </p:tgtEl>
                                      </p:cBhvr>
                                    </p:animEffect>
                                    <p:animScale>
                                      <p:cBhvr>
                                        <p:cTn id="8" dur="770" decel="100000"/>
                                        <p:tgtEl>
                                          <p:spTgt spid="137221"/>
                                        </p:tgtEl>
                                      </p:cBhvr>
                                      <p:from x="10000" y="10000"/>
                                      <p:to x="200000" y="450000"/>
                                    </p:animScale>
                                    <p:animScale>
                                      <p:cBhvr>
                                        <p:cTn id="9" dur="1230" accel="100000" fill="hold">
                                          <p:stCondLst>
                                            <p:cond delay="770"/>
                                          </p:stCondLst>
                                        </p:cTn>
                                        <p:tgtEl>
                                          <p:spTgt spid="137221"/>
                                        </p:tgtEl>
                                      </p:cBhvr>
                                      <p:from x="200000" y="450000"/>
                                      <p:to x="100000" y="100000"/>
                                    </p:animScale>
                                    <p:set>
                                      <p:cBhvr>
                                        <p:cTn id="10" dur="770" fill="hold"/>
                                        <p:tgtEl>
                                          <p:spTgt spid="137221"/>
                                        </p:tgtEl>
                                        <p:attrNameLst>
                                          <p:attrName>ppt_x</p:attrName>
                                        </p:attrNameLst>
                                      </p:cBhvr>
                                      <p:to>
                                        <p:strVal val="(0.5)"/>
                                      </p:to>
                                    </p:set>
                                    <p:anim from="(0.5)" to="(#ppt_x)" calcmode="lin" valueType="num">
                                      <p:cBhvr>
                                        <p:cTn id="11" dur="1230" accel="100000" fill="hold">
                                          <p:stCondLst>
                                            <p:cond delay="770"/>
                                          </p:stCondLst>
                                        </p:cTn>
                                        <p:tgtEl>
                                          <p:spTgt spid="137221"/>
                                        </p:tgtEl>
                                        <p:attrNameLst>
                                          <p:attrName>ppt_x</p:attrName>
                                        </p:attrNameLst>
                                      </p:cBhvr>
                                    </p:anim>
                                    <p:set>
                                      <p:cBhvr>
                                        <p:cTn id="12" dur="770" fill="hold"/>
                                        <p:tgtEl>
                                          <p:spTgt spid="137221"/>
                                        </p:tgtEl>
                                        <p:attrNameLst>
                                          <p:attrName>ppt_y</p:attrName>
                                        </p:attrNameLst>
                                      </p:cBhvr>
                                      <p:to>
                                        <p:strVal val="(#ppt_y+0.4)"/>
                                      </p:to>
                                    </p:set>
                                    <p:anim from="(#ppt_y+0.4)" to="(#ppt_y)" calcmode="lin" valueType="num">
                                      <p:cBhvr>
                                        <p:cTn id="13" dur="1230" accel="100000" fill="hold">
                                          <p:stCondLst>
                                            <p:cond delay="770"/>
                                          </p:stCondLst>
                                        </p:cTn>
                                        <p:tgtEl>
                                          <p:spTgt spid="137221"/>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1" presetClass="entr" presetSubtype="0" fill="hold" grpId="0" nodeType="clickEffect">
                                  <p:stCondLst>
                                    <p:cond delay="0"/>
                                  </p:stCondLst>
                                  <p:childTnLst>
                                    <p:set>
                                      <p:cBhvr>
                                        <p:cTn id="17" dur="1" fill="hold">
                                          <p:stCondLst>
                                            <p:cond delay="0"/>
                                          </p:stCondLst>
                                        </p:cTn>
                                        <p:tgtEl>
                                          <p:spTgt spid="137222"/>
                                        </p:tgtEl>
                                        <p:attrNameLst>
                                          <p:attrName>style.visibility</p:attrName>
                                        </p:attrNameLst>
                                      </p:cBhvr>
                                      <p:to>
                                        <p:strVal val="visible"/>
                                      </p:to>
                                    </p:set>
                                    <p:animEffect transition="in" filter="fade">
                                      <p:cBhvr>
                                        <p:cTn id="18" dur="770" decel="100000"/>
                                        <p:tgtEl>
                                          <p:spTgt spid="137222"/>
                                        </p:tgtEl>
                                      </p:cBhvr>
                                    </p:animEffect>
                                    <p:animScale>
                                      <p:cBhvr>
                                        <p:cTn id="19" dur="770" decel="100000"/>
                                        <p:tgtEl>
                                          <p:spTgt spid="137222"/>
                                        </p:tgtEl>
                                      </p:cBhvr>
                                      <p:from x="10000" y="10000"/>
                                      <p:to x="200000" y="450000"/>
                                    </p:animScale>
                                    <p:animScale>
                                      <p:cBhvr>
                                        <p:cTn id="20" dur="1230" accel="100000" fill="hold">
                                          <p:stCondLst>
                                            <p:cond delay="770"/>
                                          </p:stCondLst>
                                        </p:cTn>
                                        <p:tgtEl>
                                          <p:spTgt spid="137222"/>
                                        </p:tgtEl>
                                      </p:cBhvr>
                                      <p:from x="200000" y="450000"/>
                                      <p:to x="100000" y="100000"/>
                                    </p:animScale>
                                    <p:set>
                                      <p:cBhvr>
                                        <p:cTn id="21" dur="770" fill="hold"/>
                                        <p:tgtEl>
                                          <p:spTgt spid="137222"/>
                                        </p:tgtEl>
                                        <p:attrNameLst>
                                          <p:attrName>ppt_x</p:attrName>
                                        </p:attrNameLst>
                                      </p:cBhvr>
                                      <p:to>
                                        <p:strVal val="(0.5)"/>
                                      </p:to>
                                    </p:set>
                                    <p:anim from="(0.5)" to="(#ppt_x)" calcmode="lin" valueType="num">
                                      <p:cBhvr>
                                        <p:cTn id="22" dur="1230" accel="100000" fill="hold">
                                          <p:stCondLst>
                                            <p:cond delay="770"/>
                                          </p:stCondLst>
                                        </p:cTn>
                                        <p:tgtEl>
                                          <p:spTgt spid="137222"/>
                                        </p:tgtEl>
                                        <p:attrNameLst>
                                          <p:attrName>ppt_x</p:attrName>
                                        </p:attrNameLst>
                                      </p:cBhvr>
                                    </p:anim>
                                    <p:set>
                                      <p:cBhvr>
                                        <p:cTn id="23" dur="770" fill="hold"/>
                                        <p:tgtEl>
                                          <p:spTgt spid="137222"/>
                                        </p:tgtEl>
                                        <p:attrNameLst>
                                          <p:attrName>ppt_y</p:attrName>
                                        </p:attrNameLst>
                                      </p:cBhvr>
                                      <p:to>
                                        <p:strVal val="(#ppt_y+0.4)"/>
                                      </p:to>
                                    </p:set>
                                    <p:anim from="(#ppt_y+0.4)" to="(#ppt_y)" calcmode="lin" valueType="num">
                                      <p:cBhvr>
                                        <p:cTn id="24" dur="1230" accel="100000" fill="hold">
                                          <p:stCondLst>
                                            <p:cond delay="770"/>
                                          </p:stCondLst>
                                        </p:cTn>
                                        <p:tgtEl>
                                          <p:spTgt spid="137222"/>
                                        </p:tgtEl>
                                        <p:attrNameLst>
                                          <p:attrName>ppt_y</p:attrName>
                                        </p:attrNameLst>
                                      </p:cBhvr>
                                    </p:anim>
                                  </p:childTnLst>
                                </p:cTn>
                              </p:par>
                            </p:childTnLst>
                          </p:cTn>
                        </p:par>
                        <p:par>
                          <p:cTn id="25" fill="hold" nodeType="afterGroup">
                            <p:stCondLst>
                              <p:cond delay="2000"/>
                            </p:stCondLst>
                            <p:childTnLst>
                              <p:par>
                                <p:cTn id="26" presetID="1" presetClass="mediacall" presetSubtype="0" fill="hold" nodeType="afterEffect">
                                  <p:stCondLst>
                                    <p:cond delay="0"/>
                                  </p:stCondLst>
                                  <p:childTnLst>
                                    <p:cmd type="call" cmd="playFrom(0.0)">
                                      <p:cBhvr>
                                        <p:cTn id="27" dur="307201" fill="hold"/>
                                        <p:tgtEl>
                                          <p:spTgt spid="137233"/>
                                        </p:tgtEl>
                                      </p:cBhvr>
                                    </p:cmd>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mph" presetSubtype="0" fill="hold" grpId="1" nodeType="clickEffect">
                                  <p:stCondLst>
                                    <p:cond delay="0"/>
                                  </p:stCondLst>
                                  <p:childTnLst>
                                    <p:animClr clrSpc="hsl" dir="cw">
                                      <p:cBhvr override="childStyle">
                                        <p:cTn id="31" dur="500" fill="hold"/>
                                        <p:tgtEl>
                                          <p:spTgt spid="137222"/>
                                        </p:tgtEl>
                                        <p:attrNameLst>
                                          <p:attrName>style.color</p:attrName>
                                        </p:attrNameLst>
                                      </p:cBhvr>
                                      <p:by>
                                        <p:hsl h="-7200000" s="0" l="0"/>
                                      </p:by>
                                    </p:animClr>
                                    <p:animClr clrSpc="hsl" dir="cw">
                                      <p:cBhvr>
                                        <p:cTn id="32" dur="500" fill="hold"/>
                                        <p:tgtEl>
                                          <p:spTgt spid="137222"/>
                                        </p:tgtEl>
                                        <p:attrNameLst>
                                          <p:attrName>fillcolor</p:attrName>
                                        </p:attrNameLst>
                                      </p:cBhvr>
                                      <p:by>
                                        <p:hsl h="-7200000" s="0" l="0"/>
                                      </p:by>
                                    </p:animClr>
                                    <p:animClr clrSpc="hsl" dir="cw">
                                      <p:cBhvr>
                                        <p:cTn id="33" dur="500" fill="hold"/>
                                        <p:tgtEl>
                                          <p:spTgt spid="137222"/>
                                        </p:tgtEl>
                                        <p:attrNameLst>
                                          <p:attrName>stroke.color</p:attrName>
                                        </p:attrNameLst>
                                      </p:cBhvr>
                                      <p:by>
                                        <p:hsl h="-7200000" s="0" l="0"/>
                                      </p:by>
                                    </p:animClr>
                                    <p:set>
                                      <p:cBhvr>
                                        <p:cTn id="34" dur="500" fill="hold"/>
                                        <p:tgtEl>
                                          <p:spTgt spid="1372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audio>
              <p:cMediaNode>
                <p:cTn id="35" fill="hold" display="0">
                  <p:stCondLst>
                    <p:cond delay="indefinite"/>
                  </p:stCondLst>
                  <p:endCondLst>
                    <p:cond evt="onNext" delay="0">
                      <p:tgtEl>
                        <p:sldTgt/>
                      </p:tgtEl>
                    </p:cond>
                    <p:cond evt="onPrev" delay="0">
                      <p:tgtEl>
                        <p:sldTgt/>
                      </p:tgtEl>
                    </p:cond>
                    <p:cond evt="onStopAudio" delay="0">
                      <p:tgtEl>
                        <p:sldTgt/>
                      </p:tgtEl>
                    </p:cond>
                  </p:endCondLst>
                </p:cTn>
                <p:tgtEl>
                  <p:spTgt spid="137233"/>
                </p:tgtEl>
              </p:cMediaNode>
            </p:audio>
          </p:childTnLst>
        </p:cTn>
      </p:par>
    </p:tnLst>
    <p:bldLst>
      <p:bldP spid="137221" grpId="0" animBg="1"/>
      <p:bldP spid="137222" grpId="0" animBg="1"/>
      <p:bldP spid="137222"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00" name="Text Box 4"/>
          <p:cNvSpPr txBox="1">
            <a:spLocks noChangeArrowheads="1"/>
          </p:cNvSpPr>
          <p:nvPr/>
        </p:nvSpPr>
        <p:spPr bwMode="auto">
          <a:xfrm>
            <a:off x="0" y="1066800"/>
            <a:ext cx="9144000" cy="543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US" sz="2800" dirty="0">
                <a:latin typeface="Times New Roman" pitchFamily="18" charset="0"/>
              </a:rPr>
              <a:t>	</a:t>
            </a:r>
          </a:p>
          <a:p>
            <a:pPr>
              <a:spcBef>
                <a:spcPct val="50000"/>
              </a:spcBef>
            </a:pPr>
            <a:r>
              <a:rPr lang="en-US" sz="2800" smtClean="0">
                <a:solidFill>
                  <a:srgbClr val="FF0000"/>
                </a:solidFill>
                <a:latin typeface="Times New Roman" pitchFamily="18" charset="0"/>
              </a:rPr>
              <a:t>Câu </a:t>
            </a:r>
            <a:r>
              <a:rPr lang="en-US" sz="2800" dirty="0">
                <a:solidFill>
                  <a:srgbClr val="FF0000"/>
                </a:solidFill>
                <a:latin typeface="Times New Roman" pitchFamily="18" charset="0"/>
              </a:rPr>
              <a:t>2. </a:t>
            </a:r>
            <a:r>
              <a:rPr lang="en-US" sz="2800" dirty="0" err="1">
                <a:solidFill>
                  <a:srgbClr val="FF0000"/>
                </a:solidFill>
                <a:latin typeface="Times New Roman" pitchFamily="18" charset="0"/>
              </a:rPr>
              <a:t>Hãy</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xác</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định</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kiểu</a:t>
            </a:r>
            <a:r>
              <a:rPr lang="en-US" sz="2800" dirty="0">
                <a:solidFill>
                  <a:srgbClr val="FF0000"/>
                </a:solidFill>
                <a:latin typeface="Times New Roman" pitchFamily="18" charset="0"/>
              </a:rPr>
              <a:t> so </a:t>
            </a:r>
            <a:r>
              <a:rPr lang="en-US" sz="2800" dirty="0" err="1">
                <a:solidFill>
                  <a:srgbClr val="FF0000"/>
                </a:solidFill>
                <a:latin typeface="Times New Roman" pitchFamily="18" charset="0"/>
              </a:rPr>
              <a:t>sánh</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trong</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các</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bài</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tập</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sau</a:t>
            </a:r>
            <a:r>
              <a:rPr lang="en-US" sz="2800" dirty="0">
                <a:solidFill>
                  <a:srgbClr val="FF0000"/>
                </a:solidFill>
                <a:latin typeface="Times New Roman" pitchFamily="18" charset="0"/>
              </a:rPr>
              <a:t>:</a:t>
            </a:r>
          </a:p>
          <a:p>
            <a:pPr>
              <a:spcBef>
                <a:spcPct val="50000"/>
              </a:spcBef>
            </a:pPr>
            <a:r>
              <a:rPr lang="en-US" sz="2800" dirty="0">
                <a:solidFill>
                  <a:srgbClr val="FF0000"/>
                </a:solidFill>
                <a:latin typeface="Times New Roman" pitchFamily="18" charset="0"/>
              </a:rPr>
              <a:t>a/   </a:t>
            </a:r>
            <a:r>
              <a:rPr lang="en-US" sz="2800" dirty="0" err="1">
                <a:latin typeface="Times New Roman" pitchFamily="18" charset="0"/>
              </a:rPr>
              <a:t>Những</a:t>
            </a:r>
            <a:r>
              <a:rPr lang="en-US" sz="2800" dirty="0">
                <a:latin typeface="Times New Roman" pitchFamily="18" charset="0"/>
              </a:rPr>
              <a:t> </a:t>
            </a:r>
            <a:r>
              <a:rPr lang="en-US" sz="2800" dirty="0" err="1">
                <a:latin typeface="Times New Roman" pitchFamily="18" charset="0"/>
              </a:rPr>
              <a:t>động</a:t>
            </a:r>
            <a:r>
              <a:rPr lang="en-US" sz="2800" dirty="0">
                <a:latin typeface="Times New Roman" pitchFamily="18" charset="0"/>
              </a:rPr>
              <a:t> </a:t>
            </a:r>
            <a:r>
              <a:rPr lang="en-US" sz="2800" dirty="0" err="1">
                <a:latin typeface="Times New Roman" pitchFamily="18" charset="0"/>
              </a:rPr>
              <a:t>tác</a:t>
            </a:r>
            <a:r>
              <a:rPr lang="en-US" sz="2800" dirty="0">
                <a:latin typeface="Times New Roman" pitchFamily="18" charset="0"/>
              </a:rPr>
              <a:t> </a:t>
            </a:r>
            <a:r>
              <a:rPr lang="en-US" sz="2800" dirty="0" err="1">
                <a:latin typeface="Times New Roman" pitchFamily="18" charset="0"/>
              </a:rPr>
              <a:t>thả</a:t>
            </a:r>
            <a:r>
              <a:rPr lang="en-US" sz="2800" dirty="0">
                <a:latin typeface="Times New Roman" pitchFamily="18" charset="0"/>
              </a:rPr>
              <a:t> </a:t>
            </a:r>
            <a:r>
              <a:rPr lang="en-US" sz="2800" dirty="0" err="1">
                <a:latin typeface="Times New Roman" pitchFamily="18" charset="0"/>
              </a:rPr>
              <a:t>sào</a:t>
            </a:r>
            <a:r>
              <a:rPr lang="en-US" sz="2800" dirty="0">
                <a:latin typeface="Times New Roman" pitchFamily="18" charset="0"/>
              </a:rPr>
              <a:t>, </a:t>
            </a:r>
            <a:r>
              <a:rPr lang="en-US" sz="2800" dirty="0" err="1">
                <a:latin typeface="Times New Roman" pitchFamily="18" charset="0"/>
              </a:rPr>
              <a:t>rút</a:t>
            </a:r>
            <a:r>
              <a:rPr lang="en-US" sz="2800" dirty="0">
                <a:latin typeface="Times New Roman" pitchFamily="18" charset="0"/>
              </a:rPr>
              <a:t> </a:t>
            </a:r>
            <a:r>
              <a:rPr lang="en-US" sz="2800" dirty="0" err="1">
                <a:latin typeface="Times New Roman" pitchFamily="18" charset="0"/>
              </a:rPr>
              <a:t>sào</a:t>
            </a:r>
            <a:r>
              <a:rPr lang="en-US" sz="2800" dirty="0">
                <a:latin typeface="Times New Roman" pitchFamily="18" charset="0"/>
              </a:rPr>
              <a:t> </a:t>
            </a:r>
            <a:r>
              <a:rPr lang="en-US" sz="2800" dirty="0" err="1">
                <a:latin typeface="Times New Roman" pitchFamily="18" charset="0"/>
              </a:rPr>
              <a:t>rập</a:t>
            </a:r>
            <a:r>
              <a:rPr lang="en-US" sz="2800" dirty="0">
                <a:latin typeface="Times New Roman" pitchFamily="18" charset="0"/>
              </a:rPr>
              <a:t> </a:t>
            </a:r>
            <a:r>
              <a:rPr lang="en-US" sz="2800" dirty="0" err="1">
                <a:latin typeface="Times New Roman" pitchFamily="18" charset="0"/>
              </a:rPr>
              <a:t>ràng</a:t>
            </a:r>
            <a:r>
              <a:rPr lang="en-US" sz="2800" dirty="0">
                <a:latin typeface="Times New Roman" pitchFamily="18" charset="0"/>
              </a:rPr>
              <a:t> </a:t>
            </a:r>
            <a:r>
              <a:rPr lang="en-US" sz="2800" dirty="0" err="1">
                <a:latin typeface="Times New Roman" pitchFamily="18" charset="0"/>
              </a:rPr>
              <a:t>nhanh</a:t>
            </a:r>
            <a:r>
              <a:rPr lang="en-US" sz="2800" dirty="0">
                <a:latin typeface="Times New Roman" pitchFamily="18" charset="0"/>
              </a:rPr>
              <a:t> </a:t>
            </a:r>
            <a:r>
              <a:rPr lang="en-US" sz="2800" dirty="0" err="1">
                <a:latin typeface="Times New Roman" pitchFamily="18" charset="0"/>
              </a:rPr>
              <a:t>như</a:t>
            </a:r>
            <a:r>
              <a:rPr lang="en-US" sz="2800" dirty="0">
                <a:latin typeface="Times New Roman" pitchFamily="18" charset="0"/>
              </a:rPr>
              <a:t> </a:t>
            </a:r>
            <a:r>
              <a:rPr lang="en-US" sz="2800" dirty="0" err="1">
                <a:latin typeface="Times New Roman" pitchFamily="18" charset="0"/>
              </a:rPr>
              <a:t>cắt</a:t>
            </a:r>
            <a:r>
              <a:rPr lang="en-US" sz="2800" dirty="0">
                <a:latin typeface="Times New Roman" pitchFamily="18" charset="0"/>
              </a:rPr>
              <a:t>. </a:t>
            </a:r>
            <a:r>
              <a:rPr lang="en-US" sz="2800" dirty="0" err="1">
                <a:latin typeface="Times New Roman" pitchFamily="18" charset="0"/>
              </a:rPr>
              <a:t>Thuyền</a:t>
            </a:r>
            <a:r>
              <a:rPr lang="en-US" sz="2800" dirty="0">
                <a:latin typeface="Times New Roman" pitchFamily="18" charset="0"/>
              </a:rPr>
              <a:t> </a:t>
            </a:r>
            <a:r>
              <a:rPr lang="en-US" sz="2800" dirty="0" err="1">
                <a:latin typeface="Times New Roman" pitchFamily="18" charset="0"/>
              </a:rPr>
              <a:t>cố</a:t>
            </a:r>
            <a:r>
              <a:rPr lang="en-US" sz="2800" dirty="0">
                <a:latin typeface="Times New Roman" pitchFamily="18" charset="0"/>
              </a:rPr>
              <a:t> </a:t>
            </a:r>
            <a:r>
              <a:rPr lang="en-US" sz="2800" dirty="0" err="1">
                <a:latin typeface="Times New Roman" pitchFamily="18" charset="0"/>
              </a:rPr>
              <a:t>lấn</a:t>
            </a:r>
            <a:r>
              <a:rPr lang="en-US" sz="2800" dirty="0">
                <a:latin typeface="Times New Roman" pitchFamily="18" charset="0"/>
              </a:rPr>
              <a:t> </a:t>
            </a:r>
            <a:r>
              <a:rPr lang="en-US" sz="2800" dirty="0" err="1">
                <a:latin typeface="Times New Roman" pitchFamily="18" charset="0"/>
              </a:rPr>
              <a:t>lên</a:t>
            </a:r>
            <a:r>
              <a:rPr lang="en-US" sz="2800" dirty="0">
                <a:latin typeface="Times New Roman" pitchFamily="18" charset="0"/>
              </a:rPr>
              <a:t>. </a:t>
            </a:r>
            <a:r>
              <a:rPr lang="en-US" sz="2800" dirty="0" err="1">
                <a:latin typeface="Times New Roman" pitchFamily="18" charset="0"/>
              </a:rPr>
              <a:t>Dượng</a:t>
            </a:r>
            <a:r>
              <a:rPr lang="en-US" sz="2800" dirty="0">
                <a:latin typeface="Times New Roman" pitchFamily="18" charset="0"/>
              </a:rPr>
              <a:t> </a:t>
            </a:r>
            <a:r>
              <a:rPr lang="en-US" sz="2800" dirty="0" err="1">
                <a:latin typeface="Times New Roman" pitchFamily="18" charset="0"/>
              </a:rPr>
              <a:t>Hương</a:t>
            </a:r>
            <a:r>
              <a:rPr lang="en-US" sz="2800" dirty="0">
                <a:latin typeface="Times New Roman" pitchFamily="18" charset="0"/>
              </a:rPr>
              <a:t> </a:t>
            </a:r>
            <a:r>
              <a:rPr lang="en-US" sz="2800" dirty="0" err="1">
                <a:latin typeface="Times New Roman" pitchFamily="18" charset="0"/>
              </a:rPr>
              <a:t>Thư</a:t>
            </a:r>
            <a:r>
              <a:rPr lang="en-US" sz="2800" dirty="0">
                <a:latin typeface="Times New Roman" pitchFamily="18" charset="0"/>
              </a:rPr>
              <a:t> </a:t>
            </a:r>
            <a:r>
              <a:rPr lang="en-US" sz="2800" dirty="0" err="1">
                <a:latin typeface="Times New Roman" pitchFamily="18" charset="0"/>
              </a:rPr>
              <a:t>như</a:t>
            </a:r>
            <a:r>
              <a:rPr lang="en-US" sz="2800" dirty="0">
                <a:latin typeface="Times New Roman" pitchFamily="18" charset="0"/>
              </a:rPr>
              <a:t> </a:t>
            </a:r>
            <a:r>
              <a:rPr lang="en-US" sz="2800" dirty="0" err="1">
                <a:latin typeface="Times New Roman" pitchFamily="18" charset="0"/>
              </a:rPr>
              <a:t>một</a:t>
            </a:r>
            <a:r>
              <a:rPr lang="en-US" sz="2800" dirty="0">
                <a:latin typeface="Times New Roman" pitchFamily="18" charset="0"/>
              </a:rPr>
              <a:t> pho </a:t>
            </a:r>
            <a:r>
              <a:rPr lang="en-US" sz="2800" dirty="0" err="1">
                <a:latin typeface="Times New Roman" pitchFamily="18" charset="0"/>
              </a:rPr>
              <a:t>tượng</a:t>
            </a:r>
            <a:r>
              <a:rPr lang="en-US" sz="2800" dirty="0">
                <a:latin typeface="Times New Roman" pitchFamily="18" charset="0"/>
              </a:rPr>
              <a:t> </a:t>
            </a:r>
            <a:r>
              <a:rPr lang="en-US" sz="2800" dirty="0" err="1">
                <a:latin typeface="Times New Roman" pitchFamily="18" charset="0"/>
              </a:rPr>
              <a:t>đồng</a:t>
            </a:r>
            <a:r>
              <a:rPr lang="en-US" sz="2800" dirty="0">
                <a:latin typeface="Times New Roman" pitchFamily="18" charset="0"/>
              </a:rPr>
              <a:t> </a:t>
            </a:r>
            <a:r>
              <a:rPr lang="en-US" sz="2800" dirty="0" err="1">
                <a:latin typeface="Times New Roman" pitchFamily="18" charset="0"/>
              </a:rPr>
              <a:t>đúc</a:t>
            </a:r>
            <a:r>
              <a:rPr lang="en-US" sz="2800" dirty="0">
                <a:latin typeface="Times New Roman" pitchFamily="18" charset="0"/>
              </a:rPr>
              <a:t>, </a:t>
            </a:r>
            <a:r>
              <a:rPr lang="en-US" sz="2800" dirty="0" err="1">
                <a:latin typeface="Times New Roman" pitchFamily="18" charset="0"/>
              </a:rPr>
              <a:t>các</a:t>
            </a:r>
            <a:r>
              <a:rPr lang="en-US" sz="2800" dirty="0">
                <a:latin typeface="Times New Roman" pitchFamily="18" charset="0"/>
              </a:rPr>
              <a:t> </a:t>
            </a:r>
            <a:r>
              <a:rPr lang="en-US" sz="2800" dirty="0" err="1">
                <a:latin typeface="Times New Roman" pitchFamily="18" charset="0"/>
              </a:rPr>
              <a:t>bắp</a:t>
            </a:r>
            <a:r>
              <a:rPr lang="en-US" sz="2800" dirty="0">
                <a:latin typeface="Times New Roman" pitchFamily="18" charset="0"/>
              </a:rPr>
              <a:t> </a:t>
            </a:r>
            <a:r>
              <a:rPr lang="en-US" sz="2800" dirty="0" err="1">
                <a:latin typeface="Times New Roman" pitchFamily="18" charset="0"/>
              </a:rPr>
              <a:t>thịt</a:t>
            </a:r>
            <a:r>
              <a:rPr lang="en-US" sz="2800" dirty="0">
                <a:latin typeface="Times New Roman" pitchFamily="18" charset="0"/>
              </a:rPr>
              <a:t> </a:t>
            </a:r>
            <a:r>
              <a:rPr lang="en-US" sz="2800" dirty="0" err="1">
                <a:latin typeface="Times New Roman" pitchFamily="18" charset="0"/>
              </a:rPr>
              <a:t>cuồn</a:t>
            </a:r>
            <a:r>
              <a:rPr lang="en-US" sz="2800" dirty="0">
                <a:latin typeface="Times New Roman" pitchFamily="18" charset="0"/>
              </a:rPr>
              <a:t> </a:t>
            </a:r>
            <a:r>
              <a:rPr lang="en-US" sz="2800" dirty="0" err="1">
                <a:latin typeface="Times New Roman" pitchFamily="18" charset="0"/>
              </a:rPr>
              <a:t>cuộn</a:t>
            </a:r>
            <a:r>
              <a:rPr lang="en-US" sz="2800" dirty="0">
                <a:latin typeface="Times New Roman" pitchFamily="18" charset="0"/>
              </a:rPr>
              <a:t>, </a:t>
            </a:r>
            <a:r>
              <a:rPr lang="en-US" sz="2800" dirty="0" err="1">
                <a:latin typeface="Times New Roman" pitchFamily="18" charset="0"/>
              </a:rPr>
              <a:t>hai</a:t>
            </a:r>
            <a:r>
              <a:rPr lang="en-US" sz="2800" dirty="0">
                <a:latin typeface="Times New Roman" pitchFamily="18" charset="0"/>
              </a:rPr>
              <a:t> </a:t>
            </a:r>
            <a:r>
              <a:rPr lang="en-US" sz="2800" dirty="0" err="1">
                <a:latin typeface="Times New Roman" pitchFamily="18" charset="0"/>
              </a:rPr>
              <a:t>hàm</a:t>
            </a:r>
            <a:r>
              <a:rPr lang="en-US" sz="2800" dirty="0">
                <a:latin typeface="Times New Roman" pitchFamily="18" charset="0"/>
              </a:rPr>
              <a:t> </a:t>
            </a:r>
            <a:r>
              <a:rPr lang="en-US" sz="2800" dirty="0" err="1">
                <a:latin typeface="Times New Roman" pitchFamily="18" charset="0"/>
              </a:rPr>
              <a:t>răng</a:t>
            </a:r>
            <a:r>
              <a:rPr lang="en-US" sz="2800" dirty="0">
                <a:latin typeface="Times New Roman" pitchFamily="18" charset="0"/>
              </a:rPr>
              <a:t> </a:t>
            </a:r>
            <a:r>
              <a:rPr lang="en-US" sz="2800" dirty="0" err="1">
                <a:latin typeface="Times New Roman" pitchFamily="18" charset="0"/>
              </a:rPr>
              <a:t>cắn</a:t>
            </a:r>
            <a:r>
              <a:rPr lang="en-US" sz="2800" dirty="0">
                <a:latin typeface="Times New Roman" pitchFamily="18" charset="0"/>
              </a:rPr>
              <a:t> </a:t>
            </a:r>
            <a:r>
              <a:rPr lang="en-US" sz="2800" dirty="0" err="1">
                <a:latin typeface="Times New Roman" pitchFamily="18" charset="0"/>
              </a:rPr>
              <a:t>chặt</a:t>
            </a:r>
            <a:r>
              <a:rPr lang="en-US" sz="2800" dirty="0">
                <a:latin typeface="Times New Roman" pitchFamily="18" charset="0"/>
              </a:rPr>
              <a:t>, </a:t>
            </a:r>
            <a:r>
              <a:rPr lang="en-US" sz="2800" dirty="0" err="1">
                <a:latin typeface="Times New Roman" pitchFamily="18" charset="0"/>
              </a:rPr>
              <a:t>quai</a:t>
            </a:r>
            <a:r>
              <a:rPr lang="en-US" sz="2800" dirty="0">
                <a:latin typeface="Times New Roman" pitchFamily="18" charset="0"/>
              </a:rPr>
              <a:t> </a:t>
            </a:r>
            <a:r>
              <a:rPr lang="en-US" sz="2800" dirty="0" err="1">
                <a:latin typeface="Times New Roman" pitchFamily="18" charset="0"/>
              </a:rPr>
              <a:t>hàm</a:t>
            </a:r>
            <a:r>
              <a:rPr lang="en-US" sz="2800" dirty="0">
                <a:latin typeface="Times New Roman" pitchFamily="18" charset="0"/>
              </a:rPr>
              <a:t> </a:t>
            </a:r>
            <a:r>
              <a:rPr lang="en-US" sz="2800" dirty="0" err="1">
                <a:latin typeface="Times New Roman" pitchFamily="18" charset="0"/>
              </a:rPr>
              <a:t>bạnh</a:t>
            </a:r>
            <a:r>
              <a:rPr lang="en-US" sz="2800" dirty="0">
                <a:latin typeface="Times New Roman" pitchFamily="18" charset="0"/>
              </a:rPr>
              <a:t> </a:t>
            </a:r>
            <a:r>
              <a:rPr lang="en-US" sz="2800" dirty="0" err="1">
                <a:latin typeface="Times New Roman" pitchFamily="18" charset="0"/>
              </a:rPr>
              <a:t>ra</a:t>
            </a:r>
            <a:r>
              <a:rPr lang="en-US" sz="2800" dirty="0">
                <a:latin typeface="Times New Roman" pitchFamily="18" charset="0"/>
              </a:rPr>
              <a:t>, </a:t>
            </a:r>
            <a:r>
              <a:rPr lang="en-US" sz="2800" dirty="0" err="1">
                <a:latin typeface="Times New Roman" pitchFamily="18" charset="0"/>
              </a:rPr>
              <a:t>cặp</a:t>
            </a:r>
            <a:r>
              <a:rPr lang="en-US" sz="2800" dirty="0">
                <a:latin typeface="Times New Roman" pitchFamily="18" charset="0"/>
              </a:rPr>
              <a:t> </a:t>
            </a:r>
            <a:r>
              <a:rPr lang="en-US" sz="2800" dirty="0" err="1">
                <a:latin typeface="Times New Roman" pitchFamily="18" charset="0"/>
              </a:rPr>
              <a:t>mắt</a:t>
            </a:r>
            <a:r>
              <a:rPr lang="en-US" sz="2800" dirty="0">
                <a:latin typeface="Times New Roman" pitchFamily="18" charset="0"/>
              </a:rPr>
              <a:t> </a:t>
            </a:r>
            <a:r>
              <a:rPr lang="en-US" sz="2800" dirty="0" err="1">
                <a:latin typeface="Times New Roman" pitchFamily="18" charset="0"/>
              </a:rPr>
              <a:t>nảy</a:t>
            </a:r>
            <a:r>
              <a:rPr lang="en-US" sz="2800" dirty="0">
                <a:latin typeface="Times New Roman" pitchFamily="18" charset="0"/>
              </a:rPr>
              <a:t> </a:t>
            </a:r>
            <a:r>
              <a:rPr lang="en-US" sz="2800" dirty="0" err="1">
                <a:latin typeface="Times New Roman" pitchFamily="18" charset="0"/>
              </a:rPr>
              <a:t>lửa</a:t>
            </a:r>
            <a:r>
              <a:rPr lang="en-US" sz="2800" dirty="0">
                <a:latin typeface="Times New Roman" pitchFamily="18" charset="0"/>
              </a:rPr>
              <a:t> </a:t>
            </a:r>
            <a:r>
              <a:rPr lang="en-US" sz="2800" dirty="0" err="1">
                <a:latin typeface="Times New Roman" pitchFamily="18" charset="0"/>
              </a:rPr>
              <a:t>ghì</a:t>
            </a:r>
            <a:r>
              <a:rPr lang="en-US" sz="2800" dirty="0">
                <a:latin typeface="Times New Roman" pitchFamily="18" charset="0"/>
              </a:rPr>
              <a:t> </a:t>
            </a:r>
            <a:r>
              <a:rPr lang="en-US" sz="2800" dirty="0" err="1">
                <a:latin typeface="Times New Roman" pitchFamily="18" charset="0"/>
              </a:rPr>
              <a:t>trên</a:t>
            </a:r>
            <a:r>
              <a:rPr lang="en-US" sz="2800" dirty="0">
                <a:latin typeface="Times New Roman" pitchFamily="18" charset="0"/>
              </a:rPr>
              <a:t> </a:t>
            </a:r>
            <a:r>
              <a:rPr lang="en-US" sz="2800" dirty="0" err="1">
                <a:latin typeface="Times New Roman" pitchFamily="18" charset="0"/>
              </a:rPr>
              <a:t>ngọn</a:t>
            </a:r>
            <a:r>
              <a:rPr lang="en-US" sz="2800" dirty="0">
                <a:latin typeface="Times New Roman" pitchFamily="18" charset="0"/>
              </a:rPr>
              <a:t> </a:t>
            </a:r>
            <a:r>
              <a:rPr lang="en-US" sz="2800" dirty="0" err="1">
                <a:latin typeface="Times New Roman" pitchFamily="18" charset="0"/>
              </a:rPr>
              <a:t>sào</a:t>
            </a:r>
            <a:r>
              <a:rPr lang="en-US" sz="2800" dirty="0">
                <a:latin typeface="Times New Roman" pitchFamily="18" charset="0"/>
              </a:rPr>
              <a:t> </a:t>
            </a:r>
            <a:r>
              <a:rPr lang="en-US" sz="2800" dirty="0" err="1">
                <a:latin typeface="Times New Roman" pitchFamily="18" charset="0"/>
              </a:rPr>
              <a:t>giống</a:t>
            </a:r>
            <a:r>
              <a:rPr lang="en-US" sz="2800" dirty="0">
                <a:latin typeface="Times New Roman" pitchFamily="18" charset="0"/>
              </a:rPr>
              <a:t> </a:t>
            </a:r>
            <a:r>
              <a:rPr lang="en-US" sz="2800" dirty="0" err="1">
                <a:latin typeface="Times New Roman" pitchFamily="18" charset="0"/>
              </a:rPr>
              <a:t>như</a:t>
            </a:r>
            <a:r>
              <a:rPr lang="en-US" sz="2800" dirty="0">
                <a:latin typeface="Times New Roman" pitchFamily="18" charset="0"/>
              </a:rPr>
              <a:t> </a:t>
            </a:r>
            <a:r>
              <a:rPr lang="en-US" sz="2800" dirty="0" err="1">
                <a:latin typeface="Times New Roman" pitchFamily="18" charset="0"/>
              </a:rPr>
              <a:t>một</a:t>
            </a:r>
            <a:r>
              <a:rPr lang="en-US" sz="2800" dirty="0">
                <a:latin typeface="Times New Roman" pitchFamily="18" charset="0"/>
              </a:rPr>
              <a:t> </a:t>
            </a:r>
            <a:r>
              <a:rPr lang="en-US" sz="2800" dirty="0" err="1">
                <a:latin typeface="Times New Roman" pitchFamily="18" charset="0"/>
              </a:rPr>
              <a:t>hiệp</a:t>
            </a:r>
            <a:r>
              <a:rPr lang="en-US" sz="2800" dirty="0">
                <a:latin typeface="Times New Roman" pitchFamily="18" charset="0"/>
              </a:rPr>
              <a:t> </a:t>
            </a:r>
            <a:r>
              <a:rPr lang="en-US" sz="2800" dirty="0" err="1">
                <a:latin typeface="Times New Roman" pitchFamily="18" charset="0"/>
              </a:rPr>
              <a:t>sĩ</a:t>
            </a:r>
            <a:r>
              <a:rPr lang="en-US" sz="2800" dirty="0">
                <a:latin typeface="Times New Roman" pitchFamily="18" charset="0"/>
              </a:rPr>
              <a:t> </a:t>
            </a:r>
            <a:r>
              <a:rPr lang="en-US" sz="2800" dirty="0" err="1">
                <a:latin typeface="Times New Roman" pitchFamily="18" charset="0"/>
              </a:rPr>
              <a:t>của</a:t>
            </a:r>
            <a:r>
              <a:rPr lang="en-US" sz="2800" dirty="0">
                <a:latin typeface="Times New Roman" pitchFamily="18" charset="0"/>
              </a:rPr>
              <a:t> </a:t>
            </a:r>
            <a:r>
              <a:rPr lang="en-US" sz="2800" dirty="0" err="1">
                <a:latin typeface="Times New Roman" pitchFamily="18" charset="0"/>
              </a:rPr>
              <a:t>Trường</a:t>
            </a:r>
            <a:r>
              <a:rPr lang="en-US" sz="2800" dirty="0">
                <a:latin typeface="Times New Roman" pitchFamily="18" charset="0"/>
              </a:rPr>
              <a:t> </a:t>
            </a:r>
            <a:r>
              <a:rPr lang="en-US" sz="2800" dirty="0" err="1">
                <a:latin typeface="Times New Roman" pitchFamily="18" charset="0"/>
              </a:rPr>
              <a:t>Sơn</a:t>
            </a:r>
            <a:r>
              <a:rPr lang="en-US" sz="2800" dirty="0">
                <a:latin typeface="Times New Roman" pitchFamily="18" charset="0"/>
              </a:rPr>
              <a:t> </a:t>
            </a:r>
            <a:r>
              <a:rPr lang="en-US" sz="2800" dirty="0" err="1">
                <a:latin typeface="Times New Roman" pitchFamily="18" charset="0"/>
              </a:rPr>
              <a:t>oai</a:t>
            </a:r>
            <a:r>
              <a:rPr lang="en-US" sz="2800" dirty="0">
                <a:latin typeface="Times New Roman" pitchFamily="18" charset="0"/>
              </a:rPr>
              <a:t> </a:t>
            </a:r>
            <a:r>
              <a:rPr lang="en-US" sz="2800" dirty="0" err="1">
                <a:latin typeface="Times New Roman" pitchFamily="18" charset="0"/>
              </a:rPr>
              <a:t>linh</a:t>
            </a:r>
            <a:r>
              <a:rPr lang="en-US" sz="2800" dirty="0">
                <a:latin typeface="Times New Roman" pitchFamily="18" charset="0"/>
              </a:rPr>
              <a:t> </a:t>
            </a:r>
            <a:r>
              <a:rPr lang="en-US" sz="2800" dirty="0" err="1">
                <a:latin typeface="Times New Roman" pitchFamily="18" charset="0"/>
              </a:rPr>
              <a:t>hùng</a:t>
            </a:r>
            <a:r>
              <a:rPr lang="en-US" sz="2800" dirty="0">
                <a:latin typeface="Times New Roman" pitchFamily="18" charset="0"/>
              </a:rPr>
              <a:t> </a:t>
            </a:r>
            <a:r>
              <a:rPr lang="en-US" sz="2800" dirty="0" err="1">
                <a:latin typeface="Times New Roman" pitchFamily="18" charset="0"/>
              </a:rPr>
              <a:t>vĩ</a:t>
            </a:r>
            <a:r>
              <a:rPr lang="en-US" sz="2800" dirty="0">
                <a:latin typeface="Times New Roman" pitchFamily="18" charset="0"/>
              </a:rPr>
              <a:t>.  	 </a:t>
            </a:r>
          </a:p>
          <a:p>
            <a:r>
              <a:rPr lang="en-US" sz="2800" dirty="0">
                <a:latin typeface="Times New Roman" pitchFamily="18" charset="0"/>
              </a:rPr>
              <a:t>	 </a:t>
            </a:r>
            <a:r>
              <a:rPr lang="en-US" dirty="0">
                <a:solidFill>
                  <a:srgbClr val="FFFF00"/>
                </a:solidFill>
                <a:latin typeface="Times New Roman" pitchFamily="18" charset="0"/>
              </a:rPr>
              <a:t>        </a:t>
            </a:r>
            <a:r>
              <a:rPr lang="en-US" sz="2800" dirty="0">
                <a:latin typeface="Times New Roman" pitchFamily="18" charset="0"/>
              </a:rPr>
              <a:t>A</a:t>
            </a:r>
            <a:r>
              <a:rPr lang="en-US" dirty="0">
                <a:latin typeface="Times New Roman" pitchFamily="18" charset="0"/>
              </a:rPr>
              <a:t> </a:t>
            </a:r>
            <a:r>
              <a:rPr lang="en-US" sz="2800" dirty="0">
                <a:latin typeface="Times New Roman" pitchFamily="18" charset="0"/>
              </a:rPr>
              <a:t>. So </a:t>
            </a:r>
            <a:r>
              <a:rPr lang="en-US" sz="2800" dirty="0" err="1">
                <a:latin typeface="Times New Roman" pitchFamily="18" charset="0"/>
              </a:rPr>
              <a:t>sánh</a:t>
            </a:r>
            <a:r>
              <a:rPr lang="en-US" sz="2800" dirty="0">
                <a:latin typeface="Times New Roman" pitchFamily="18" charset="0"/>
              </a:rPr>
              <a:t> </a:t>
            </a:r>
            <a:r>
              <a:rPr lang="en-US" sz="2800" dirty="0" err="1">
                <a:latin typeface="Times New Roman" pitchFamily="18" charset="0"/>
              </a:rPr>
              <a:t>ngang</a:t>
            </a:r>
            <a:r>
              <a:rPr lang="en-US" sz="2800" dirty="0">
                <a:latin typeface="Times New Roman" pitchFamily="18" charset="0"/>
              </a:rPr>
              <a:t> </a:t>
            </a:r>
            <a:r>
              <a:rPr lang="en-US" sz="2800" dirty="0" err="1">
                <a:latin typeface="Times New Roman" pitchFamily="18" charset="0"/>
              </a:rPr>
              <a:t>bằng</a:t>
            </a:r>
            <a:r>
              <a:rPr lang="en-US" sz="2800" dirty="0">
                <a:latin typeface="Times New Roman" pitchFamily="18" charset="0"/>
              </a:rPr>
              <a:t>; </a:t>
            </a:r>
          </a:p>
          <a:p>
            <a:r>
              <a:rPr lang="en-US" sz="2800" dirty="0">
                <a:latin typeface="Times New Roman" pitchFamily="18" charset="0"/>
              </a:rPr>
              <a:t>  		B. So </a:t>
            </a:r>
            <a:r>
              <a:rPr lang="en-US" sz="2800" dirty="0" err="1">
                <a:latin typeface="Times New Roman" pitchFamily="18" charset="0"/>
              </a:rPr>
              <a:t>sánh</a:t>
            </a:r>
            <a:r>
              <a:rPr lang="en-US" sz="2800" dirty="0">
                <a:latin typeface="Times New Roman" pitchFamily="18" charset="0"/>
              </a:rPr>
              <a:t> </a:t>
            </a:r>
            <a:r>
              <a:rPr lang="en-US" sz="2800" dirty="0" err="1">
                <a:latin typeface="Times New Roman" pitchFamily="18" charset="0"/>
              </a:rPr>
              <a:t>không</a:t>
            </a:r>
            <a:r>
              <a:rPr lang="en-US" sz="2800" dirty="0">
                <a:latin typeface="Times New Roman" pitchFamily="18" charset="0"/>
              </a:rPr>
              <a:t> </a:t>
            </a:r>
            <a:r>
              <a:rPr lang="en-US" sz="2800" dirty="0" err="1">
                <a:latin typeface="Times New Roman" pitchFamily="18" charset="0"/>
              </a:rPr>
              <a:t>ngang</a:t>
            </a:r>
            <a:r>
              <a:rPr lang="en-US" sz="2800" dirty="0">
                <a:latin typeface="Times New Roman" pitchFamily="18" charset="0"/>
              </a:rPr>
              <a:t> </a:t>
            </a:r>
            <a:r>
              <a:rPr lang="en-US" sz="2800" dirty="0" err="1">
                <a:latin typeface="Times New Roman" pitchFamily="18" charset="0"/>
              </a:rPr>
              <a:t>bằng</a:t>
            </a:r>
            <a:r>
              <a:rPr lang="en-US" sz="2800" dirty="0">
                <a:latin typeface="Times New Roman" pitchFamily="18" charset="0"/>
              </a:rPr>
              <a:t>;</a:t>
            </a:r>
          </a:p>
          <a:p>
            <a:r>
              <a:rPr lang="en-US" sz="2800" dirty="0">
                <a:latin typeface="Times New Roman" pitchFamily="18" charset="0"/>
              </a:rPr>
              <a:t>  		C. </a:t>
            </a:r>
            <a:r>
              <a:rPr lang="en-US" sz="2800" dirty="0" err="1">
                <a:latin typeface="Times New Roman" pitchFamily="18" charset="0"/>
              </a:rPr>
              <a:t>Cả</a:t>
            </a:r>
            <a:r>
              <a:rPr lang="en-US" sz="2800" dirty="0">
                <a:latin typeface="Times New Roman" pitchFamily="18" charset="0"/>
              </a:rPr>
              <a:t> A </a:t>
            </a:r>
            <a:r>
              <a:rPr lang="en-US" sz="2800" dirty="0" err="1">
                <a:latin typeface="Times New Roman" pitchFamily="18" charset="0"/>
              </a:rPr>
              <a:t>và</a:t>
            </a:r>
            <a:r>
              <a:rPr lang="en-US" sz="2800" dirty="0">
                <a:latin typeface="Times New Roman" pitchFamily="18" charset="0"/>
              </a:rPr>
              <a:t> B.	</a:t>
            </a:r>
          </a:p>
          <a:p>
            <a:pPr>
              <a:spcBef>
                <a:spcPct val="50000"/>
              </a:spcBef>
            </a:pPr>
            <a:endParaRPr lang="en-US" sz="2800" dirty="0">
              <a:latin typeface="Times New Roman" pitchFamily="18" charset="0"/>
            </a:endParaRPr>
          </a:p>
        </p:txBody>
      </p:sp>
      <p:sp>
        <p:nvSpPr>
          <p:cNvPr id="157703" name="Text Box 7"/>
          <p:cNvSpPr txBox="1">
            <a:spLocks noChangeArrowheads="1"/>
          </p:cNvSpPr>
          <p:nvPr/>
        </p:nvSpPr>
        <p:spPr bwMode="auto">
          <a:xfrm>
            <a:off x="304800" y="76200"/>
            <a:ext cx="8077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600" b="1">
                <a:solidFill>
                  <a:srgbClr val="FF3300"/>
                </a:solidFill>
              </a:rPr>
              <a:t>      </a:t>
            </a:r>
            <a:r>
              <a:rPr lang="en-US" sz="5400" b="1">
                <a:solidFill>
                  <a:srgbClr val="FF3300"/>
                </a:solidFill>
                <a:latin typeface="VNI-Times" pitchFamily="2" charset="0"/>
              </a:rPr>
              <a:t>KIEÅM TRA BAØI CUÕ</a:t>
            </a:r>
          </a:p>
        </p:txBody>
      </p:sp>
      <p:sp>
        <p:nvSpPr>
          <p:cNvPr id="4" name="Text Box 10"/>
          <p:cNvSpPr txBox="1">
            <a:spLocks noChangeArrowheads="1"/>
          </p:cNvSpPr>
          <p:nvPr/>
        </p:nvSpPr>
        <p:spPr bwMode="auto">
          <a:xfrm>
            <a:off x="762000" y="4343400"/>
            <a:ext cx="838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5400" dirty="0">
                <a:solidFill>
                  <a:srgbClr val="FF0000"/>
                </a:solidFill>
                <a:latin typeface="Tahoma" pitchFamily="34" charset="0"/>
              </a:rPr>
              <a:t>O</a:t>
            </a:r>
          </a:p>
        </p:txBody>
      </p:sp>
    </p:spTree>
    <p:extLst>
      <p:ext uri="{BB962C8B-B14F-4D97-AF65-F5344CB8AC3E}">
        <p14:creationId xmlns:p14="http://schemas.microsoft.com/office/powerpoint/2010/main" val="5286090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Text Box 6"/>
          <p:cNvSpPr txBox="1">
            <a:spLocks noChangeArrowheads="1"/>
          </p:cNvSpPr>
          <p:nvPr/>
        </p:nvSpPr>
        <p:spPr bwMode="auto">
          <a:xfrm>
            <a:off x="304800" y="1447800"/>
            <a:ext cx="8229600"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sz="2800"/>
          </a:p>
          <a:p>
            <a:endParaRPr lang="en-US" sz="2800"/>
          </a:p>
          <a:p>
            <a:pPr>
              <a:spcBef>
                <a:spcPct val="50000"/>
              </a:spcBef>
            </a:pPr>
            <a:endParaRPr lang="en-US" sz="2800"/>
          </a:p>
        </p:txBody>
      </p:sp>
      <p:sp>
        <p:nvSpPr>
          <p:cNvPr id="11271" name="Text Box 7"/>
          <p:cNvSpPr txBox="1">
            <a:spLocks noChangeArrowheads="1"/>
          </p:cNvSpPr>
          <p:nvPr/>
        </p:nvSpPr>
        <p:spPr bwMode="auto">
          <a:xfrm>
            <a:off x="304800" y="381000"/>
            <a:ext cx="868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11272" name="Text Box 8"/>
          <p:cNvSpPr txBox="1">
            <a:spLocks noChangeArrowheads="1"/>
          </p:cNvSpPr>
          <p:nvPr/>
        </p:nvSpPr>
        <p:spPr bwMode="auto">
          <a:xfrm>
            <a:off x="304800" y="762000"/>
            <a:ext cx="8534400"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a:solidFill>
                  <a:srgbClr val="FF0000"/>
                </a:solidFill>
              </a:rPr>
              <a:t>b/ </a:t>
            </a:r>
            <a:r>
              <a:rPr lang="en-US" sz="2800">
                <a:solidFill>
                  <a:srgbClr val="FFFF00"/>
                </a:solidFill>
              </a:rPr>
              <a:t>		</a:t>
            </a:r>
            <a:r>
              <a:rPr lang="en-US" sz="2800"/>
              <a:t>Con đi trăm núi ngàn khe</a:t>
            </a:r>
          </a:p>
          <a:p>
            <a:r>
              <a:rPr lang="en-US" sz="2800"/>
              <a:t>	  Chưa bằng muôn nỗi tái tê lòng bầm</a:t>
            </a:r>
          </a:p>
          <a:p>
            <a:r>
              <a:rPr lang="en-US" sz="2800"/>
              <a:t>		Con đi đánh giặc mười năm</a:t>
            </a:r>
          </a:p>
          <a:p>
            <a:r>
              <a:rPr lang="en-US" sz="2800"/>
              <a:t>	  Chưa bằng khó nhọc đời bầm sáu mươi.</a:t>
            </a:r>
          </a:p>
          <a:p>
            <a:r>
              <a:rPr lang="en-US" sz="2800"/>
              <a:t>						</a:t>
            </a:r>
            <a:r>
              <a:rPr lang="en-US" sz="2400" i="1"/>
              <a:t>( Tố Hữu )</a:t>
            </a:r>
          </a:p>
          <a:p>
            <a:r>
              <a:rPr lang="en-US" sz="2800"/>
              <a:t>	A. So sánh ngang bằng; </a:t>
            </a:r>
          </a:p>
          <a:p>
            <a:pPr>
              <a:spcBef>
                <a:spcPct val="50000"/>
              </a:spcBef>
            </a:pPr>
            <a:r>
              <a:rPr lang="en-US" sz="2800"/>
              <a:t>	B. So sánh không ngang bằng;</a:t>
            </a:r>
          </a:p>
          <a:p>
            <a:pPr>
              <a:spcBef>
                <a:spcPct val="50000"/>
              </a:spcBef>
            </a:pPr>
            <a:r>
              <a:rPr lang="en-US" sz="2800"/>
              <a:t>	C. Cả A và B.</a:t>
            </a:r>
          </a:p>
        </p:txBody>
      </p:sp>
      <p:sp>
        <p:nvSpPr>
          <p:cNvPr id="11274" name="Text Box 10"/>
          <p:cNvSpPr txBox="1">
            <a:spLocks noChangeArrowheads="1"/>
          </p:cNvSpPr>
          <p:nvPr/>
        </p:nvSpPr>
        <p:spPr bwMode="auto">
          <a:xfrm>
            <a:off x="1066800" y="3352800"/>
            <a:ext cx="838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5400" dirty="0">
                <a:solidFill>
                  <a:srgbClr val="FF0000"/>
                </a:solidFill>
                <a:latin typeface="Tahoma" pitchFamily="34" charset="0"/>
              </a:rPr>
              <a:t>O</a:t>
            </a:r>
          </a:p>
        </p:txBody>
      </p:sp>
    </p:spTree>
    <p:extLst>
      <p:ext uri="{BB962C8B-B14F-4D97-AF65-F5344CB8AC3E}">
        <p14:creationId xmlns:p14="http://schemas.microsoft.com/office/powerpoint/2010/main" val="1649347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nodePh="1">
                                  <p:stCondLst>
                                    <p:cond delay="0"/>
                                  </p:stCondLst>
                                  <p:endCondLst>
                                    <p:cond evt="begin" delay="0">
                                      <p:tn val="5"/>
                                    </p:cond>
                                  </p:endCondLst>
                                  <p:iterate type="lt">
                                    <p:tmPct val="5000"/>
                                  </p:iterate>
                                  <p:childTnLst>
                                    <p:set>
                                      <p:cBhvr>
                                        <p:cTn id="6" dur="1" fill="hold">
                                          <p:stCondLst>
                                            <p:cond delay="0"/>
                                          </p:stCondLst>
                                        </p:cTn>
                                        <p:tgtEl>
                                          <p:spTgt spid="11270"/>
                                        </p:tgtEl>
                                        <p:attrNameLst>
                                          <p:attrName>style.visibility</p:attrName>
                                        </p:attrNameLst>
                                      </p:cBhvr>
                                      <p:to>
                                        <p:strVal val="visible"/>
                                      </p:to>
                                    </p:set>
                                    <p:anim calcmode="lin" valueType="num">
                                      <p:cBhvr>
                                        <p:cTn id="7" dur="500" fill="hold"/>
                                        <p:tgtEl>
                                          <p:spTgt spid="11270"/>
                                        </p:tgtEl>
                                        <p:attrNameLst>
                                          <p:attrName>ppt_w</p:attrName>
                                        </p:attrNameLst>
                                      </p:cBhvr>
                                      <p:tavLst>
                                        <p:tav tm="0">
                                          <p:val>
                                            <p:fltVal val="0"/>
                                          </p:val>
                                        </p:tav>
                                        <p:tav tm="100000">
                                          <p:val>
                                            <p:strVal val="#ppt_w"/>
                                          </p:val>
                                        </p:tav>
                                      </p:tavLst>
                                    </p:anim>
                                    <p:anim calcmode="lin" valueType="num">
                                      <p:cBhvr>
                                        <p:cTn id="8" dur="500" fill="hold"/>
                                        <p:tgtEl>
                                          <p:spTgt spid="11270"/>
                                        </p:tgtEl>
                                        <p:attrNameLst>
                                          <p:attrName>ppt_h</p:attrName>
                                        </p:attrNameLst>
                                      </p:cBhvr>
                                      <p:tavLst>
                                        <p:tav tm="0">
                                          <p:val>
                                            <p:fltVal val="0"/>
                                          </p:val>
                                        </p:tav>
                                        <p:tav tm="100000">
                                          <p:val>
                                            <p:strVal val="#ppt_h"/>
                                          </p:val>
                                        </p:tav>
                                      </p:tavLst>
                                    </p:anim>
                                    <p:anim calcmode="lin" valueType="num">
                                      <p:cBhvr>
                                        <p:cTn id="9" dur="500" fill="hold"/>
                                        <p:tgtEl>
                                          <p:spTgt spid="11270"/>
                                        </p:tgtEl>
                                        <p:attrNameLst>
                                          <p:attrName>style.rotation</p:attrName>
                                        </p:attrNameLst>
                                      </p:cBhvr>
                                      <p:tavLst>
                                        <p:tav tm="0">
                                          <p:val>
                                            <p:fltVal val="90"/>
                                          </p:val>
                                        </p:tav>
                                        <p:tav tm="100000">
                                          <p:val>
                                            <p:fltVal val="0"/>
                                          </p:val>
                                        </p:tav>
                                      </p:tavLst>
                                    </p:anim>
                                    <p:animEffect transition="in" filter="fade">
                                      <p:cBhvr>
                                        <p:cTn id="10" dur="500"/>
                                        <p:tgtEl>
                                          <p:spTgt spid="1127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11274"/>
                                        </p:tgtEl>
                                        <p:attrNameLst>
                                          <p:attrName>style.visibility</p:attrName>
                                        </p:attrNameLst>
                                      </p:cBhvr>
                                      <p:to>
                                        <p:strVal val="visible"/>
                                      </p:to>
                                    </p:set>
                                    <p:animEffect transition="in" filter="checkerboard(across)">
                                      <p:cBhvr>
                                        <p:cTn id="15" dur="500"/>
                                        <p:tgtEl>
                                          <p:spTgt spid="11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0" grpId="0"/>
      <p:bldP spid="1127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482" name="Picture 2" descr="0000033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48483" name="Text Box 3"/>
          <p:cNvSpPr txBox="1">
            <a:spLocks noChangeArrowheads="1"/>
          </p:cNvSpPr>
          <p:nvPr/>
        </p:nvSpPr>
        <p:spPr bwMode="auto">
          <a:xfrm>
            <a:off x="304800" y="288925"/>
            <a:ext cx="4114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t>Ngữ Văn lớp 6</a:t>
            </a:r>
          </a:p>
        </p:txBody>
      </p:sp>
    </p:spTree>
    <p:extLst>
      <p:ext uri="{BB962C8B-B14F-4D97-AF65-F5344CB8AC3E}">
        <p14:creationId xmlns:p14="http://schemas.microsoft.com/office/powerpoint/2010/main" val="12441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4" name="Text Box 6"/>
          <p:cNvSpPr txBox="1">
            <a:spLocks noChangeArrowheads="1"/>
          </p:cNvSpPr>
          <p:nvPr/>
        </p:nvSpPr>
        <p:spPr bwMode="auto">
          <a:xfrm>
            <a:off x="1143000" y="3810000"/>
            <a:ext cx="6629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140297" name="Text Box 9"/>
          <p:cNvSpPr txBox="1">
            <a:spLocks noChangeArrowheads="1"/>
          </p:cNvSpPr>
          <p:nvPr/>
        </p:nvSpPr>
        <p:spPr bwMode="auto">
          <a:xfrm>
            <a:off x="609600" y="990600"/>
            <a:ext cx="7010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6000" dirty="0"/>
              <a:t>            </a:t>
            </a:r>
            <a:r>
              <a:rPr lang="en-US" sz="6000" b="1" dirty="0"/>
              <a:t>TIẾT </a:t>
            </a:r>
            <a:r>
              <a:rPr lang="en-US" sz="6000" b="1" dirty="0" smtClean="0"/>
              <a:t>99</a:t>
            </a:r>
            <a:endParaRPr lang="en-US" sz="6000" b="1" dirty="0"/>
          </a:p>
        </p:txBody>
      </p:sp>
      <p:sp>
        <p:nvSpPr>
          <p:cNvPr id="140298" name="Text Box 10"/>
          <p:cNvSpPr txBox="1">
            <a:spLocks noChangeArrowheads="1"/>
          </p:cNvSpPr>
          <p:nvPr/>
        </p:nvSpPr>
        <p:spPr bwMode="auto">
          <a:xfrm>
            <a:off x="1066800" y="2819400"/>
            <a:ext cx="74676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8000" b="1" dirty="0">
                <a:solidFill>
                  <a:srgbClr val="FF0000"/>
                </a:solidFill>
              </a:rPr>
              <a:t>NHÂN HÓA</a:t>
            </a:r>
          </a:p>
        </p:txBody>
      </p:sp>
    </p:spTree>
    <p:extLst>
      <p:ext uri="{BB962C8B-B14F-4D97-AF65-F5344CB8AC3E}">
        <p14:creationId xmlns:p14="http://schemas.microsoft.com/office/powerpoint/2010/main" val="378311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Text Box 5"/>
          <p:cNvSpPr txBox="1">
            <a:spLocks noChangeArrowheads="1"/>
          </p:cNvSpPr>
          <p:nvPr/>
        </p:nvSpPr>
        <p:spPr bwMode="auto">
          <a:xfrm>
            <a:off x="533400" y="152400"/>
            <a:ext cx="83058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200" dirty="0">
                <a:solidFill>
                  <a:srgbClr val="FFFF00"/>
                </a:solidFill>
              </a:rPr>
              <a:t>	</a:t>
            </a:r>
            <a:r>
              <a:rPr lang="en-US" sz="3200" err="1"/>
              <a:t>Tiết</a:t>
            </a:r>
            <a:r>
              <a:rPr lang="en-US" sz="3200"/>
              <a:t> </a:t>
            </a:r>
            <a:r>
              <a:rPr lang="en-US" sz="3200" smtClean="0"/>
              <a:t>99        </a:t>
            </a:r>
            <a:r>
              <a:rPr lang="en-US" sz="4800" b="1" dirty="0">
                <a:solidFill>
                  <a:srgbClr val="FF0000"/>
                </a:solidFill>
              </a:rPr>
              <a:t>NHÂN HÓA</a:t>
            </a:r>
          </a:p>
        </p:txBody>
      </p:sp>
      <p:sp>
        <p:nvSpPr>
          <p:cNvPr id="12294" name="Text Box 6"/>
          <p:cNvSpPr txBox="1">
            <a:spLocks noChangeArrowheads="1"/>
          </p:cNvSpPr>
          <p:nvPr/>
        </p:nvSpPr>
        <p:spPr bwMode="auto">
          <a:xfrm>
            <a:off x="457200" y="990600"/>
            <a:ext cx="845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dirty="0">
                <a:solidFill>
                  <a:srgbClr val="FF0000"/>
                </a:solidFill>
              </a:rPr>
              <a:t>I. </a:t>
            </a:r>
            <a:r>
              <a:rPr lang="en-US" sz="2800" dirty="0" smtClean="0">
                <a:solidFill>
                  <a:srgbClr val="FF0000"/>
                </a:solidFill>
              </a:rPr>
              <a:t>Tim </a:t>
            </a:r>
            <a:r>
              <a:rPr lang="en-US" sz="2800" dirty="0" err="1" smtClean="0">
                <a:solidFill>
                  <a:srgbClr val="FF0000"/>
                </a:solidFill>
              </a:rPr>
              <a:t>hiểu</a:t>
            </a:r>
            <a:r>
              <a:rPr lang="en-US" sz="2800" dirty="0" smtClean="0">
                <a:solidFill>
                  <a:srgbClr val="FF0000"/>
                </a:solidFill>
              </a:rPr>
              <a:t> </a:t>
            </a:r>
            <a:r>
              <a:rPr lang="en-US" sz="2800" dirty="0" err="1" smtClean="0">
                <a:solidFill>
                  <a:srgbClr val="FF0000"/>
                </a:solidFill>
              </a:rPr>
              <a:t>chung</a:t>
            </a:r>
            <a:r>
              <a:rPr lang="en-US" sz="2800" dirty="0">
                <a:solidFill>
                  <a:srgbClr val="FFFF00"/>
                </a:solidFill>
              </a:rPr>
              <a:t>.</a:t>
            </a:r>
            <a:endParaRPr lang="en-US" sz="2800" dirty="0"/>
          </a:p>
        </p:txBody>
      </p:sp>
      <p:sp>
        <p:nvSpPr>
          <p:cNvPr id="12295" name="Text Box 7"/>
          <p:cNvSpPr txBox="1">
            <a:spLocks noChangeArrowheads="1"/>
          </p:cNvSpPr>
          <p:nvPr/>
        </p:nvSpPr>
        <p:spPr bwMode="auto">
          <a:xfrm>
            <a:off x="533400" y="1600200"/>
            <a:ext cx="845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dirty="0">
                <a:solidFill>
                  <a:srgbClr val="FF0000"/>
                </a:solidFill>
              </a:rPr>
              <a:t>1. </a:t>
            </a:r>
            <a:r>
              <a:rPr lang="en-US" sz="2800" dirty="0" err="1">
                <a:solidFill>
                  <a:srgbClr val="FF0000"/>
                </a:solidFill>
              </a:rPr>
              <a:t>Khái</a:t>
            </a:r>
            <a:r>
              <a:rPr lang="en-US" sz="2800" dirty="0">
                <a:solidFill>
                  <a:srgbClr val="FF0000"/>
                </a:solidFill>
              </a:rPr>
              <a:t> </a:t>
            </a:r>
            <a:r>
              <a:rPr lang="en-US" sz="2800" dirty="0" err="1">
                <a:solidFill>
                  <a:srgbClr val="FF0000"/>
                </a:solidFill>
              </a:rPr>
              <a:t>niệm</a:t>
            </a:r>
            <a:r>
              <a:rPr lang="en-US" sz="2800" dirty="0">
                <a:solidFill>
                  <a:srgbClr val="FF0000"/>
                </a:solidFill>
              </a:rPr>
              <a:t>:</a:t>
            </a:r>
          </a:p>
        </p:txBody>
      </p:sp>
      <p:sp>
        <p:nvSpPr>
          <p:cNvPr id="12296" name="Text Box 8"/>
          <p:cNvSpPr txBox="1">
            <a:spLocks noChangeArrowheads="1"/>
          </p:cNvSpPr>
          <p:nvPr/>
        </p:nvSpPr>
        <p:spPr bwMode="auto">
          <a:xfrm>
            <a:off x="533400" y="2209800"/>
            <a:ext cx="845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grpSp>
        <p:nvGrpSpPr>
          <p:cNvPr id="12308" name="Group 20"/>
          <p:cNvGrpSpPr>
            <a:grpSpLocks/>
          </p:cNvGrpSpPr>
          <p:nvPr/>
        </p:nvGrpSpPr>
        <p:grpSpPr bwMode="auto">
          <a:xfrm>
            <a:off x="1066800" y="2895600"/>
            <a:ext cx="2895600" cy="2133600"/>
            <a:chOff x="1152" y="1872"/>
            <a:chExt cx="1824" cy="1344"/>
          </a:xfrm>
        </p:grpSpPr>
        <p:sp>
          <p:nvSpPr>
            <p:cNvPr id="12299" name="Line 11"/>
            <p:cNvSpPr>
              <a:spLocks noChangeShapeType="1"/>
            </p:cNvSpPr>
            <p:nvPr/>
          </p:nvSpPr>
          <p:spPr bwMode="auto">
            <a:xfrm>
              <a:off x="1536" y="1872"/>
              <a:ext cx="288" cy="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1" name="Line 13"/>
            <p:cNvSpPr>
              <a:spLocks noChangeShapeType="1"/>
            </p:cNvSpPr>
            <p:nvPr/>
          </p:nvSpPr>
          <p:spPr bwMode="auto">
            <a:xfrm>
              <a:off x="2640" y="2688"/>
              <a:ext cx="336" cy="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2" name="Line 14"/>
            <p:cNvSpPr>
              <a:spLocks noChangeShapeType="1"/>
            </p:cNvSpPr>
            <p:nvPr/>
          </p:nvSpPr>
          <p:spPr bwMode="auto">
            <a:xfrm>
              <a:off x="1152" y="3216"/>
              <a:ext cx="384" cy="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2327" name="Group 39"/>
          <p:cNvGrpSpPr>
            <a:grpSpLocks/>
          </p:cNvGrpSpPr>
          <p:nvPr/>
        </p:nvGrpSpPr>
        <p:grpSpPr bwMode="auto">
          <a:xfrm>
            <a:off x="-76200" y="1676400"/>
            <a:ext cx="8991600" cy="5181600"/>
            <a:chOff x="0" y="1056"/>
            <a:chExt cx="5664" cy="3264"/>
          </a:xfrm>
        </p:grpSpPr>
        <p:pic>
          <p:nvPicPr>
            <p:cNvPr id="12298" name="Picture 10" descr="Picture 0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6" y="1056"/>
              <a:ext cx="2688" cy="2736"/>
            </a:xfrm>
            <a:prstGeom prst="rect">
              <a:avLst/>
            </a:prstGeom>
            <a:noFill/>
            <a:extLst>
              <a:ext uri="{909E8E84-426E-40DD-AFC4-6F175D3DCCD1}">
                <a14:hiddenFill xmlns:a14="http://schemas.microsoft.com/office/drawing/2010/main">
                  <a:solidFill>
                    <a:srgbClr val="FFFFFF"/>
                  </a:solidFill>
                </a14:hiddenFill>
              </a:ext>
            </a:extLst>
          </p:spPr>
        </p:pic>
        <p:sp>
          <p:nvSpPr>
            <p:cNvPr id="12297" name="Rectangle 9"/>
            <p:cNvSpPr>
              <a:spLocks noChangeArrowheads="1"/>
            </p:cNvSpPr>
            <p:nvPr/>
          </p:nvSpPr>
          <p:spPr bwMode="auto">
            <a:xfrm>
              <a:off x="0" y="1266"/>
              <a:ext cx="2880" cy="3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b="1" i="1" u="sng" dirty="0" err="1"/>
                <a:t>Ví</a:t>
              </a:r>
              <a:r>
                <a:rPr lang="en-US" sz="2800" b="1" i="1" u="sng" dirty="0"/>
                <a:t> </a:t>
              </a:r>
              <a:r>
                <a:rPr lang="en-US" sz="2800" b="1" i="1" u="sng" dirty="0" err="1"/>
                <a:t>dụ</a:t>
              </a:r>
              <a:r>
                <a:rPr lang="en-US" sz="2800" b="1" i="1" u="sng" dirty="0"/>
                <a:t>: </a:t>
              </a:r>
            </a:p>
            <a:p>
              <a:pPr lvl="2"/>
              <a:r>
                <a:rPr lang="en-US" sz="2800" dirty="0" err="1"/>
                <a:t>Ông</a:t>
              </a:r>
              <a:r>
                <a:rPr lang="en-US" sz="2800" dirty="0"/>
                <a:t> </a:t>
              </a:r>
              <a:r>
                <a:rPr lang="en-US" sz="2800" dirty="0" err="1"/>
                <a:t>trời</a:t>
              </a:r>
              <a:endParaRPr lang="en-US" sz="2800" dirty="0"/>
            </a:p>
            <a:p>
              <a:pPr lvl="2"/>
              <a:r>
                <a:rPr lang="en-US" sz="2800" dirty="0" err="1"/>
                <a:t>Mặc</a:t>
              </a:r>
              <a:r>
                <a:rPr lang="en-US" sz="2800" dirty="0"/>
                <a:t> </a:t>
              </a:r>
              <a:r>
                <a:rPr lang="en-US" sz="2800" dirty="0" err="1"/>
                <a:t>áo</a:t>
              </a:r>
              <a:r>
                <a:rPr lang="en-US" sz="2800" dirty="0"/>
                <a:t> </a:t>
              </a:r>
              <a:r>
                <a:rPr lang="en-US" sz="2800" dirty="0" err="1"/>
                <a:t>giáp</a:t>
              </a:r>
              <a:r>
                <a:rPr lang="en-US" sz="2800" dirty="0"/>
                <a:t> </a:t>
              </a:r>
              <a:r>
                <a:rPr lang="en-US" sz="2800" dirty="0" err="1"/>
                <a:t>đen</a:t>
              </a:r>
              <a:endParaRPr lang="en-US" sz="2800" dirty="0"/>
            </a:p>
            <a:p>
              <a:pPr lvl="2"/>
              <a:r>
                <a:rPr lang="en-US" sz="2800" dirty="0"/>
                <a:t>Ra </a:t>
              </a:r>
              <a:r>
                <a:rPr lang="en-US" sz="2800" dirty="0" err="1"/>
                <a:t>trận</a:t>
              </a:r>
              <a:endParaRPr lang="en-US" sz="2800" dirty="0"/>
            </a:p>
            <a:p>
              <a:pPr lvl="2"/>
              <a:r>
                <a:rPr lang="en-US" sz="2800" dirty="0" err="1"/>
                <a:t>Muôn</a:t>
              </a:r>
              <a:r>
                <a:rPr lang="en-US" sz="2800" dirty="0"/>
                <a:t> </a:t>
              </a:r>
              <a:r>
                <a:rPr lang="en-US" sz="2800" dirty="0" err="1"/>
                <a:t>nghìn</a:t>
              </a:r>
              <a:r>
                <a:rPr lang="en-US" sz="2800" dirty="0"/>
                <a:t> </a:t>
              </a:r>
              <a:r>
                <a:rPr lang="en-US" sz="2800" dirty="0" err="1"/>
                <a:t>cây</a:t>
              </a:r>
              <a:r>
                <a:rPr lang="en-US" sz="2800" dirty="0"/>
                <a:t> </a:t>
              </a:r>
              <a:r>
                <a:rPr lang="en-US" sz="2800" dirty="0" err="1"/>
                <a:t>mía</a:t>
              </a:r>
              <a:endParaRPr lang="en-US" sz="2800" dirty="0"/>
            </a:p>
            <a:p>
              <a:pPr lvl="2"/>
              <a:r>
                <a:rPr lang="en-US" sz="2800" dirty="0" err="1"/>
                <a:t>Múa</a:t>
              </a:r>
              <a:r>
                <a:rPr lang="en-US" sz="2800" dirty="0"/>
                <a:t> </a:t>
              </a:r>
              <a:r>
                <a:rPr lang="en-US" sz="2800" dirty="0" err="1"/>
                <a:t>gươm</a:t>
              </a:r>
              <a:endParaRPr lang="en-US" sz="2800" dirty="0"/>
            </a:p>
            <a:p>
              <a:pPr lvl="2"/>
              <a:r>
                <a:rPr lang="en-US" sz="2800" dirty="0" err="1"/>
                <a:t>Kiến</a:t>
              </a:r>
              <a:endParaRPr lang="en-US" sz="2800" dirty="0"/>
            </a:p>
            <a:p>
              <a:pPr lvl="2"/>
              <a:r>
                <a:rPr lang="en-US" sz="2800" dirty="0" err="1"/>
                <a:t>Hành</a:t>
              </a:r>
              <a:r>
                <a:rPr lang="en-US" sz="2800" dirty="0"/>
                <a:t> </a:t>
              </a:r>
              <a:r>
                <a:rPr lang="en-US" sz="2800" dirty="0" err="1"/>
                <a:t>quân</a:t>
              </a:r>
              <a:endParaRPr lang="en-US" sz="2800" dirty="0"/>
            </a:p>
            <a:p>
              <a:pPr lvl="2"/>
              <a:r>
                <a:rPr lang="en-US" sz="2800" dirty="0" err="1"/>
                <a:t>Đầy</a:t>
              </a:r>
              <a:r>
                <a:rPr lang="en-US" sz="2800" dirty="0"/>
                <a:t> </a:t>
              </a:r>
              <a:r>
                <a:rPr lang="en-US" sz="2800" dirty="0" err="1"/>
                <a:t>đường</a:t>
              </a:r>
              <a:r>
                <a:rPr lang="en-US" sz="2800" dirty="0"/>
                <a:t>.</a:t>
              </a:r>
            </a:p>
            <a:p>
              <a:pPr lvl="2"/>
              <a:r>
                <a:rPr lang="en-US" sz="2400" i="1" dirty="0"/>
                <a:t>           </a:t>
              </a:r>
              <a:r>
                <a:rPr lang="en-US" sz="2400" b="1" i="1" dirty="0"/>
                <a:t>( </a:t>
              </a:r>
              <a:r>
                <a:rPr lang="en-US" sz="2400" b="1" i="1" dirty="0" err="1"/>
                <a:t>Trần</a:t>
              </a:r>
              <a:r>
                <a:rPr lang="en-US" sz="2400" b="1" i="1" dirty="0"/>
                <a:t> </a:t>
              </a:r>
              <a:r>
                <a:rPr lang="en-US" sz="2400" b="1" i="1" dirty="0" err="1"/>
                <a:t>Đăng</a:t>
              </a:r>
              <a:r>
                <a:rPr lang="en-US" sz="2400" b="1" i="1" dirty="0"/>
                <a:t> </a:t>
              </a:r>
              <a:r>
                <a:rPr lang="en-US" sz="2400" b="1" i="1" dirty="0" err="1"/>
                <a:t>Khoa</a:t>
              </a:r>
              <a:r>
                <a:rPr lang="en-US" sz="2400" b="1" i="1" dirty="0"/>
                <a:t>)</a:t>
              </a:r>
            </a:p>
            <a:p>
              <a:pPr>
                <a:spcBef>
                  <a:spcPct val="50000"/>
                </a:spcBef>
              </a:pPr>
              <a:endParaRPr lang="en-US" sz="2400" i="1" dirty="0"/>
            </a:p>
          </p:txBody>
        </p:sp>
      </p:grpSp>
      <p:grpSp>
        <p:nvGrpSpPr>
          <p:cNvPr id="12337" name="Group 49"/>
          <p:cNvGrpSpPr>
            <a:grpSpLocks/>
          </p:cNvGrpSpPr>
          <p:nvPr/>
        </p:nvGrpSpPr>
        <p:grpSpPr bwMode="auto">
          <a:xfrm>
            <a:off x="990600" y="3352800"/>
            <a:ext cx="2362200" cy="2133600"/>
            <a:chOff x="624" y="2112"/>
            <a:chExt cx="1488" cy="1344"/>
          </a:xfrm>
        </p:grpSpPr>
        <p:sp>
          <p:nvSpPr>
            <p:cNvPr id="12304" name="Line 16"/>
            <p:cNvSpPr>
              <a:spLocks noChangeShapeType="1"/>
            </p:cNvSpPr>
            <p:nvPr/>
          </p:nvSpPr>
          <p:spPr bwMode="auto">
            <a:xfrm>
              <a:off x="672" y="2112"/>
              <a:ext cx="1440"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5" name="Line 17"/>
            <p:cNvSpPr>
              <a:spLocks noChangeShapeType="1"/>
            </p:cNvSpPr>
            <p:nvPr/>
          </p:nvSpPr>
          <p:spPr bwMode="auto">
            <a:xfrm>
              <a:off x="624" y="2379"/>
              <a:ext cx="672"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6" name="Line 18"/>
            <p:cNvSpPr>
              <a:spLocks noChangeShapeType="1"/>
            </p:cNvSpPr>
            <p:nvPr/>
          </p:nvSpPr>
          <p:spPr bwMode="auto">
            <a:xfrm>
              <a:off x="663" y="2916"/>
              <a:ext cx="912"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07" name="Line 19"/>
            <p:cNvSpPr>
              <a:spLocks noChangeShapeType="1"/>
            </p:cNvSpPr>
            <p:nvPr/>
          </p:nvSpPr>
          <p:spPr bwMode="auto">
            <a:xfrm>
              <a:off x="672" y="3456"/>
              <a:ext cx="912"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1554781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295"/>
                                        </p:tgtEl>
                                        <p:attrNameLst>
                                          <p:attrName>style.visibility</p:attrName>
                                        </p:attrNameLst>
                                      </p:cBhvr>
                                      <p:to>
                                        <p:strVal val="visible"/>
                                      </p:to>
                                    </p:set>
                                    <p:animEffect transition="in" filter="dissolve">
                                      <p:cBhvr>
                                        <p:cTn id="7" dur="500"/>
                                        <p:tgtEl>
                                          <p:spTgt spid="122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2327"/>
                                        </p:tgtEl>
                                        <p:attrNameLst>
                                          <p:attrName>style.visibility</p:attrName>
                                        </p:attrNameLst>
                                      </p:cBhvr>
                                      <p:to>
                                        <p:strVal val="visible"/>
                                      </p:to>
                                    </p:set>
                                    <p:animEffect transition="in" filter="checkerboard(across)">
                                      <p:cBhvr>
                                        <p:cTn id="12" dur="500"/>
                                        <p:tgtEl>
                                          <p:spTgt spid="1232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2308"/>
                                        </p:tgtEl>
                                        <p:attrNameLst>
                                          <p:attrName>style.visibility</p:attrName>
                                        </p:attrNameLst>
                                      </p:cBhvr>
                                      <p:to>
                                        <p:strVal val="visible"/>
                                      </p:to>
                                    </p:set>
                                    <p:animEffect transition="in" filter="checkerboard(across)">
                                      <p:cBhvr>
                                        <p:cTn id="17" dur="500"/>
                                        <p:tgtEl>
                                          <p:spTgt spid="1230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2337"/>
                                        </p:tgtEl>
                                        <p:attrNameLst>
                                          <p:attrName>style.visibility</p:attrName>
                                        </p:attrNameLst>
                                      </p:cBhvr>
                                      <p:to>
                                        <p:strVal val="visible"/>
                                      </p:to>
                                    </p:set>
                                    <p:animEffect transition="in" filter="checkerboard(across)">
                                      <p:cBhvr>
                                        <p:cTn id="22" dur="500"/>
                                        <p:tgtEl>
                                          <p:spTgt spid="12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32" name="Text Box 20"/>
          <p:cNvSpPr txBox="1">
            <a:spLocks noChangeArrowheads="1"/>
          </p:cNvSpPr>
          <p:nvPr/>
        </p:nvSpPr>
        <p:spPr bwMode="auto">
          <a:xfrm>
            <a:off x="-1692275" y="52197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pSp>
        <p:nvGrpSpPr>
          <p:cNvPr id="13364" name="Group 52"/>
          <p:cNvGrpSpPr>
            <a:grpSpLocks/>
          </p:cNvGrpSpPr>
          <p:nvPr/>
        </p:nvGrpSpPr>
        <p:grpSpPr bwMode="auto">
          <a:xfrm>
            <a:off x="4495800" y="2209800"/>
            <a:ext cx="2590800" cy="3124200"/>
            <a:chOff x="2832" y="1392"/>
            <a:chExt cx="1632" cy="1968"/>
          </a:xfrm>
        </p:grpSpPr>
        <p:pic>
          <p:nvPicPr>
            <p:cNvPr id="13343" name="Picture 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2" y="1440"/>
              <a:ext cx="485" cy="1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42" name="Text Box 30"/>
            <p:cNvSpPr txBox="1">
              <a:spLocks noChangeArrowheads="1"/>
            </p:cNvSpPr>
            <p:nvPr/>
          </p:nvSpPr>
          <p:spPr bwMode="auto">
            <a:xfrm>
              <a:off x="3264" y="1392"/>
              <a:ext cx="1200" cy="1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dirty="0"/>
                <a:t> </a:t>
              </a:r>
              <a:r>
                <a:rPr lang="en-US" sz="2800" b="1" dirty="0" err="1">
                  <a:solidFill>
                    <a:srgbClr val="FF0000"/>
                  </a:solidFill>
                </a:rPr>
                <a:t>Từ</a:t>
              </a:r>
              <a:r>
                <a:rPr lang="en-US" sz="2800" b="1" dirty="0">
                  <a:solidFill>
                    <a:srgbClr val="FF0000"/>
                  </a:solidFill>
                </a:rPr>
                <a:t> </a:t>
              </a:r>
              <a:r>
                <a:rPr lang="en-US" sz="2800" b="1" dirty="0" err="1">
                  <a:solidFill>
                    <a:srgbClr val="FF0000"/>
                  </a:solidFill>
                </a:rPr>
                <a:t>ngữ</a:t>
              </a:r>
              <a:r>
                <a:rPr lang="en-US" sz="2800" b="1" dirty="0">
                  <a:solidFill>
                    <a:srgbClr val="FF0000"/>
                  </a:solidFill>
                </a:rPr>
                <a:t> </a:t>
              </a:r>
              <a:r>
                <a:rPr lang="en-US" sz="2800" b="1" dirty="0" err="1">
                  <a:solidFill>
                    <a:srgbClr val="FF0000"/>
                  </a:solidFill>
                </a:rPr>
                <a:t>để</a:t>
              </a:r>
              <a:r>
                <a:rPr lang="en-US" sz="2800" b="1" dirty="0">
                  <a:solidFill>
                    <a:srgbClr val="FF0000"/>
                  </a:solidFill>
                </a:rPr>
                <a:t> </a:t>
              </a:r>
            </a:p>
            <a:p>
              <a:r>
                <a:rPr lang="en-US" sz="2800" b="1" dirty="0" err="1">
                  <a:solidFill>
                    <a:srgbClr val="FF0000"/>
                  </a:solidFill>
                </a:rPr>
                <a:t>gọi</a:t>
              </a:r>
              <a:r>
                <a:rPr lang="en-US" sz="2800" b="1" dirty="0">
                  <a:solidFill>
                    <a:srgbClr val="FF0000"/>
                  </a:solidFill>
                </a:rPr>
                <a:t>, </a:t>
              </a:r>
              <a:r>
                <a:rPr lang="en-US" sz="2800" b="1" dirty="0" err="1">
                  <a:solidFill>
                    <a:srgbClr val="FF0000"/>
                  </a:solidFill>
                </a:rPr>
                <a:t>tả</a:t>
              </a:r>
              <a:r>
                <a:rPr lang="en-US" sz="2800" b="1" dirty="0">
                  <a:solidFill>
                    <a:srgbClr val="FF0000"/>
                  </a:solidFill>
                </a:rPr>
                <a:t> </a:t>
              </a:r>
            </a:p>
            <a:p>
              <a:r>
                <a:rPr lang="en-US" sz="2800" b="1" dirty="0">
                  <a:solidFill>
                    <a:srgbClr val="FF0000"/>
                  </a:solidFill>
                </a:rPr>
                <a:t>con </a:t>
              </a:r>
              <a:r>
                <a:rPr lang="en-US" sz="2800" b="1" dirty="0" err="1">
                  <a:solidFill>
                    <a:srgbClr val="FF0000"/>
                  </a:solidFill>
                </a:rPr>
                <a:t>người</a:t>
              </a:r>
              <a:r>
                <a:rPr lang="en-US" sz="2800" b="1" dirty="0">
                  <a:solidFill>
                    <a:srgbClr val="FF0000"/>
                  </a:solidFill>
                </a:rPr>
                <a:t> </a:t>
              </a:r>
              <a:r>
                <a:rPr lang="en-US" sz="2800" b="1" dirty="0" err="1">
                  <a:solidFill>
                    <a:srgbClr val="FF0000"/>
                  </a:solidFill>
                </a:rPr>
                <a:t>dùng</a:t>
              </a:r>
              <a:r>
                <a:rPr lang="en-US" sz="2800" b="1" dirty="0">
                  <a:solidFill>
                    <a:srgbClr val="FF0000"/>
                  </a:solidFill>
                </a:rPr>
                <a:t> </a:t>
              </a:r>
              <a:r>
                <a:rPr lang="en-US" sz="2800" b="1" dirty="0" err="1">
                  <a:solidFill>
                    <a:srgbClr val="FF0000"/>
                  </a:solidFill>
                </a:rPr>
                <a:t>gọi</a:t>
              </a:r>
              <a:r>
                <a:rPr lang="en-US" sz="2800" b="1" dirty="0">
                  <a:solidFill>
                    <a:srgbClr val="FF0000"/>
                  </a:solidFill>
                </a:rPr>
                <a:t>,</a:t>
              </a:r>
            </a:p>
            <a:p>
              <a:r>
                <a:rPr lang="en-US" sz="2800" b="1" dirty="0">
                  <a:solidFill>
                    <a:srgbClr val="FF0000"/>
                  </a:solidFill>
                </a:rPr>
                <a:t> </a:t>
              </a:r>
              <a:r>
                <a:rPr lang="en-US" sz="2800" b="1" dirty="0" err="1">
                  <a:solidFill>
                    <a:srgbClr val="FF0000"/>
                  </a:solidFill>
                </a:rPr>
                <a:t>tả</a:t>
              </a:r>
              <a:r>
                <a:rPr lang="en-US" sz="2800" b="1" dirty="0">
                  <a:solidFill>
                    <a:srgbClr val="FF0000"/>
                  </a:solidFill>
                </a:rPr>
                <a:t> con </a:t>
              </a:r>
              <a:r>
                <a:rPr lang="en-US" sz="2800" b="1" dirty="0" err="1">
                  <a:solidFill>
                    <a:srgbClr val="FF0000"/>
                  </a:solidFill>
                </a:rPr>
                <a:t>vật</a:t>
              </a:r>
              <a:r>
                <a:rPr lang="en-US" sz="2800" b="1" dirty="0">
                  <a:solidFill>
                    <a:srgbClr val="FF0000"/>
                  </a:solidFill>
                </a:rPr>
                <a:t>, </a:t>
              </a:r>
              <a:r>
                <a:rPr lang="en-US" sz="2800" b="1" dirty="0" err="1">
                  <a:solidFill>
                    <a:srgbClr val="FF0000"/>
                  </a:solidFill>
                </a:rPr>
                <a:t>cây</a:t>
              </a:r>
              <a:r>
                <a:rPr lang="en-US" sz="2800" b="1" dirty="0">
                  <a:solidFill>
                    <a:srgbClr val="FF0000"/>
                  </a:solidFill>
                </a:rPr>
                <a:t> </a:t>
              </a:r>
              <a:r>
                <a:rPr lang="en-US" sz="2800" b="1" dirty="0" err="1">
                  <a:solidFill>
                    <a:srgbClr val="FF0000"/>
                  </a:solidFill>
                </a:rPr>
                <a:t>cối</a:t>
              </a:r>
              <a:r>
                <a:rPr lang="en-US" sz="2800" b="1" dirty="0">
                  <a:solidFill>
                    <a:srgbClr val="FF0000"/>
                  </a:solidFill>
                </a:rPr>
                <a:t>, </a:t>
              </a:r>
              <a:r>
                <a:rPr lang="en-US" sz="2800" b="1" dirty="0" err="1">
                  <a:solidFill>
                    <a:srgbClr val="FF0000"/>
                  </a:solidFill>
                </a:rPr>
                <a:t>đồ</a:t>
              </a:r>
              <a:r>
                <a:rPr lang="en-US" sz="2800" b="1" dirty="0">
                  <a:solidFill>
                    <a:srgbClr val="FF0000"/>
                  </a:solidFill>
                </a:rPr>
                <a:t> </a:t>
              </a:r>
              <a:r>
                <a:rPr lang="en-US" sz="2800" b="1" dirty="0" err="1">
                  <a:solidFill>
                    <a:srgbClr val="FF0000"/>
                  </a:solidFill>
                </a:rPr>
                <a:t>vật</a:t>
              </a:r>
              <a:endParaRPr lang="en-US" sz="2800" b="1" dirty="0">
                <a:solidFill>
                  <a:srgbClr val="FF0000"/>
                </a:solidFill>
              </a:endParaRPr>
            </a:p>
          </p:txBody>
        </p:sp>
      </p:grpSp>
      <p:grpSp>
        <p:nvGrpSpPr>
          <p:cNvPr id="13365" name="Group 53"/>
          <p:cNvGrpSpPr>
            <a:grpSpLocks/>
          </p:cNvGrpSpPr>
          <p:nvPr/>
        </p:nvGrpSpPr>
        <p:grpSpPr bwMode="auto">
          <a:xfrm>
            <a:off x="6926263" y="2286000"/>
            <a:ext cx="2089150" cy="3048000"/>
            <a:chOff x="4363" y="1440"/>
            <a:chExt cx="1316" cy="1920"/>
          </a:xfrm>
        </p:grpSpPr>
        <p:pic>
          <p:nvPicPr>
            <p:cNvPr id="13339" name="Picture 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3" y="1440"/>
              <a:ext cx="485" cy="1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44" name="Text Box 32"/>
            <p:cNvSpPr txBox="1">
              <a:spLocks noChangeArrowheads="1"/>
            </p:cNvSpPr>
            <p:nvPr/>
          </p:nvSpPr>
          <p:spPr bwMode="auto">
            <a:xfrm>
              <a:off x="5007" y="2064"/>
              <a:ext cx="672"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dirty="0" err="1">
                  <a:solidFill>
                    <a:srgbClr val="FF0000"/>
                  </a:solidFill>
                </a:rPr>
                <a:t>Nhân</a:t>
              </a:r>
              <a:r>
                <a:rPr lang="en-US" sz="2800" b="1" dirty="0">
                  <a:solidFill>
                    <a:srgbClr val="FF0000"/>
                  </a:solidFill>
                </a:rPr>
                <a:t> </a:t>
              </a:r>
              <a:r>
                <a:rPr lang="en-US" sz="2800" b="1" dirty="0" err="1">
                  <a:solidFill>
                    <a:srgbClr val="FF0000"/>
                  </a:solidFill>
                </a:rPr>
                <a:t>hóa</a:t>
              </a:r>
              <a:endParaRPr lang="en-US" sz="2800" b="1" dirty="0">
                <a:solidFill>
                  <a:srgbClr val="FF0000"/>
                </a:solidFill>
              </a:endParaRPr>
            </a:p>
          </p:txBody>
        </p:sp>
      </p:grpSp>
      <p:grpSp>
        <p:nvGrpSpPr>
          <p:cNvPr id="13358" name="Group 46"/>
          <p:cNvGrpSpPr>
            <a:grpSpLocks/>
          </p:cNvGrpSpPr>
          <p:nvPr/>
        </p:nvGrpSpPr>
        <p:grpSpPr bwMode="auto">
          <a:xfrm>
            <a:off x="533400" y="4505325"/>
            <a:ext cx="4572000" cy="519113"/>
            <a:chOff x="432" y="3552"/>
            <a:chExt cx="2880" cy="327"/>
          </a:xfrm>
        </p:grpSpPr>
        <p:sp>
          <p:nvSpPr>
            <p:cNvPr id="13345" name="Rectangle 33"/>
            <p:cNvSpPr>
              <a:spLocks noChangeArrowheads="1"/>
            </p:cNvSpPr>
            <p:nvPr/>
          </p:nvSpPr>
          <p:spPr bwMode="auto">
            <a:xfrm>
              <a:off x="432" y="3552"/>
              <a:ext cx="288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dirty="0" err="1"/>
                <a:t>Kiến</a:t>
              </a:r>
              <a:r>
                <a:rPr lang="en-US" sz="2800" dirty="0"/>
                <a:t> 	 </a:t>
              </a:r>
              <a:r>
                <a:rPr lang="en-US" sz="2800" b="1" i="1" dirty="0" err="1">
                  <a:solidFill>
                    <a:srgbClr val="FF0000"/>
                  </a:solidFill>
                </a:rPr>
                <a:t>tả</a:t>
              </a:r>
              <a:r>
                <a:rPr lang="en-US" sz="2800" b="1" i="1" dirty="0">
                  <a:solidFill>
                    <a:srgbClr val="FF0000"/>
                  </a:solidFill>
                </a:rPr>
                <a:t> </a:t>
              </a:r>
              <a:r>
                <a:rPr lang="en-US" sz="2800" dirty="0"/>
                <a:t>	</a:t>
              </a:r>
              <a:r>
                <a:rPr lang="en-US" sz="2800" dirty="0" err="1"/>
                <a:t>Hành</a:t>
              </a:r>
              <a:r>
                <a:rPr lang="en-US" sz="2800" dirty="0"/>
                <a:t> </a:t>
              </a:r>
              <a:r>
                <a:rPr lang="en-US" sz="2800" dirty="0" err="1"/>
                <a:t>quân</a:t>
              </a:r>
              <a:r>
                <a:rPr lang="en-US" dirty="0"/>
                <a:t>	</a:t>
              </a:r>
            </a:p>
          </p:txBody>
        </p:sp>
        <p:sp>
          <p:nvSpPr>
            <p:cNvPr id="13347" name="Line 35"/>
            <p:cNvSpPr>
              <a:spLocks noChangeShapeType="1"/>
            </p:cNvSpPr>
            <p:nvPr/>
          </p:nvSpPr>
          <p:spPr bwMode="auto">
            <a:xfrm>
              <a:off x="1059" y="3840"/>
              <a:ext cx="336" cy="0"/>
            </a:xfrm>
            <a:prstGeom prst="line">
              <a:avLst/>
            </a:prstGeom>
            <a:noFill/>
            <a:ln w="38100">
              <a:solidFill>
                <a:srgbClr val="FFFF00"/>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53" name="Group 41"/>
          <p:cNvGrpSpPr>
            <a:grpSpLocks/>
          </p:cNvGrpSpPr>
          <p:nvPr/>
        </p:nvGrpSpPr>
        <p:grpSpPr bwMode="auto">
          <a:xfrm>
            <a:off x="609600" y="2286000"/>
            <a:ext cx="3657600" cy="533400"/>
            <a:chOff x="480" y="3552"/>
            <a:chExt cx="2304" cy="336"/>
          </a:xfrm>
        </p:grpSpPr>
        <p:sp>
          <p:nvSpPr>
            <p:cNvPr id="13346" name="Line 34"/>
            <p:cNvSpPr>
              <a:spLocks noChangeShapeType="1"/>
            </p:cNvSpPr>
            <p:nvPr/>
          </p:nvSpPr>
          <p:spPr bwMode="auto">
            <a:xfrm>
              <a:off x="1152" y="3888"/>
              <a:ext cx="336" cy="0"/>
            </a:xfrm>
            <a:prstGeom prst="line">
              <a:avLst/>
            </a:prstGeom>
            <a:noFill/>
            <a:ln w="38100">
              <a:solidFill>
                <a:srgbClr val="FFFF00"/>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51" name="Text Box 39"/>
            <p:cNvSpPr txBox="1">
              <a:spLocks noChangeArrowheads="1"/>
            </p:cNvSpPr>
            <p:nvPr/>
          </p:nvSpPr>
          <p:spPr bwMode="auto">
            <a:xfrm>
              <a:off x="480" y="3552"/>
              <a:ext cx="230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dirty="0" err="1"/>
                <a:t>Trời</a:t>
              </a:r>
              <a:r>
                <a:rPr lang="en-US" sz="2800" dirty="0"/>
                <a:t>     </a:t>
              </a:r>
              <a:r>
                <a:rPr lang="en-US" sz="2800" b="1" i="1" dirty="0" err="1">
                  <a:solidFill>
                    <a:srgbClr val="FF0000"/>
                  </a:solidFill>
                </a:rPr>
                <a:t>gọi</a:t>
              </a:r>
              <a:r>
                <a:rPr lang="en-US" sz="2800" i="1" dirty="0"/>
                <a:t>	 </a:t>
              </a:r>
              <a:r>
                <a:rPr lang="en-US" sz="2800" dirty="0" err="1"/>
                <a:t>Ông</a:t>
              </a:r>
              <a:endParaRPr lang="en-US" sz="2800" i="1" dirty="0"/>
            </a:p>
          </p:txBody>
        </p:sp>
      </p:grpSp>
      <p:grpSp>
        <p:nvGrpSpPr>
          <p:cNvPr id="13355" name="Group 43"/>
          <p:cNvGrpSpPr>
            <a:grpSpLocks/>
          </p:cNvGrpSpPr>
          <p:nvPr/>
        </p:nvGrpSpPr>
        <p:grpSpPr bwMode="auto">
          <a:xfrm>
            <a:off x="533400" y="3048000"/>
            <a:ext cx="4495800" cy="946150"/>
            <a:chOff x="432" y="3456"/>
            <a:chExt cx="2832" cy="596"/>
          </a:xfrm>
        </p:grpSpPr>
        <p:sp>
          <p:nvSpPr>
            <p:cNvPr id="13348" name="Line 36"/>
            <p:cNvSpPr>
              <a:spLocks noChangeShapeType="1"/>
            </p:cNvSpPr>
            <p:nvPr/>
          </p:nvSpPr>
          <p:spPr bwMode="auto">
            <a:xfrm>
              <a:off x="1056" y="3744"/>
              <a:ext cx="336" cy="0"/>
            </a:xfrm>
            <a:prstGeom prst="line">
              <a:avLst/>
            </a:prstGeom>
            <a:noFill/>
            <a:ln w="38100">
              <a:solidFill>
                <a:srgbClr val="FFFF00"/>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54" name="Text Box 42"/>
            <p:cNvSpPr txBox="1">
              <a:spLocks noChangeArrowheads="1"/>
            </p:cNvSpPr>
            <p:nvPr/>
          </p:nvSpPr>
          <p:spPr bwMode="auto">
            <a:xfrm>
              <a:off x="432" y="3456"/>
              <a:ext cx="2832"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dirty="0" err="1"/>
                <a:t>Trời</a:t>
              </a:r>
              <a:r>
                <a:rPr lang="en-US" sz="2800" dirty="0"/>
                <a:t>     </a:t>
              </a:r>
              <a:r>
                <a:rPr lang="en-US" sz="2800" b="1" i="1" dirty="0" err="1">
                  <a:solidFill>
                    <a:srgbClr val="FF0000"/>
                  </a:solidFill>
                </a:rPr>
                <a:t>tả</a:t>
              </a:r>
              <a:r>
                <a:rPr lang="en-US" sz="2800" b="1" dirty="0">
                  <a:solidFill>
                    <a:srgbClr val="FF0000"/>
                  </a:solidFill>
                </a:rPr>
                <a:t> </a:t>
              </a:r>
              <a:r>
                <a:rPr lang="en-US" sz="2800" dirty="0"/>
                <a:t>	</a:t>
              </a:r>
              <a:r>
                <a:rPr lang="en-US" sz="2800" dirty="0" err="1"/>
                <a:t>Mặc</a:t>
              </a:r>
              <a:r>
                <a:rPr lang="en-US" sz="2800" dirty="0"/>
                <a:t> </a:t>
              </a:r>
              <a:r>
                <a:rPr lang="en-US" sz="2800" dirty="0" err="1"/>
                <a:t>áo</a:t>
              </a:r>
              <a:r>
                <a:rPr lang="en-US" sz="2800" dirty="0"/>
                <a:t> </a:t>
              </a:r>
              <a:r>
                <a:rPr lang="en-US" sz="2800" dirty="0" err="1"/>
                <a:t>giáp</a:t>
              </a:r>
              <a:r>
                <a:rPr lang="en-US" sz="2800" dirty="0"/>
                <a:t> </a:t>
              </a:r>
              <a:r>
                <a:rPr lang="en-US" sz="2800" dirty="0" err="1"/>
                <a:t>đen</a:t>
              </a:r>
              <a:r>
                <a:rPr lang="en-US" sz="2800" dirty="0"/>
                <a:t> </a:t>
              </a:r>
            </a:p>
            <a:p>
              <a:r>
                <a:rPr lang="en-US" sz="2800" dirty="0"/>
                <a:t>                     Ra </a:t>
              </a:r>
              <a:r>
                <a:rPr lang="en-US" sz="2800" dirty="0" err="1"/>
                <a:t>trận</a:t>
              </a:r>
              <a:endParaRPr lang="en-US" sz="2800" dirty="0"/>
            </a:p>
          </p:txBody>
        </p:sp>
      </p:grpSp>
      <p:grpSp>
        <p:nvGrpSpPr>
          <p:cNvPr id="13357" name="Group 45"/>
          <p:cNvGrpSpPr>
            <a:grpSpLocks/>
          </p:cNvGrpSpPr>
          <p:nvPr/>
        </p:nvGrpSpPr>
        <p:grpSpPr bwMode="auto">
          <a:xfrm>
            <a:off x="533400" y="3919538"/>
            <a:ext cx="3657600" cy="519112"/>
            <a:chOff x="336" y="3264"/>
            <a:chExt cx="2304" cy="327"/>
          </a:xfrm>
        </p:grpSpPr>
        <p:sp>
          <p:nvSpPr>
            <p:cNvPr id="13349" name="Line 37"/>
            <p:cNvSpPr>
              <a:spLocks noChangeShapeType="1"/>
            </p:cNvSpPr>
            <p:nvPr/>
          </p:nvSpPr>
          <p:spPr bwMode="auto">
            <a:xfrm>
              <a:off x="1002" y="3552"/>
              <a:ext cx="336" cy="0"/>
            </a:xfrm>
            <a:prstGeom prst="line">
              <a:avLst/>
            </a:prstGeom>
            <a:noFill/>
            <a:ln w="38100">
              <a:solidFill>
                <a:srgbClr val="FFFF00"/>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56" name="Text Box 44"/>
            <p:cNvSpPr txBox="1">
              <a:spLocks noChangeArrowheads="1"/>
            </p:cNvSpPr>
            <p:nvPr/>
          </p:nvSpPr>
          <p:spPr bwMode="auto">
            <a:xfrm>
              <a:off x="336" y="3264"/>
              <a:ext cx="230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dirty="0" err="1"/>
                <a:t>Mía</a:t>
              </a:r>
              <a:r>
                <a:rPr lang="en-US" sz="2800" dirty="0"/>
                <a:t>	  </a:t>
              </a:r>
              <a:r>
                <a:rPr lang="en-US" sz="2800" b="1" i="1" dirty="0" err="1">
                  <a:solidFill>
                    <a:srgbClr val="FF0000"/>
                  </a:solidFill>
                </a:rPr>
                <a:t>tả</a:t>
              </a:r>
              <a:r>
                <a:rPr lang="en-US" sz="2800" b="1" i="1" dirty="0">
                  <a:solidFill>
                    <a:srgbClr val="FF0000"/>
                  </a:solidFill>
                </a:rPr>
                <a:t> </a:t>
              </a:r>
              <a:r>
                <a:rPr lang="en-US" sz="2800" dirty="0"/>
                <a:t>	</a:t>
              </a:r>
              <a:r>
                <a:rPr lang="en-US" sz="2800" dirty="0" err="1"/>
                <a:t>Múa</a:t>
              </a:r>
              <a:r>
                <a:rPr lang="en-US" sz="2800" dirty="0"/>
                <a:t> </a:t>
              </a:r>
              <a:r>
                <a:rPr lang="en-US" sz="2800" dirty="0" err="1"/>
                <a:t>gươm</a:t>
              </a:r>
              <a:endParaRPr lang="en-US" sz="2800" dirty="0"/>
            </a:p>
          </p:txBody>
        </p:sp>
      </p:grpSp>
      <p:sp>
        <p:nvSpPr>
          <p:cNvPr id="13361" name="Text Box 49"/>
          <p:cNvSpPr txBox="1">
            <a:spLocks noChangeArrowheads="1"/>
          </p:cNvSpPr>
          <p:nvPr/>
        </p:nvSpPr>
        <p:spPr bwMode="auto">
          <a:xfrm>
            <a:off x="533400" y="152400"/>
            <a:ext cx="8305800" cy="186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200" dirty="0">
                <a:solidFill>
                  <a:srgbClr val="FFFF00"/>
                </a:solidFill>
              </a:rPr>
              <a:t>	</a:t>
            </a:r>
            <a:r>
              <a:rPr lang="en-US" sz="3200" b="1" err="1"/>
              <a:t>Tiết</a:t>
            </a:r>
            <a:r>
              <a:rPr lang="en-US" sz="3200" b="1"/>
              <a:t> </a:t>
            </a:r>
            <a:r>
              <a:rPr lang="en-US" sz="3200" b="1" smtClean="0"/>
              <a:t>99 </a:t>
            </a:r>
            <a:r>
              <a:rPr lang="en-US" sz="3200" dirty="0">
                <a:solidFill>
                  <a:srgbClr val="FFFF00"/>
                </a:solidFill>
              </a:rPr>
              <a:t>	</a:t>
            </a:r>
            <a:r>
              <a:rPr lang="en-US" sz="3200" b="1" dirty="0">
                <a:solidFill>
                  <a:srgbClr val="FF0000"/>
                </a:solidFill>
              </a:rPr>
              <a:t>	NHÂN HÓA</a:t>
            </a:r>
          </a:p>
          <a:p>
            <a:r>
              <a:rPr lang="en-US" sz="2800" dirty="0">
                <a:solidFill>
                  <a:srgbClr val="FF0000"/>
                </a:solidFill>
              </a:rPr>
              <a:t>I. NHÂN HÓA LÀ GÌ?</a:t>
            </a:r>
          </a:p>
          <a:p>
            <a:r>
              <a:rPr lang="en-US" sz="2800" dirty="0">
                <a:solidFill>
                  <a:srgbClr val="FF0000"/>
                </a:solidFill>
              </a:rPr>
              <a:t>1. </a:t>
            </a:r>
            <a:r>
              <a:rPr lang="en-US" sz="2800" dirty="0" err="1">
                <a:solidFill>
                  <a:srgbClr val="FF0000"/>
                </a:solidFill>
              </a:rPr>
              <a:t>Khái</a:t>
            </a:r>
            <a:r>
              <a:rPr lang="en-US" sz="2800" dirty="0">
                <a:solidFill>
                  <a:srgbClr val="FF0000"/>
                </a:solidFill>
              </a:rPr>
              <a:t> </a:t>
            </a:r>
            <a:r>
              <a:rPr lang="en-US" sz="2800" dirty="0" err="1">
                <a:solidFill>
                  <a:srgbClr val="FF0000"/>
                </a:solidFill>
              </a:rPr>
              <a:t>niệm</a:t>
            </a:r>
            <a:r>
              <a:rPr lang="en-US" sz="2800" dirty="0">
                <a:solidFill>
                  <a:srgbClr val="FF0000"/>
                </a:solidFill>
              </a:rPr>
              <a:t>:</a:t>
            </a:r>
          </a:p>
          <a:p>
            <a:r>
              <a:rPr lang="en-US" sz="2800" b="1" dirty="0"/>
              <a:t>* </a:t>
            </a:r>
            <a:r>
              <a:rPr lang="en-US" sz="2800" b="1" dirty="0" err="1"/>
              <a:t>Ví</a:t>
            </a:r>
            <a:r>
              <a:rPr lang="en-US" sz="2800" b="1" dirty="0"/>
              <a:t> </a:t>
            </a:r>
            <a:r>
              <a:rPr lang="en-US" sz="2800" b="1" dirty="0" err="1"/>
              <a:t>dụ</a:t>
            </a:r>
            <a:r>
              <a:rPr lang="en-US" sz="2800" b="1" dirty="0"/>
              <a:t>.</a:t>
            </a:r>
          </a:p>
        </p:txBody>
      </p:sp>
    </p:spTree>
    <p:extLst>
      <p:ext uri="{BB962C8B-B14F-4D97-AF65-F5344CB8AC3E}">
        <p14:creationId xmlns:p14="http://schemas.microsoft.com/office/powerpoint/2010/main" val="3017184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3364"/>
                                        </p:tgtEl>
                                        <p:attrNameLst>
                                          <p:attrName>style.visibility</p:attrName>
                                        </p:attrNameLst>
                                      </p:cBhvr>
                                      <p:to>
                                        <p:strVal val="visible"/>
                                      </p:to>
                                    </p:set>
                                    <p:anim calcmode="lin" valueType="num">
                                      <p:cBhvr additive="base">
                                        <p:cTn id="7" dur="500" fill="hold"/>
                                        <p:tgtEl>
                                          <p:spTgt spid="13364"/>
                                        </p:tgtEl>
                                        <p:attrNameLst>
                                          <p:attrName>ppt_x</p:attrName>
                                        </p:attrNameLst>
                                      </p:cBhvr>
                                      <p:tavLst>
                                        <p:tav tm="0">
                                          <p:val>
                                            <p:strVal val="#ppt_x"/>
                                          </p:val>
                                        </p:tav>
                                        <p:tav tm="100000">
                                          <p:val>
                                            <p:strVal val="#ppt_x"/>
                                          </p:val>
                                        </p:tav>
                                      </p:tavLst>
                                    </p:anim>
                                    <p:anim calcmode="lin" valueType="num">
                                      <p:cBhvr additive="base">
                                        <p:cTn id="8" dur="500" fill="hold"/>
                                        <p:tgtEl>
                                          <p:spTgt spid="1336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3" presetClass="entr" presetSubtype="0" fill="hold" nodeType="clickEffect">
                                  <p:stCondLst>
                                    <p:cond delay="0"/>
                                  </p:stCondLst>
                                  <p:childTnLst>
                                    <p:set>
                                      <p:cBhvr>
                                        <p:cTn id="12" dur="1" fill="hold">
                                          <p:stCondLst>
                                            <p:cond delay="0"/>
                                          </p:stCondLst>
                                        </p:cTn>
                                        <p:tgtEl>
                                          <p:spTgt spid="13365"/>
                                        </p:tgtEl>
                                        <p:attrNameLst>
                                          <p:attrName>style.visibility</p:attrName>
                                        </p:attrNameLst>
                                      </p:cBhvr>
                                      <p:to>
                                        <p:strVal val="visible"/>
                                      </p:to>
                                    </p:set>
                                    <p:anim calcmode="lin" valueType="num">
                                      <p:cBhvr>
                                        <p:cTn id="13" dur="500" fill="hold"/>
                                        <p:tgtEl>
                                          <p:spTgt spid="13365"/>
                                        </p:tgtEl>
                                        <p:attrNameLst>
                                          <p:attrName>ppt_w</p:attrName>
                                        </p:attrNameLst>
                                      </p:cBhvr>
                                      <p:tavLst>
                                        <p:tav tm="0">
                                          <p:val>
                                            <p:fltVal val="0"/>
                                          </p:val>
                                        </p:tav>
                                        <p:tav tm="100000">
                                          <p:val>
                                            <p:strVal val="#ppt_w"/>
                                          </p:val>
                                        </p:tav>
                                      </p:tavLst>
                                    </p:anim>
                                    <p:anim calcmode="lin" valueType="num">
                                      <p:cBhvr>
                                        <p:cTn id="14" dur="500" fill="hold"/>
                                        <p:tgtEl>
                                          <p:spTgt spid="13365"/>
                                        </p:tgtEl>
                                        <p:attrNameLst>
                                          <p:attrName>ppt_h</p:attrName>
                                        </p:attrNameLst>
                                      </p:cBhvr>
                                      <p:tavLst>
                                        <p:tav tm="0">
                                          <p:val>
                                            <p:fltVal val="0"/>
                                          </p:val>
                                        </p:tav>
                                        <p:tav tm="100000">
                                          <p:val>
                                            <p:strVal val="#ppt_h"/>
                                          </p:val>
                                        </p:tav>
                                      </p:tavLst>
                                    </p:anim>
                                    <p:animEffect transition="in" filter="fade">
                                      <p:cBhvr>
                                        <p:cTn id="15" dur="500"/>
                                        <p:tgtEl>
                                          <p:spTgt spid="13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ext Box 4"/>
          <p:cNvSpPr txBox="1">
            <a:spLocks noChangeArrowheads="1"/>
          </p:cNvSpPr>
          <p:nvPr/>
        </p:nvSpPr>
        <p:spPr bwMode="auto">
          <a:xfrm>
            <a:off x="304800" y="304800"/>
            <a:ext cx="845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14355" name="Text Box 19"/>
          <p:cNvSpPr txBox="1">
            <a:spLocks noChangeArrowheads="1"/>
          </p:cNvSpPr>
          <p:nvPr/>
        </p:nvSpPr>
        <p:spPr bwMode="auto">
          <a:xfrm>
            <a:off x="381000" y="0"/>
            <a:ext cx="8534400"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dirty="0">
                <a:solidFill>
                  <a:srgbClr val="FFFF00"/>
                </a:solidFill>
              </a:rPr>
              <a:t>	</a:t>
            </a:r>
            <a:r>
              <a:rPr lang="en-US" sz="2800" b="1" err="1"/>
              <a:t>Tiết</a:t>
            </a:r>
            <a:r>
              <a:rPr lang="en-US" sz="2800" b="1"/>
              <a:t> </a:t>
            </a:r>
            <a:r>
              <a:rPr lang="en-US" sz="2800" b="1" smtClean="0"/>
              <a:t>99               </a:t>
            </a:r>
            <a:r>
              <a:rPr lang="en-US" sz="3200" b="1" dirty="0">
                <a:solidFill>
                  <a:srgbClr val="FF0000"/>
                </a:solidFill>
              </a:rPr>
              <a:t>NHÂN HÓA</a:t>
            </a:r>
          </a:p>
          <a:p>
            <a:r>
              <a:rPr lang="en-US" sz="2800" dirty="0">
                <a:solidFill>
                  <a:srgbClr val="FF0000"/>
                </a:solidFill>
              </a:rPr>
              <a:t>I. NHÂN HÓA LÀ GÌ?</a:t>
            </a:r>
          </a:p>
          <a:p>
            <a:r>
              <a:rPr lang="en-US" sz="2800" dirty="0">
                <a:solidFill>
                  <a:srgbClr val="FF0000"/>
                </a:solidFill>
              </a:rPr>
              <a:t>    1. </a:t>
            </a:r>
            <a:r>
              <a:rPr lang="en-US" sz="2800" dirty="0" err="1">
                <a:solidFill>
                  <a:srgbClr val="FF0000"/>
                </a:solidFill>
              </a:rPr>
              <a:t>Khái</a:t>
            </a:r>
            <a:r>
              <a:rPr lang="en-US" sz="2800" dirty="0">
                <a:solidFill>
                  <a:srgbClr val="FF0000"/>
                </a:solidFill>
              </a:rPr>
              <a:t> </a:t>
            </a:r>
            <a:r>
              <a:rPr lang="en-US" sz="2800" dirty="0" err="1">
                <a:solidFill>
                  <a:srgbClr val="FF0000"/>
                </a:solidFill>
              </a:rPr>
              <a:t>niệm</a:t>
            </a:r>
            <a:endParaRPr lang="en-US" sz="2800" dirty="0">
              <a:solidFill>
                <a:srgbClr val="FF0000"/>
              </a:solidFill>
            </a:endParaRPr>
          </a:p>
          <a:p>
            <a:pPr>
              <a:spcBef>
                <a:spcPct val="50000"/>
              </a:spcBef>
            </a:pPr>
            <a:r>
              <a:rPr lang="en-US" sz="2800" dirty="0" err="1" smtClean="0"/>
              <a:t>Nhân</a:t>
            </a:r>
            <a:r>
              <a:rPr lang="en-US" sz="2800" dirty="0" smtClean="0"/>
              <a:t> </a:t>
            </a:r>
            <a:r>
              <a:rPr lang="en-US" sz="2800" dirty="0" err="1"/>
              <a:t>hóa</a:t>
            </a:r>
            <a:r>
              <a:rPr lang="en-US" sz="2800" dirty="0"/>
              <a:t> </a:t>
            </a:r>
            <a:r>
              <a:rPr lang="en-US" sz="2800" dirty="0" err="1"/>
              <a:t>là</a:t>
            </a:r>
            <a:r>
              <a:rPr lang="en-US" sz="2800" dirty="0"/>
              <a:t> </a:t>
            </a:r>
            <a:r>
              <a:rPr lang="en-US" sz="2800" dirty="0" err="1"/>
              <a:t>gọi</a:t>
            </a:r>
            <a:r>
              <a:rPr lang="en-US" sz="2800" dirty="0"/>
              <a:t> </a:t>
            </a:r>
            <a:r>
              <a:rPr lang="en-US" sz="2800" dirty="0" err="1"/>
              <a:t>hoặc</a:t>
            </a:r>
            <a:r>
              <a:rPr lang="en-US" sz="2800" dirty="0"/>
              <a:t> </a:t>
            </a:r>
            <a:r>
              <a:rPr lang="en-US" sz="2800" dirty="0" err="1"/>
              <a:t>tả</a:t>
            </a:r>
            <a:r>
              <a:rPr lang="en-US" sz="2800" dirty="0"/>
              <a:t> con </a:t>
            </a:r>
            <a:r>
              <a:rPr lang="en-US" sz="2800" dirty="0" err="1"/>
              <a:t>vật</a:t>
            </a:r>
            <a:r>
              <a:rPr lang="en-US" sz="2800" dirty="0"/>
              <a:t>, </a:t>
            </a:r>
            <a:r>
              <a:rPr lang="en-US" sz="2800" dirty="0" err="1"/>
              <a:t>cây</a:t>
            </a:r>
            <a:r>
              <a:rPr lang="en-US" sz="2800" dirty="0"/>
              <a:t> </a:t>
            </a:r>
            <a:r>
              <a:rPr lang="en-US" sz="2800" dirty="0" err="1"/>
              <a:t>cối</a:t>
            </a:r>
            <a:r>
              <a:rPr lang="en-US" sz="2800" dirty="0"/>
              <a:t>, </a:t>
            </a:r>
            <a:r>
              <a:rPr lang="en-US" sz="2800" dirty="0" err="1"/>
              <a:t>đồ</a:t>
            </a:r>
            <a:r>
              <a:rPr lang="en-US" sz="2800" dirty="0"/>
              <a:t> </a:t>
            </a:r>
            <a:r>
              <a:rPr lang="en-US" sz="2800" dirty="0" err="1"/>
              <a:t>vật</a:t>
            </a:r>
            <a:r>
              <a:rPr lang="en-US" sz="2800" dirty="0"/>
              <a:t> ... </a:t>
            </a:r>
            <a:r>
              <a:rPr lang="en-US" sz="2800" dirty="0" err="1"/>
              <a:t>bằng</a:t>
            </a:r>
            <a:r>
              <a:rPr lang="en-US" sz="2800" dirty="0"/>
              <a:t> </a:t>
            </a:r>
            <a:r>
              <a:rPr lang="en-US" sz="2800" dirty="0" err="1"/>
              <a:t>những</a:t>
            </a:r>
            <a:r>
              <a:rPr lang="en-US" sz="2800" dirty="0"/>
              <a:t> </a:t>
            </a:r>
            <a:r>
              <a:rPr lang="en-US" sz="2800" dirty="0" err="1"/>
              <a:t>từ</a:t>
            </a:r>
            <a:r>
              <a:rPr lang="en-US" sz="2800" dirty="0"/>
              <a:t> </a:t>
            </a:r>
            <a:r>
              <a:rPr lang="en-US" sz="2800" dirty="0" err="1"/>
              <a:t>ngữ</a:t>
            </a:r>
            <a:r>
              <a:rPr lang="en-US" sz="2800" dirty="0"/>
              <a:t> </a:t>
            </a:r>
            <a:r>
              <a:rPr lang="en-US" sz="2800" dirty="0" err="1"/>
              <a:t>vốn</a:t>
            </a:r>
            <a:r>
              <a:rPr lang="en-US" sz="2800" dirty="0"/>
              <a:t> </a:t>
            </a:r>
            <a:r>
              <a:rPr lang="en-US" sz="2800" dirty="0" err="1"/>
              <a:t>được</a:t>
            </a:r>
            <a:r>
              <a:rPr lang="en-US" sz="2800" dirty="0"/>
              <a:t> </a:t>
            </a:r>
            <a:r>
              <a:rPr lang="en-US" sz="2800" dirty="0" err="1"/>
              <a:t>dùng</a:t>
            </a:r>
            <a:r>
              <a:rPr lang="en-US" sz="2800" dirty="0"/>
              <a:t> </a:t>
            </a:r>
            <a:r>
              <a:rPr lang="en-US" sz="2800" dirty="0" err="1"/>
              <a:t>để</a:t>
            </a:r>
            <a:r>
              <a:rPr lang="en-US" sz="2800" dirty="0"/>
              <a:t> </a:t>
            </a:r>
            <a:r>
              <a:rPr lang="en-US" sz="2800" dirty="0" err="1"/>
              <a:t>gọi</a:t>
            </a:r>
            <a:r>
              <a:rPr lang="en-US" sz="2800" dirty="0"/>
              <a:t> </a:t>
            </a:r>
            <a:r>
              <a:rPr lang="en-US" sz="2800" dirty="0" err="1"/>
              <a:t>hoặc</a:t>
            </a:r>
            <a:r>
              <a:rPr lang="en-US" sz="2800" dirty="0"/>
              <a:t> </a:t>
            </a:r>
            <a:r>
              <a:rPr lang="en-US" sz="2800" dirty="0" err="1"/>
              <a:t>tả</a:t>
            </a:r>
            <a:r>
              <a:rPr lang="en-US" sz="2800" dirty="0"/>
              <a:t> con </a:t>
            </a:r>
            <a:r>
              <a:rPr lang="en-US" sz="2800" dirty="0" err="1"/>
              <a:t>người</a:t>
            </a:r>
            <a:r>
              <a:rPr lang="en-US" sz="2800" dirty="0"/>
              <a:t>.</a:t>
            </a:r>
          </a:p>
          <a:p>
            <a:endParaRPr lang="en-US" dirty="0"/>
          </a:p>
        </p:txBody>
      </p:sp>
      <p:sp>
        <p:nvSpPr>
          <p:cNvPr id="14356" name="Text Box 20"/>
          <p:cNvSpPr txBox="1">
            <a:spLocks noChangeArrowheads="1"/>
          </p:cNvSpPr>
          <p:nvPr/>
        </p:nvSpPr>
        <p:spPr bwMode="auto">
          <a:xfrm>
            <a:off x="381000" y="4114800"/>
            <a:ext cx="861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14357" name="Text Box 21"/>
          <p:cNvSpPr txBox="1">
            <a:spLocks noChangeArrowheads="1"/>
          </p:cNvSpPr>
          <p:nvPr/>
        </p:nvSpPr>
        <p:spPr bwMode="auto">
          <a:xfrm>
            <a:off x="381000" y="3810000"/>
            <a:ext cx="8534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14358" name="Text Box 22"/>
          <p:cNvSpPr txBox="1">
            <a:spLocks noChangeArrowheads="1"/>
          </p:cNvSpPr>
          <p:nvPr/>
        </p:nvSpPr>
        <p:spPr bwMode="auto">
          <a:xfrm>
            <a:off x="381000" y="3200400"/>
            <a:ext cx="8382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b="1" u="sng" dirty="0"/>
              <a:t>*</a:t>
            </a:r>
            <a:r>
              <a:rPr lang="en-US" sz="2800" b="1" u="sng" dirty="0" err="1"/>
              <a:t>Ví</a:t>
            </a:r>
            <a:r>
              <a:rPr lang="en-US" sz="2800" b="1" u="sng" dirty="0"/>
              <a:t> </a:t>
            </a:r>
            <a:r>
              <a:rPr lang="en-US" sz="2800" b="1" u="sng" dirty="0" err="1"/>
              <a:t>dụ</a:t>
            </a:r>
            <a:r>
              <a:rPr lang="en-US" sz="2800" b="1" u="sng" dirty="0"/>
              <a:t>:</a:t>
            </a:r>
            <a:r>
              <a:rPr lang="en-US" sz="2800" b="1" dirty="0"/>
              <a:t>    </a:t>
            </a:r>
            <a:r>
              <a:rPr lang="en-US" sz="2800" dirty="0"/>
              <a:t>-   </a:t>
            </a:r>
            <a:r>
              <a:rPr lang="en-US" sz="2800" dirty="0" err="1"/>
              <a:t>Chú</a:t>
            </a:r>
            <a:r>
              <a:rPr lang="en-US" sz="2800" dirty="0"/>
              <a:t> </a:t>
            </a:r>
            <a:r>
              <a:rPr lang="en-US" sz="2800" dirty="0" err="1"/>
              <a:t>mèo</a:t>
            </a:r>
            <a:r>
              <a:rPr lang="en-US" sz="2800" dirty="0"/>
              <a:t> </a:t>
            </a:r>
            <a:r>
              <a:rPr lang="en-US" sz="2800" dirty="0" err="1">
                <a:solidFill>
                  <a:srgbClr val="FF0000"/>
                </a:solidFill>
              </a:rPr>
              <a:t>lim</a:t>
            </a:r>
            <a:r>
              <a:rPr lang="en-US" sz="2800" dirty="0">
                <a:solidFill>
                  <a:srgbClr val="FF0000"/>
                </a:solidFill>
              </a:rPr>
              <a:t> dim </a:t>
            </a:r>
            <a:r>
              <a:rPr lang="en-US" sz="2800" dirty="0" err="1"/>
              <a:t>ngủ</a:t>
            </a:r>
            <a:r>
              <a:rPr lang="en-US" sz="2800" dirty="0"/>
              <a:t>.</a:t>
            </a:r>
          </a:p>
          <a:p>
            <a:r>
              <a:rPr lang="en-US" sz="2800" dirty="0"/>
              <a:t>                -   </a:t>
            </a:r>
            <a:r>
              <a:rPr lang="en-US" sz="2800" dirty="0" err="1"/>
              <a:t>Cây</a:t>
            </a:r>
            <a:r>
              <a:rPr lang="en-US" sz="2800" dirty="0"/>
              <a:t> </a:t>
            </a:r>
            <a:r>
              <a:rPr lang="en-US" sz="2800" dirty="0" err="1"/>
              <a:t>phượng</a:t>
            </a:r>
            <a:r>
              <a:rPr lang="en-US" sz="2800" dirty="0"/>
              <a:t> </a:t>
            </a:r>
            <a:r>
              <a:rPr lang="en-US" sz="2800" dirty="0" err="1"/>
              <a:t>già</a:t>
            </a:r>
            <a:r>
              <a:rPr lang="en-US" sz="2800" dirty="0"/>
              <a:t> </a:t>
            </a:r>
            <a:r>
              <a:rPr lang="en-US" sz="2800" dirty="0" err="1">
                <a:solidFill>
                  <a:srgbClr val="FF0000"/>
                </a:solidFill>
              </a:rPr>
              <a:t>ưỡn</a:t>
            </a:r>
            <a:r>
              <a:rPr lang="en-US" sz="2800" dirty="0">
                <a:solidFill>
                  <a:srgbClr val="FF0000"/>
                </a:solidFill>
              </a:rPr>
              <a:t> </a:t>
            </a:r>
            <a:r>
              <a:rPr lang="en-US" sz="2800" dirty="0" err="1">
                <a:solidFill>
                  <a:srgbClr val="FF0000"/>
                </a:solidFill>
              </a:rPr>
              <a:t>ngực</a:t>
            </a:r>
            <a:r>
              <a:rPr lang="en-US" sz="2800" dirty="0">
                <a:solidFill>
                  <a:srgbClr val="FF0000"/>
                </a:solidFill>
              </a:rPr>
              <a:t> </a:t>
            </a:r>
            <a:r>
              <a:rPr lang="en-US" sz="2800" dirty="0" err="1">
                <a:solidFill>
                  <a:srgbClr val="FF0000"/>
                </a:solidFill>
              </a:rPr>
              <a:t>khoe</a:t>
            </a:r>
            <a:r>
              <a:rPr lang="en-US" sz="2800" dirty="0">
                <a:solidFill>
                  <a:srgbClr val="FF0000"/>
                </a:solidFill>
              </a:rPr>
              <a:t> </a:t>
            </a:r>
            <a:r>
              <a:rPr lang="en-US" sz="2800" dirty="0" err="1"/>
              <a:t>mình</a:t>
            </a:r>
            <a:r>
              <a:rPr lang="en-US" sz="2800" dirty="0"/>
              <a:t>.</a:t>
            </a:r>
          </a:p>
        </p:txBody>
      </p:sp>
      <p:sp>
        <p:nvSpPr>
          <p:cNvPr id="14359" name="Text Box 23"/>
          <p:cNvSpPr txBox="1">
            <a:spLocks noChangeArrowheads="1"/>
          </p:cNvSpPr>
          <p:nvPr/>
        </p:nvSpPr>
        <p:spPr bwMode="auto">
          <a:xfrm>
            <a:off x="304800" y="4114800"/>
            <a:ext cx="8534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dirty="0">
                <a:solidFill>
                  <a:srgbClr val="FF0000"/>
                </a:solidFill>
              </a:rPr>
              <a:t>     2. </a:t>
            </a:r>
            <a:r>
              <a:rPr lang="en-US" sz="2800" dirty="0" err="1">
                <a:solidFill>
                  <a:srgbClr val="FF0000"/>
                </a:solidFill>
              </a:rPr>
              <a:t>Tác</a:t>
            </a:r>
            <a:r>
              <a:rPr lang="en-US" sz="2800" dirty="0">
                <a:solidFill>
                  <a:srgbClr val="FF0000"/>
                </a:solidFill>
              </a:rPr>
              <a:t> </a:t>
            </a:r>
            <a:r>
              <a:rPr lang="en-US" sz="2800" dirty="0" err="1">
                <a:solidFill>
                  <a:srgbClr val="FF0000"/>
                </a:solidFill>
              </a:rPr>
              <a:t>dụng</a:t>
            </a:r>
            <a:r>
              <a:rPr lang="en-US" sz="2800" dirty="0">
                <a:solidFill>
                  <a:srgbClr val="FF0000"/>
                </a:solidFill>
              </a:rPr>
              <a:t> </a:t>
            </a:r>
            <a:r>
              <a:rPr lang="en-US" sz="2800" dirty="0" err="1">
                <a:solidFill>
                  <a:srgbClr val="FF0000"/>
                </a:solidFill>
              </a:rPr>
              <a:t>của</a:t>
            </a:r>
            <a:r>
              <a:rPr lang="en-US" sz="2800" dirty="0">
                <a:solidFill>
                  <a:srgbClr val="FF0000"/>
                </a:solidFill>
              </a:rPr>
              <a:t> </a:t>
            </a:r>
            <a:r>
              <a:rPr lang="en-US" sz="2800" dirty="0" err="1">
                <a:solidFill>
                  <a:srgbClr val="FF0000"/>
                </a:solidFill>
              </a:rPr>
              <a:t>nhân</a:t>
            </a:r>
            <a:r>
              <a:rPr lang="en-US" sz="2800" dirty="0">
                <a:solidFill>
                  <a:srgbClr val="FF0000"/>
                </a:solidFill>
              </a:rPr>
              <a:t> </a:t>
            </a:r>
            <a:r>
              <a:rPr lang="en-US" sz="2800" dirty="0" err="1">
                <a:solidFill>
                  <a:srgbClr val="FF0000"/>
                </a:solidFill>
              </a:rPr>
              <a:t>hóa</a:t>
            </a:r>
            <a:endParaRPr lang="en-US" sz="2800" dirty="0">
              <a:solidFill>
                <a:srgbClr val="FF0000"/>
              </a:solidFill>
            </a:endParaRPr>
          </a:p>
        </p:txBody>
      </p:sp>
      <p:sp>
        <p:nvSpPr>
          <p:cNvPr id="14360" name="Text Box 24"/>
          <p:cNvSpPr txBox="1">
            <a:spLocks noChangeArrowheads="1"/>
          </p:cNvSpPr>
          <p:nvPr/>
        </p:nvSpPr>
        <p:spPr bwMode="auto">
          <a:xfrm>
            <a:off x="609600" y="57912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
        <p:nvSpPr>
          <p:cNvPr id="14362" name="Text Box 26"/>
          <p:cNvSpPr txBox="1">
            <a:spLocks noChangeArrowheads="1"/>
          </p:cNvSpPr>
          <p:nvPr/>
        </p:nvSpPr>
        <p:spPr bwMode="auto">
          <a:xfrm>
            <a:off x="593725" y="5829300"/>
            <a:ext cx="1463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Tree>
    <p:extLst>
      <p:ext uri="{BB962C8B-B14F-4D97-AF65-F5344CB8AC3E}">
        <p14:creationId xmlns:p14="http://schemas.microsoft.com/office/powerpoint/2010/main" val="37558033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4358"/>
                                        </p:tgtEl>
                                        <p:attrNameLst>
                                          <p:attrName>style.visibility</p:attrName>
                                        </p:attrNameLst>
                                      </p:cBhvr>
                                      <p:to>
                                        <p:strVal val="visible"/>
                                      </p:to>
                                    </p:set>
                                    <p:anim calcmode="lin" valueType="num">
                                      <p:cBhvr>
                                        <p:cTn id="7" dur="500" fill="hold"/>
                                        <p:tgtEl>
                                          <p:spTgt spid="14358"/>
                                        </p:tgtEl>
                                        <p:attrNameLst>
                                          <p:attrName>ppt_w</p:attrName>
                                        </p:attrNameLst>
                                      </p:cBhvr>
                                      <p:tavLst>
                                        <p:tav tm="0">
                                          <p:val>
                                            <p:fltVal val="0"/>
                                          </p:val>
                                        </p:tav>
                                        <p:tav tm="100000">
                                          <p:val>
                                            <p:strVal val="#ppt_w"/>
                                          </p:val>
                                        </p:tav>
                                      </p:tavLst>
                                    </p:anim>
                                    <p:anim calcmode="lin" valueType="num">
                                      <p:cBhvr>
                                        <p:cTn id="8" dur="500" fill="hold"/>
                                        <p:tgtEl>
                                          <p:spTgt spid="14358"/>
                                        </p:tgtEl>
                                        <p:attrNameLst>
                                          <p:attrName>ppt_h</p:attrName>
                                        </p:attrNameLst>
                                      </p:cBhvr>
                                      <p:tavLst>
                                        <p:tav tm="0">
                                          <p:val>
                                            <p:fltVal val="0"/>
                                          </p:val>
                                        </p:tav>
                                        <p:tav tm="100000">
                                          <p:val>
                                            <p:strVal val="#ppt_h"/>
                                          </p:val>
                                        </p:tav>
                                      </p:tavLst>
                                    </p:anim>
                                    <p:anim calcmode="lin" valueType="num">
                                      <p:cBhvr>
                                        <p:cTn id="9" dur="500" fill="hold"/>
                                        <p:tgtEl>
                                          <p:spTgt spid="14358"/>
                                        </p:tgtEl>
                                        <p:attrNameLst>
                                          <p:attrName>ppt_x</p:attrName>
                                        </p:attrNameLst>
                                      </p:cBhvr>
                                      <p:tavLst>
                                        <p:tav tm="0" fmla="#ppt_x+(cos(-2*pi*(1-$))*-#ppt_x-sin(-2*pi*(1-$))*(1-#ppt_y))*(1-$)">
                                          <p:val>
                                            <p:fltVal val="0"/>
                                          </p:val>
                                        </p:tav>
                                        <p:tav tm="100000">
                                          <p:val>
                                            <p:fltVal val="1"/>
                                          </p:val>
                                        </p:tav>
                                      </p:tavLst>
                                    </p:anim>
                                    <p:anim calcmode="lin" valueType="num">
                                      <p:cBhvr>
                                        <p:cTn id="10" dur="500" fill="hold"/>
                                        <p:tgtEl>
                                          <p:spTgt spid="1435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14359"/>
                                        </p:tgtEl>
                                        <p:attrNameLst>
                                          <p:attrName>style.visibility</p:attrName>
                                        </p:attrNameLst>
                                      </p:cBhvr>
                                      <p:to>
                                        <p:strVal val="visible"/>
                                      </p:to>
                                    </p:set>
                                    <p:animEffect transition="in" filter="checkerboard(across)">
                                      <p:cBhvr>
                                        <p:cTn id="15" dur="500"/>
                                        <p:tgtEl>
                                          <p:spTgt spid="143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58" grpId="0"/>
      <p:bldP spid="1435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770</TotalTime>
  <Words>1482</Words>
  <Application>Microsoft Office PowerPoint</Application>
  <PresentationFormat>On-screen Show (4:3)</PresentationFormat>
  <Paragraphs>258</Paragraphs>
  <Slides>27</Slides>
  <Notes>1</Notes>
  <HiddenSlides>0</HiddenSlides>
  <MMClips>2</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Tìm phép nhân hóa trong đoạn văn sau?</vt:lpstr>
      <vt:lpstr>PowerPoint Presentation</vt:lpstr>
      <vt:lpstr>PowerPoint Presentation</vt:lpstr>
      <vt:lpstr>PowerPoint Presentation</vt:lpstr>
      <vt:lpstr>PHÉP NHÂN HÓA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AutoBVT</dc:creator>
  <cp:lastModifiedBy>anh_kiet</cp:lastModifiedBy>
  <cp:revision>35</cp:revision>
  <dcterms:created xsi:type="dcterms:W3CDTF">2017-02-21T12:35:48Z</dcterms:created>
  <dcterms:modified xsi:type="dcterms:W3CDTF">2019-02-26T01:53:49Z</dcterms:modified>
</cp:coreProperties>
</file>