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423200"/>
    <a:srgbClr val="997915"/>
    <a:srgbClr val="99150B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007" autoAdjust="0"/>
  </p:normalViewPr>
  <p:slideViewPr>
    <p:cSldViewPr snapToGrid="0">
      <p:cViewPr varScale="1">
        <p:scale>
          <a:sx n="128" d="100"/>
          <a:sy n="128" d="100"/>
        </p:scale>
        <p:origin x="42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7DBEE-D5E6-45B2-8FFA-0DFF216DA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3FD4F4-4ACD-4CAB-90C2-A5D4A9007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05014-151E-4EDB-9DBB-5463FAB9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F51A-9171-4875-AB0A-2F3E81F33613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D9D3A-E3D5-4DE1-8162-8BAD505CB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0D35E-76D3-425A-987D-F266794F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C4D1-90E0-4D87-9288-B56394A7C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96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6B28B-578A-4433-B7ED-4CDDCF5F7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858F9E-497B-4C53-B8F5-D0221B27C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E413F-D1EF-40A0-A4FF-9053C8F4C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F51A-9171-4875-AB0A-2F3E81F33613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93B83-35F8-4365-B597-C0D66627B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0A977-C335-4713-BB9F-5317FD562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C4D1-90E0-4D87-9288-B56394A7C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872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6F17B4-8813-465E-A90F-D13B00451C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CA8BA8-3DD4-4503-9CD5-6538A4917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5605F-D66B-472E-9A4B-57865D8EA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F51A-9171-4875-AB0A-2F3E81F33613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9CD44-4B8F-409D-96E2-95674EDEC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D96B1-B258-42FC-90F6-2A3D23DF6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C4D1-90E0-4D87-9288-B56394A7C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22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ADC3D-8872-4ACA-B2C5-278607B37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4679B-000B-4DE6-A5BF-42356130D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A356F-F623-47DB-8C32-1DBBB726B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F51A-9171-4875-AB0A-2F3E81F33613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9A2B7-B454-40CB-BB1A-110B08B13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A9613-4B08-48B3-AD2C-5472780B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C4D1-90E0-4D87-9288-B56394A7C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52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7B8B7-8E7F-41C0-8BF2-BF728365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64043-C49B-498D-92CA-83A5D633D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7A6EE-CC62-4D7F-8D65-75D455B30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F51A-9171-4875-AB0A-2F3E81F33613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42EF6-39A0-451B-8227-662C144D1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13C76-21D4-46ED-ABB8-63B36BC62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C4D1-90E0-4D87-9288-B56394A7C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01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6E88B-116F-4295-AA78-85B13E916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05D3F-B350-45D1-888C-A9729AF5A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7C117-FBBE-48F8-84C3-6C42E5F86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8EAE84-DB56-4CBC-B679-4A8C82AB1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F51A-9171-4875-AB0A-2F3E81F33613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887AE-0BFF-4C9E-8935-B7586B3F3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DD18C-846A-4C50-82AB-1875B8C9A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C4D1-90E0-4D87-9288-B56394A7C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80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1737F-D21D-4F0E-8367-19F0FEC51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55E11-2F78-4832-8736-ACDC12D79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3C6C2-26E9-4912-8521-920728108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7AE3F7-DC6C-4696-8EA8-070689CEF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2C1A-5E31-4D14-8F77-5AB22B2DD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A4E5E8-2FF0-41EC-97C2-F655CF97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F51A-9171-4875-AB0A-2F3E81F33613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68A4FE-6E03-47AD-B924-BD89C0145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E6347B-A09F-4D97-A60E-F54DFC0FC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C4D1-90E0-4D87-9288-B56394A7C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93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F2F41-F355-4C20-9752-22EBF3AD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BFF73-394F-4D13-9225-0D2D427A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F51A-9171-4875-AB0A-2F3E81F33613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01092-CF4C-4F47-B483-21A016AF6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FF88E-D742-4485-8F57-159D06D3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C4D1-90E0-4D87-9288-B56394A7C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43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AC1387-41CB-457C-9505-DD27586BB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F51A-9171-4875-AB0A-2F3E81F33613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EECE99-15D3-4CDE-A38F-3AC30070F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F0427-8B20-4A61-B216-D17D4746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C4D1-90E0-4D87-9288-B56394A7C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9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A9CA1-87B7-4847-9645-89BA248DE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0D334-B636-43CD-BA5C-9B141875E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7D235-D120-4313-A706-630C9D3D2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6FD39-6F27-42E9-AA0A-CEE1F761B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F51A-9171-4875-AB0A-2F3E81F33613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635AA-ABA6-49C5-BBC7-040377149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558F0-45B4-4356-A480-F618DB6E0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C4D1-90E0-4D87-9288-B56394A7C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3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61C1-C52E-436D-A269-E5F624B6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AD38B9-8FD8-43A4-A476-3C9B52C330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81558-D947-4D87-BFEC-8124FF5EE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2AC9F-2CDD-4E2F-B3F4-F05DA3D7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F51A-9171-4875-AB0A-2F3E81F33613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02230-3BA8-41EF-95AF-D28D1CC6C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08664-F901-4D11-A5D0-16AD3D19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C4D1-90E0-4D87-9288-B56394A7C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27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43000">
              <a:schemeClr val="accent6">
                <a:lumMod val="75000"/>
              </a:schemeClr>
            </a:gs>
            <a:gs pos="83000">
              <a:schemeClr val="accent6">
                <a:lumMod val="50000"/>
              </a:schemeClr>
            </a:gs>
            <a:gs pos="100000">
              <a:schemeClr val="accent6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7FB806-AF3C-49ED-9C75-45593833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4771C-2417-4289-A9BA-8C8A8C77C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31AFD-5638-486F-A9F0-77F7B66BB8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AF51A-9171-4875-AB0A-2F3E81F33613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4086E-A2B4-41A9-9588-B6DEF381F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60C32-8A97-4F75-8DC3-7D95D151D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CC4D1-90E0-4D87-9288-B56394A7C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78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F82868-46EB-4DA9-A0F9-34772FE377F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5F69CFF9-01FF-4D8D-8347-3B0E5FE6138A}"/>
              </a:ext>
            </a:extLst>
          </p:cNvPr>
          <p:cNvSpPr/>
          <p:nvPr/>
        </p:nvSpPr>
        <p:spPr>
          <a:xfrm>
            <a:off x="2788171" y="1680273"/>
            <a:ext cx="29980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 w="38100">
                  <a:solidFill>
                    <a:srgbClr val="FFCC66"/>
                  </a:solidFill>
                </a:ln>
                <a:gradFill flip="none" rotWithShape="1">
                  <a:gsLst>
                    <a:gs pos="20000">
                      <a:schemeClr val="accent2">
                        <a:lumMod val="50000"/>
                      </a:schemeClr>
                    </a:gs>
                    <a:gs pos="65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HOW TO PLAY</a:t>
            </a:r>
            <a:endParaRPr lang="en-US" sz="4000" b="1" cap="none" spc="0" dirty="0">
              <a:ln w="38100">
                <a:solidFill>
                  <a:srgbClr val="FFCC66"/>
                </a:solidFill>
              </a:ln>
              <a:gradFill flip="none" rotWithShape="1">
                <a:gsLst>
                  <a:gs pos="20000">
                    <a:schemeClr val="accent2">
                      <a:lumMod val="50000"/>
                    </a:schemeClr>
                  </a:gs>
                  <a:gs pos="65000">
                    <a:schemeClr val="accent4">
                      <a:shade val="67500"/>
                      <a:satMod val="115000"/>
                    </a:schemeClr>
                  </a:gs>
                  <a:gs pos="100000">
                    <a:schemeClr val="accent4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A3168EB8-B2C8-4F72-A264-012DEB0BD502}"/>
              </a:ext>
            </a:extLst>
          </p:cNvPr>
          <p:cNvSpPr/>
          <p:nvPr/>
        </p:nvSpPr>
        <p:spPr>
          <a:xfrm>
            <a:off x="6640641" y="1926493"/>
            <a:ext cx="21985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 w="38100">
                  <a:solidFill>
                    <a:srgbClr val="FFCC66"/>
                  </a:solidFill>
                </a:ln>
                <a:gradFill flip="none" rotWithShape="1">
                  <a:gsLst>
                    <a:gs pos="20000">
                      <a:schemeClr val="accent2">
                        <a:lumMod val="50000"/>
                      </a:schemeClr>
                    </a:gs>
                    <a:gs pos="65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PLAY</a:t>
            </a:r>
            <a:endParaRPr lang="en-US" sz="4800" b="1" cap="none" spc="0" dirty="0">
              <a:ln w="38100">
                <a:solidFill>
                  <a:srgbClr val="FFCC66"/>
                </a:solidFill>
              </a:ln>
              <a:gradFill flip="none" rotWithShape="1">
                <a:gsLst>
                  <a:gs pos="20000">
                    <a:schemeClr val="accent2">
                      <a:lumMod val="50000"/>
                    </a:schemeClr>
                  </a:gs>
                  <a:gs pos="65000">
                    <a:schemeClr val="accent4">
                      <a:shade val="67500"/>
                      <a:satMod val="115000"/>
                    </a:schemeClr>
                  </a:gs>
                  <a:gs pos="100000">
                    <a:schemeClr val="accent4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50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BA9A97-1BF4-4B6C-BFB7-CEAC96570A0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1" y="4673619"/>
            <a:ext cx="4165088" cy="210570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571831-4700-4B49-8269-00F85FEED05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" y="638813"/>
            <a:ext cx="4165088" cy="210570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84520BA-74AC-4A09-A2B9-D04237008E35}"/>
              </a:ext>
            </a:extLst>
          </p:cNvPr>
          <p:cNvSpPr/>
          <p:nvPr/>
        </p:nvSpPr>
        <p:spPr>
          <a:xfrm>
            <a:off x="3629107" y="-73577"/>
            <a:ext cx="49337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 w="38100">
                  <a:solidFill>
                    <a:srgbClr val="FFCC66"/>
                  </a:solidFill>
                </a:ln>
                <a:gradFill flip="none" rotWithShape="1">
                  <a:gsLst>
                    <a:gs pos="20000">
                      <a:schemeClr val="accent2">
                        <a:lumMod val="50000"/>
                      </a:schemeClr>
                    </a:gs>
                    <a:gs pos="65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Gill Sans Ultra Bold" panose="020B0A02020104020203" pitchFamily="34" charset="0"/>
              </a:rPr>
              <a:t>HOW TO PLAY</a:t>
            </a:r>
            <a:endParaRPr lang="en-US" sz="4400" b="1" cap="none" spc="0" dirty="0">
              <a:ln w="38100">
                <a:solidFill>
                  <a:srgbClr val="FFCC66"/>
                </a:solidFill>
              </a:ln>
              <a:gradFill flip="none" rotWithShape="1">
                <a:gsLst>
                  <a:gs pos="20000">
                    <a:schemeClr val="accent2">
                      <a:lumMod val="50000"/>
                    </a:schemeClr>
                  </a:gs>
                  <a:gs pos="65000">
                    <a:schemeClr val="accent4">
                      <a:shade val="67500"/>
                      <a:satMod val="115000"/>
                    </a:schemeClr>
                  </a:gs>
                  <a:gs pos="100000">
                    <a:schemeClr val="accent4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/>
              <a:latin typeface="Gill Sans Ultra Bold" panose="020B0A02020104020203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7D0337-B3EC-4C75-8D5E-4AD5ED66096E}"/>
              </a:ext>
            </a:extLst>
          </p:cNvPr>
          <p:cNvCxnSpPr>
            <a:cxnSpLocks/>
          </p:cNvCxnSpPr>
          <p:nvPr/>
        </p:nvCxnSpPr>
        <p:spPr>
          <a:xfrm>
            <a:off x="701749" y="2309392"/>
            <a:ext cx="0" cy="294249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087D92-CCD0-4862-B70C-D246A4D68E43}"/>
              </a:ext>
            </a:extLst>
          </p:cNvPr>
          <p:cNvCxnSpPr>
            <a:cxnSpLocks/>
          </p:cNvCxnSpPr>
          <p:nvPr/>
        </p:nvCxnSpPr>
        <p:spPr>
          <a:xfrm>
            <a:off x="3510449" y="4317069"/>
            <a:ext cx="555988" cy="94775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VEAL TextBox 1">
            <a:extLst>
              <a:ext uri="{FF2B5EF4-FFF2-40B4-BE49-F238E27FC236}">
                <a16:creationId xmlns:a16="http://schemas.microsoft.com/office/drawing/2014/main" id="{34104099-D177-4331-A187-CAAF23AEDDD6}"/>
              </a:ext>
            </a:extLst>
          </p:cNvPr>
          <p:cNvSpPr txBox="1"/>
          <p:nvPr/>
        </p:nvSpPr>
        <p:spPr>
          <a:xfrm>
            <a:off x="-267399" y="2796069"/>
            <a:ext cx="2716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08000">
              <a:buAutoNum type="arabicPeriod"/>
            </a:pPr>
            <a:r>
              <a:rPr lang="en-GB" sz="14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CLICK ON EACH  DIE IN THE FRAME ON THE LEFT    SO THEY ALL TURN BLUE. THIS WILL SPIN THE DICE BENEATH THE COVER</a:t>
            </a:r>
          </a:p>
          <a:p>
            <a:pPr marL="342900" indent="-108000">
              <a:buAutoNum type="arabicPeriod"/>
            </a:pPr>
            <a:endParaRPr lang="en-GB" sz="14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5" name="REVEAL TextBox 1">
            <a:extLst>
              <a:ext uri="{FF2B5EF4-FFF2-40B4-BE49-F238E27FC236}">
                <a16:creationId xmlns:a16="http://schemas.microsoft.com/office/drawing/2014/main" id="{4DAF32A6-DBE7-4FCE-B3AC-688CD6E3CD04}"/>
              </a:ext>
            </a:extLst>
          </p:cNvPr>
          <p:cNvSpPr txBox="1"/>
          <p:nvPr/>
        </p:nvSpPr>
        <p:spPr>
          <a:xfrm>
            <a:off x="2015141" y="2784717"/>
            <a:ext cx="31656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00"/>
            <a:r>
              <a:rPr lang="en-GB" sz="14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2. CLICK ON EACH DIE ON THE  RIGHT (YOUR SIDE) SO THEY SPIN AND REVEAL THEIR NUMBERS. </a:t>
            </a:r>
          </a:p>
          <a:p>
            <a:pPr marL="234900"/>
            <a:r>
              <a:rPr lang="en-GB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THE YELLOW DIE IS WORTH DOUBLE THE NUMBER SHOWN</a:t>
            </a:r>
          </a:p>
          <a:p>
            <a:pPr marL="234900"/>
            <a:r>
              <a:rPr lang="en-GB" sz="14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ADD THESE UP AND CLICK ON THE RELEVANT NUMBER ON THE FRAME</a:t>
            </a:r>
          </a:p>
          <a:p>
            <a:pPr marL="342900" indent="-108000">
              <a:buAutoNum type="arabicPeriod"/>
            </a:pPr>
            <a:endParaRPr lang="en-GB" sz="14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9" name="REVEAL TextBox 1">
            <a:extLst>
              <a:ext uri="{FF2B5EF4-FFF2-40B4-BE49-F238E27FC236}">
                <a16:creationId xmlns:a16="http://schemas.microsoft.com/office/drawing/2014/main" id="{7EBD8BD0-54BC-4BD5-A49B-6F93F3E31802}"/>
              </a:ext>
            </a:extLst>
          </p:cNvPr>
          <p:cNvSpPr txBox="1"/>
          <p:nvPr/>
        </p:nvSpPr>
        <p:spPr>
          <a:xfrm>
            <a:off x="4214191" y="5730269"/>
            <a:ext cx="44651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00"/>
            <a:r>
              <a:rPr lang="en-GB" sz="14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3. THEN INDICATE WHETHER YOU THINK YOUR SCORE IS HIGHER OR LOWER (MORE OR LESS) THAN THE TOTAL DICE SCORE BENEATH THE  COVER – AND THEN CLICK ‘REVEAL’ </a:t>
            </a:r>
          </a:p>
          <a:p>
            <a:pPr marL="342900" indent="-108000">
              <a:buAutoNum type="arabicPeriod"/>
            </a:pPr>
            <a:endParaRPr lang="en-GB" sz="14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B8A6827-4D99-4DCC-BAB5-B8E0A9E19B6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09" y="742289"/>
            <a:ext cx="4165088" cy="210570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650648C-681D-4004-ADC7-050EBFA9AE07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226" y="3325745"/>
            <a:ext cx="4165088" cy="210570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6479C1A-9568-47DD-95C2-6FBFC34EAA6B}"/>
              </a:ext>
            </a:extLst>
          </p:cNvPr>
          <p:cNvCxnSpPr>
            <a:cxnSpLocks/>
          </p:cNvCxnSpPr>
          <p:nvPr/>
        </p:nvCxnSpPr>
        <p:spPr>
          <a:xfrm flipH="1">
            <a:off x="2892067" y="5967440"/>
            <a:ext cx="1583803" cy="40398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34E266D-15C4-490A-BFD3-2605E71C0103}"/>
              </a:ext>
            </a:extLst>
          </p:cNvPr>
          <p:cNvCxnSpPr>
            <a:cxnSpLocks/>
          </p:cNvCxnSpPr>
          <p:nvPr/>
        </p:nvCxnSpPr>
        <p:spPr>
          <a:xfrm flipH="1" flipV="1">
            <a:off x="1302026" y="6530305"/>
            <a:ext cx="3168338" cy="26065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VEAL TextBox 1">
            <a:extLst>
              <a:ext uri="{FF2B5EF4-FFF2-40B4-BE49-F238E27FC236}">
                <a16:creationId xmlns:a16="http://schemas.microsoft.com/office/drawing/2014/main" id="{1303E80F-E876-4F89-AE97-BF983BB32715}"/>
              </a:ext>
            </a:extLst>
          </p:cNvPr>
          <p:cNvSpPr txBox="1"/>
          <p:nvPr/>
        </p:nvSpPr>
        <p:spPr>
          <a:xfrm>
            <a:off x="9296314" y="692111"/>
            <a:ext cx="28366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00"/>
            <a:r>
              <a:rPr lang="en-GB" sz="14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4. ADD UP THE DICE NUMBERS ON THE LEFT. </a:t>
            </a:r>
            <a:r>
              <a:rPr lang="en-GB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THE YELLOW DIE IS ALSO WORTH DOUBLE </a:t>
            </a:r>
          </a:p>
          <a:p>
            <a:pPr marL="234900"/>
            <a:r>
              <a:rPr lang="en-GB" sz="14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IF YOUR ESTIMATION OF MORE OR LESS IS </a:t>
            </a:r>
            <a:r>
              <a:rPr lang="en-GB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CORRECT</a:t>
            </a:r>
            <a:r>
              <a:rPr lang="en-GB" sz="14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, CLICK ON A GREY DOT BELOW YOUR FRAME (BLUE) AS A WIN FOR YOU. THEN CLICK ON THE ‘RESET’ BUTTON</a:t>
            </a:r>
          </a:p>
        </p:txBody>
      </p:sp>
      <p:sp>
        <p:nvSpPr>
          <p:cNvPr id="36" name="REVEAL TextBox 1">
            <a:extLst>
              <a:ext uri="{FF2B5EF4-FFF2-40B4-BE49-F238E27FC236}">
                <a16:creationId xmlns:a16="http://schemas.microsoft.com/office/drawing/2014/main" id="{49A61A91-A5B1-4A84-96CC-28B9962A0112}"/>
              </a:ext>
            </a:extLst>
          </p:cNvPr>
          <p:cNvSpPr txBox="1"/>
          <p:nvPr/>
        </p:nvSpPr>
        <p:spPr>
          <a:xfrm>
            <a:off x="9296314" y="3277686"/>
            <a:ext cx="2943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00"/>
            <a:r>
              <a:rPr lang="en-GB" sz="14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5. IF YOUR ESTIMATION OF MORE OR LESS IS </a:t>
            </a:r>
            <a:r>
              <a:rPr lang="en-GB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INCORRECT</a:t>
            </a:r>
            <a:r>
              <a:rPr lang="en-GB" sz="14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CLICK ON A DOT BELOW THE FRAME ON THE LEFT (RED) AS A LOSS FOR YOU. THEN CLICK ON THE RESET BUTTON</a:t>
            </a:r>
          </a:p>
        </p:txBody>
      </p:sp>
      <p:sp>
        <p:nvSpPr>
          <p:cNvPr id="37" name="REVEAL TextBox 1">
            <a:extLst>
              <a:ext uri="{FF2B5EF4-FFF2-40B4-BE49-F238E27FC236}">
                <a16:creationId xmlns:a16="http://schemas.microsoft.com/office/drawing/2014/main" id="{5FB427F7-1092-4836-AEE0-01681E751F3D}"/>
              </a:ext>
            </a:extLst>
          </p:cNvPr>
          <p:cNvSpPr txBox="1"/>
          <p:nvPr/>
        </p:nvSpPr>
        <p:spPr>
          <a:xfrm>
            <a:off x="9296314" y="4846691"/>
            <a:ext cx="28366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00"/>
            <a:r>
              <a:rPr lang="en-GB" sz="14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6. YOU WIN THE GAME BY GETTING FIVE BLUE DOTS BEFORE THE OTHER SIDE GETS FIVE RED DOTS. </a:t>
            </a:r>
          </a:p>
          <a:p>
            <a:pPr marL="234900"/>
            <a:endParaRPr lang="en-GB" sz="14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marL="234900"/>
            <a:r>
              <a:rPr lang="en-GB" sz="14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CLICK ON THE ‘CLEAR SCORE’ BUTTON TO START A NEW GAME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50DF476-5D1E-4FC7-88DA-45BEAF81F743}"/>
              </a:ext>
            </a:extLst>
          </p:cNvPr>
          <p:cNvCxnSpPr>
            <a:cxnSpLocks/>
          </p:cNvCxnSpPr>
          <p:nvPr/>
        </p:nvCxnSpPr>
        <p:spPr>
          <a:xfrm flipH="1">
            <a:off x="7764905" y="2413415"/>
            <a:ext cx="1686322" cy="25483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23364B4-0B47-49ED-B052-D5970E68B7C0}"/>
              </a:ext>
            </a:extLst>
          </p:cNvPr>
          <p:cNvCxnSpPr>
            <a:cxnSpLocks/>
          </p:cNvCxnSpPr>
          <p:nvPr/>
        </p:nvCxnSpPr>
        <p:spPr>
          <a:xfrm flipH="1">
            <a:off x="6264168" y="1331932"/>
            <a:ext cx="3204164" cy="37490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2FB7272-8107-45B3-8C11-04E2B377824A}"/>
              </a:ext>
            </a:extLst>
          </p:cNvPr>
          <p:cNvCxnSpPr>
            <a:cxnSpLocks/>
          </p:cNvCxnSpPr>
          <p:nvPr/>
        </p:nvCxnSpPr>
        <p:spPr>
          <a:xfrm flipH="1">
            <a:off x="5708504" y="3972393"/>
            <a:ext cx="3759828" cy="127949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  <a:extLst>
              <a:ext uri="{FF2B5EF4-FFF2-40B4-BE49-F238E27FC236}">
                <a16:creationId xmlns:a16="http://schemas.microsoft.com/office/drawing/2014/main" id="{49A979A2-A8D8-4D66-A502-B456F0344D9C}"/>
              </a:ext>
            </a:extLst>
          </p:cNvPr>
          <p:cNvSpPr/>
          <p:nvPr/>
        </p:nvSpPr>
        <p:spPr>
          <a:xfrm>
            <a:off x="9615347" y="-73577"/>
            <a:ext cx="21985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 w="38100">
                  <a:solidFill>
                    <a:srgbClr val="FFCC66"/>
                  </a:solidFill>
                </a:ln>
                <a:gradFill flip="none" rotWithShape="1">
                  <a:gsLst>
                    <a:gs pos="20000">
                      <a:schemeClr val="accent2">
                        <a:lumMod val="50000"/>
                      </a:schemeClr>
                    </a:gs>
                    <a:gs pos="65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PLAY</a:t>
            </a:r>
            <a:endParaRPr lang="en-US" sz="4800" b="1" cap="none" spc="0" dirty="0">
              <a:ln w="38100">
                <a:solidFill>
                  <a:srgbClr val="FFCC66"/>
                </a:solidFill>
              </a:ln>
              <a:gradFill flip="none" rotWithShape="1">
                <a:gsLst>
                  <a:gs pos="20000">
                    <a:schemeClr val="accent2">
                      <a:lumMod val="50000"/>
                    </a:schemeClr>
                  </a:gs>
                  <a:gs pos="65000">
                    <a:schemeClr val="accent4">
                      <a:shade val="67500"/>
                      <a:satMod val="115000"/>
                    </a:schemeClr>
                  </a:gs>
                  <a:gs pos="100000">
                    <a:schemeClr val="accent4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56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441D57-340B-44DF-B52B-1A286393C939}"/>
              </a:ext>
            </a:extLst>
          </p:cNvPr>
          <p:cNvSpPr/>
          <p:nvPr/>
        </p:nvSpPr>
        <p:spPr>
          <a:xfrm>
            <a:off x="476713" y="1528228"/>
            <a:ext cx="5232400" cy="423869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A76424-F2AB-450E-A556-FDD0FEA9B86D}"/>
              </a:ext>
            </a:extLst>
          </p:cNvPr>
          <p:cNvSpPr/>
          <p:nvPr/>
        </p:nvSpPr>
        <p:spPr>
          <a:xfrm>
            <a:off x="431230" y="1487588"/>
            <a:ext cx="5323366" cy="4319978"/>
          </a:xfrm>
          <a:prstGeom prst="rect">
            <a:avLst/>
          </a:prstGeom>
          <a:noFill/>
          <a:ln w="276225">
            <a:solidFill>
              <a:schemeClr val="accent4">
                <a:lumMod val="50000"/>
              </a:schemeClr>
            </a:solidFill>
          </a:ln>
          <a:scene3d>
            <a:camera prst="perspectiveFront"/>
            <a:lightRig rig="threePt" dir="t">
              <a:rot lat="0" lon="0" rev="3000000"/>
            </a:lightRig>
          </a:scene3d>
          <a:sp3d extrusionH="1073150">
            <a:extrusionClr>
              <a:schemeClr val="accent4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0" name="21 Oval 92">
            <a:extLst>
              <a:ext uri="{FF2B5EF4-FFF2-40B4-BE49-F238E27FC236}">
                <a16:creationId xmlns:a16="http://schemas.microsoft.com/office/drawing/2014/main" id="{CDCE545B-D7A6-4F0C-8BE8-F8F1E7E4876A}"/>
              </a:ext>
            </a:extLst>
          </p:cNvPr>
          <p:cNvSpPr>
            <a:spLocks noChangeAspect="1"/>
          </p:cNvSpPr>
          <p:nvPr/>
        </p:nvSpPr>
        <p:spPr>
          <a:xfrm>
            <a:off x="2970449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21</a:t>
            </a:r>
          </a:p>
        </p:txBody>
      </p:sp>
      <p:sp>
        <p:nvSpPr>
          <p:cNvPr id="621" name="Oval 21">
            <a:extLst>
              <a:ext uri="{FF2B5EF4-FFF2-40B4-BE49-F238E27FC236}">
                <a16:creationId xmlns:a16="http://schemas.microsoft.com/office/drawing/2014/main" id="{962FDA04-9D64-4EB1-8FE5-392248F83304}"/>
              </a:ext>
            </a:extLst>
          </p:cNvPr>
          <p:cNvSpPr>
            <a:spLocks noChangeAspect="1"/>
          </p:cNvSpPr>
          <p:nvPr/>
        </p:nvSpPr>
        <p:spPr>
          <a:xfrm>
            <a:off x="2946521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21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9E7CC36B-1FA8-4C9E-AB93-123F9CFEC982}"/>
              </a:ext>
            </a:extLst>
          </p:cNvPr>
          <p:cNvSpPr/>
          <p:nvPr/>
        </p:nvSpPr>
        <p:spPr>
          <a:xfrm>
            <a:off x="6538424" y="1519267"/>
            <a:ext cx="5232400" cy="423869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4EB85AA1-329B-4B29-B9B7-A15A46FBA974}"/>
              </a:ext>
            </a:extLst>
          </p:cNvPr>
          <p:cNvSpPr/>
          <p:nvPr/>
        </p:nvSpPr>
        <p:spPr>
          <a:xfrm>
            <a:off x="6492941" y="1478627"/>
            <a:ext cx="5323366" cy="4319978"/>
          </a:xfrm>
          <a:prstGeom prst="rect">
            <a:avLst/>
          </a:prstGeom>
          <a:noFill/>
          <a:ln w="276225">
            <a:solidFill>
              <a:schemeClr val="accent4">
                <a:lumMod val="50000"/>
              </a:schemeClr>
            </a:solidFill>
          </a:ln>
          <a:scene3d>
            <a:camera prst="perspectiveFront"/>
            <a:lightRig rig="threePt" dir="t">
              <a:rot lat="0" lon="0" rev="3000000"/>
            </a:lightRig>
          </a:scene3d>
          <a:sp3d extrusionH="1073150">
            <a:extrusionClr>
              <a:schemeClr val="accent4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7" name="21 Oval 92">
            <a:extLst>
              <a:ext uri="{FF2B5EF4-FFF2-40B4-BE49-F238E27FC236}">
                <a16:creationId xmlns:a16="http://schemas.microsoft.com/office/drawing/2014/main" id="{4D298836-DC3C-44B6-A1A6-25B75DC14E34}"/>
              </a:ext>
            </a:extLst>
          </p:cNvPr>
          <p:cNvSpPr>
            <a:spLocks noChangeAspect="1"/>
          </p:cNvSpPr>
          <p:nvPr/>
        </p:nvSpPr>
        <p:spPr>
          <a:xfrm>
            <a:off x="9049455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21</a:t>
            </a:r>
          </a:p>
        </p:txBody>
      </p:sp>
      <p:sp>
        <p:nvSpPr>
          <p:cNvPr id="559" name="Oval 21">
            <a:extLst>
              <a:ext uri="{FF2B5EF4-FFF2-40B4-BE49-F238E27FC236}">
                <a16:creationId xmlns:a16="http://schemas.microsoft.com/office/drawing/2014/main" id="{9A97F33E-0A4E-4D19-8D45-060E7E41383E}"/>
              </a:ext>
            </a:extLst>
          </p:cNvPr>
          <p:cNvSpPr>
            <a:spLocks noChangeAspect="1"/>
          </p:cNvSpPr>
          <p:nvPr/>
        </p:nvSpPr>
        <p:spPr>
          <a:xfrm>
            <a:off x="9025527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21</a:t>
            </a:r>
          </a:p>
        </p:txBody>
      </p:sp>
      <p:sp>
        <p:nvSpPr>
          <p:cNvPr id="496" name="RESET TextBox 1">
            <a:extLst>
              <a:ext uri="{FF2B5EF4-FFF2-40B4-BE49-F238E27FC236}">
                <a16:creationId xmlns:a16="http://schemas.microsoft.com/office/drawing/2014/main" id="{3A939903-3F52-4875-ADBD-D74E96489E21}"/>
              </a:ext>
            </a:extLst>
          </p:cNvPr>
          <p:cNvSpPr txBox="1"/>
          <p:nvPr/>
        </p:nvSpPr>
        <p:spPr>
          <a:xfrm>
            <a:off x="2620795" y="5617527"/>
            <a:ext cx="107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CC66"/>
                </a:solidFill>
                <a:latin typeface="Berlin Sans FB Demi" panose="020E0802020502020306" pitchFamily="34" charset="0"/>
              </a:rPr>
              <a:t>RESET</a:t>
            </a:r>
          </a:p>
        </p:txBody>
      </p:sp>
      <p:pic>
        <p:nvPicPr>
          <p:cNvPr id="15" name="1 Picture 102">
            <a:extLst>
              <a:ext uri="{FF2B5EF4-FFF2-40B4-BE49-F238E27FC236}">
                <a16:creationId xmlns:a16="http://schemas.microsoft.com/office/drawing/2014/main" id="{82DE2963-9729-44AF-B5BD-25887825E8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881103" y="2999985"/>
            <a:ext cx="1017510" cy="1105849"/>
          </a:xfrm>
          <a:prstGeom prst="rect">
            <a:avLst/>
          </a:prstGeom>
          <a:ln>
            <a:noFill/>
          </a:ln>
        </p:spPr>
      </p:pic>
      <p:pic>
        <p:nvPicPr>
          <p:cNvPr id="16" name="2 Picture 101">
            <a:extLst>
              <a:ext uri="{FF2B5EF4-FFF2-40B4-BE49-F238E27FC236}">
                <a16:creationId xmlns:a16="http://schemas.microsoft.com/office/drawing/2014/main" id="{6FF574CC-12CA-450F-9E57-24AFE3EE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441" r="12603" b="11115"/>
          <a:stretch/>
        </p:blipFill>
        <p:spPr>
          <a:xfrm>
            <a:off x="887657" y="2948358"/>
            <a:ext cx="1004402" cy="1209102"/>
          </a:xfrm>
          <a:prstGeom prst="rect">
            <a:avLst/>
          </a:prstGeom>
          <a:ln>
            <a:noFill/>
          </a:ln>
        </p:spPr>
      </p:pic>
      <p:pic>
        <p:nvPicPr>
          <p:cNvPr id="17" name="3 Picture 99">
            <a:extLst>
              <a:ext uri="{FF2B5EF4-FFF2-40B4-BE49-F238E27FC236}">
                <a16:creationId xmlns:a16="http://schemas.microsoft.com/office/drawing/2014/main" id="{4D8EFC19-D940-4CF7-9FDD-4B2876D06C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34" b="89981" l="9877" r="89947">
                        <a14:foregroundMark x1="55379" y1="8534" x2="45326" y2="10390"/>
                        <a14:foregroundMark x1="18342" y1="26531" x2="18342" y2="28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780" t="4540" r="13667" b="15311"/>
          <a:stretch/>
        </p:blipFill>
        <p:spPr>
          <a:xfrm>
            <a:off x="870317" y="3020728"/>
            <a:ext cx="1039083" cy="1064362"/>
          </a:xfrm>
          <a:prstGeom prst="rect">
            <a:avLst/>
          </a:prstGeom>
          <a:ln>
            <a:noFill/>
          </a:ln>
        </p:spPr>
      </p:pic>
      <p:pic>
        <p:nvPicPr>
          <p:cNvPr id="18" name="4 Picture 98">
            <a:extLst>
              <a:ext uri="{FF2B5EF4-FFF2-40B4-BE49-F238E27FC236}">
                <a16:creationId xmlns:a16="http://schemas.microsoft.com/office/drawing/2014/main" id="{D0DB7C6F-BF0F-49C5-9551-7702D6CDB7E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41" b="89756" l="9814" r="89920">
                        <a14:foregroundMark x1="11406" y1="29024" x2="10875" y2="37317"/>
                        <a14:foregroundMark x1="14589" y1="22927" x2="45358" y2="6585"/>
                        <a14:foregroundMark x1="45358" y1="6585" x2="46154" y2="6829"/>
                        <a14:foregroundMark x1="15119" y1="22439" x2="12732" y2="25854"/>
                        <a14:foregroundMark x1="12202" y1="25366" x2="12202" y2="26829"/>
                        <a14:backgroundMark x1="11141" y1="24878" x2="9549" y2="2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879" t="4962" r="11260" b="14888"/>
          <a:stretch/>
        </p:blipFill>
        <p:spPr>
          <a:xfrm>
            <a:off x="870316" y="3031750"/>
            <a:ext cx="1039085" cy="1042319"/>
          </a:xfrm>
          <a:prstGeom prst="rect">
            <a:avLst/>
          </a:prstGeom>
          <a:ln>
            <a:noFill/>
          </a:ln>
        </p:spPr>
      </p:pic>
      <p:pic>
        <p:nvPicPr>
          <p:cNvPr id="19" name="5 Picture 103">
            <a:extLst>
              <a:ext uri="{FF2B5EF4-FFF2-40B4-BE49-F238E27FC236}">
                <a16:creationId xmlns:a16="http://schemas.microsoft.com/office/drawing/2014/main" id="{63230F8B-33ED-4B42-A10B-09DF386BDD6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65" b="89981" l="9833" r="89981">
                        <a14:foregroundMark x1="22449" y1="19852" x2="15213" y2="33210"/>
                        <a14:foregroundMark x1="15213" y1="33210" x2="15213" y2="37291"/>
                        <a14:foregroundMark x1="56586" y1="10575" x2="43414" y2="10204"/>
                        <a14:foregroundMark x1="51206" y1="6865" x2="46568" y2="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140" r="13692" b="15063"/>
          <a:stretch/>
        </p:blipFill>
        <p:spPr>
          <a:xfrm>
            <a:off x="871680" y="2999986"/>
            <a:ext cx="1036356" cy="1105847"/>
          </a:xfrm>
          <a:prstGeom prst="rect">
            <a:avLst/>
          </a:prstGeom>
          <a:ln>
            <a:noFill/>
          </a:ln>
        </p:spPr>
      </p:pic>
      <p:pic>
        <p:nvPicPr>
          <p:cNvPr id="20" name="6 Picture 100">
            <a:extLst>
              <a:ext uri="{FF2B5EF4-FFF2-40B4-BE49-F238E27FC236}">
                <a16:creationId xmlns:a16="http://schemas.microsoft.com/office/drawing/2014/main" id="{43849020-3B0F-4F9C-9CAA-EAD48EB7ABC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091" b="89796" l="9647" r="89796">
                        <a14:foregroundMark x1="52505" y1="9091" x2="39147" y2="10019"/>
                        <a14:foregroundMark x1="12801" y1="27644" x2="12801" y2="28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92" r="17368" b="13490"/>
          <a:stretch/>
        </p:blipFill>
        <p:spPr>
          <a:xfrm>
            <a:off x="849461" y="2981309"/>
            <a:ext cx="1036356" cy="1139513"/>
          </a:xfrm>
          <a:prstGeom prst="rect">
            <a:avLst/>
          </a:prstGeom>
          <a:ln>
            <a:noFill/>
          </a:ln>
        </p:spPr>
      </p:pic>
      <p:pic>
        <p:nvPicPr>
          <p:cNvPr id="21" name="back dice spinner 1 Picture 97">
            <a:extLst>
              <a:ext uri="{FF2B5EF4-FFF2-40B4-BE49-F238E27FC236}">
                <a16:creationId xmlns:a16="http://schemas.microsoft.com/office/drawing/2014/main" id="{6142DC08-5A25-4F69-8782-4950809E87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00" r="9519" b="12627"/>
          <a:stretch/>
        </p:blipFill>
        <p:spPr>
          <a:xfrm>
            <a:off x="882386" y="2990258"/>
            <a:ext cx="1012088" cy="1121614"/>
          </a:xfrm>
          <a:prstGeom prst="rect">
            <a:avLst/>
          </a:prstGeom>
          <a:ln>
            <a:noFill/>
          </a:ln>
        </p:spPr>
      </p:pic>
      <p:pic>
        <p:nvPicPr>
          <p:cNvPr id="46" name="1 Picture 102">
            <a:extLst>
              <a:ext uri="{FF2B5EF4-FFF2-40B4-BE49-F238E27FC236}">
                <a16:creationId xmlns:a16="http://schemas.microsoft.com/office/drawing/2014/main" id="{2BAFF71B-E1FC-4705-A4C5-01A24115F8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2513509" y="1507733"/>
            <a:ext cx="1017510" cy="1105849"/>
          </a:xfrm>
          <a:prstGeom prst="rect">
            <a:avLst/>
          </a:prstGeom>
          <a:ln>
            <a:noFill/>
          </a:ln>
        </p:spPr>
      </p:pic>
      <p:pic>
        <p:nvPicPr>
          <p:cNvPr id="47" name="2 Picture 101">
            <a:extLst>
              <a:ext uri="{FF2B5EF4-FFF2-40B4-BE49-F238E27FC236}">
                <a16:creationId xmlns:a16="http://schemas.microsoft.com/office/drawing/2014/main" id="{E1FDF262-0C16-413D-A2DE-C1F204CBBE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441" r="12603" b="11115"/>
          <a:stretch/>
        </p:blipFill>
        <p:spPr>
          <a:xfrm>
            <a:off x="2520063" y="1456106"/>
            <a:ext cx="1004402" cy="1209102"/>
          </a:xfrm>
          <a:prstGeom prst="rect">
            <a:avLst/>
          </a:prstGeom>
          <a:ln>
            <a:noFill/>
          </a:ln>
        </p:spPr>
      </p:pic>
      <p:pic>
        <p:nvPicPr>
          <p:cNvPr id="48" name="3 Picture 99">
            <a:extLst>
              <a:ext uri="{FF2B5EF4-FFF2-40B4-BE49-F238E27FC236}">
                <a16:creationId xmlns:a16="http://schemas.microsoft.com/office/drawing/2014/main" id="{04072EE5-3A90-4F26-85E9-26763C6F11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34" b="89981" l="9877" r="89947">
                        <a14:foregroundMark x1="55379" y1="8534" x2="45326" y2="10390"/>
                        <a14:foregroundMark x1="18342" y1="26531" x2="18342" y2="28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780" t="4540" r="13667" b="15311"/>
          <a:stretch/>
        </p:blipFill>
        <p:spPr>
          <a:xfrm>
            <a:off x="2502723" y="1528476"/>
            <a:ext cx="1039083" cy="1064362"/>
          </a:xfrm>
          <a:prstGeom prst="rect">
            <a:avLst/>
          </a:prstGeom>
          <a:ln>
            <a:noFill/>
          </a:ln>
        </p:spPr>
      </p:pic>
      <p:pic>
        <p:nvPicPr>
          <p:cNvPr id="49" name="4 Picture 98">
            <a:extLst>
              <a:ext uri="{FF2B5EF4-FFF2-40B4-BE49-F238E27FC236}">
                <a16:creationId xmlns:a16="http://schemas.microsoft.com/office/drawing/2014/main" id="{FA6DFA12-4766-4865-93D3-9898EC150C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41" b="89756" l="9814" r="89920">
                        <a14:foregroundMark x1="11406" y1="29024" x2="10875" y2="37317"/>
                        <a14:foregroundMark x1="14589" y1="22927" x2="45358" y2="6585"/>
                        <a14:foregroundMark x1="45358" y1="6585" x2="46154" y2="6829"/>
                        <a14:foregroundMark x1="15119" y1="22439" x2="12732" y2="25854"/>
                        <a14:foregroundMark x1="12202" y1="25366" x2="12202" y2="26829"/>
                        <a14:backgroundMark x1="11141" y1="24878" x2="9549" y2="2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879" t="4962" r="11260" b="14888"/>
          <a:stretch/>
        </p:blipFill>
        <p:spPr>
          <a:xfrm>
            <a:off x="2502722" y="1539498"/>
            <a:ext cx="1039085" cy="1042319"/>
          </a:xfrm>
          <a:prstGeom prst="rect">
            <a:avLst/>
          </a:prstGeom>
          <a:ln>
            <a:noFill/>
          </a:ln>
        </p:spPr>
      </p:pic>
      <p:pic>
        <p:nvPicPr>
          <p:cNvPr id="50" name="5 Picture 103">
            <a:extLst>
              <a:ext uri="{FF2B5EF4-FFF2-40B4-BE49-F238E27FC236}">
                <a16:creationId xmlns:a16="http://schemas.microsoft.com/office/drawing/2014/main" id="{42961012-51C6-4741-8F0F-7672140BED0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65" b="89981" l="9833" r="89981">
                        <a14:foregroundMark x1="22449" y1="19852" x2="15213" y2="33210"/>
                        <a14:foregroundMark x1="15213" y1="33210" x2="15213" y2="37291"/>
                        <a14:foregroundMark x1="56586" y1="10575" x2="43414" y2="10204"/>
                        <a14:foregroundMark x1="51206" y1="6865" x2="46568" y2="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140" r="13692" b="15063"/>
          <a:stretch/>
        </p:blipFill>
        <p:spPr>
          <a:xfrm>
            <a:off x="2504086" y="1507734"/>
            <a:ext cx="1036356" cy="1105847"/>
          </a:xfrm>
          <a:prstGeom prst="rect">
            <a:avLst/>
          </a:prstGeom>
          <a:ln>
            <a:noFill/>
          </a:ln>
        </p:spPr>
      </p:pic>
      <p:pic>
        <p:nvPicPr>
          <p:cNvPr id="51" name="6 Picture 100">
            <a:extLst>
              <a:ext uri="{FF2B5EF4-FFF2-40B4-BE49-F238E27FC236}">
                <a16:creationId xmlns:a16="http://schemas.microsoft.com/office/drawing/2014/main" id="{C763B70E-C495-4EEF-BA60-1377B2BA375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091" b="89796" l="9647" r="89796">
                        <a14:foregroundMark x1="52505" y1="9091" x2="39147" y2="10019"/>
                        <a14:foregroundMark x1="12801" y1="27644" x2="12801" y2="28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92" r="17368" b="13490"/>
          <a:stretch/>
        </p:blipFill>
        <p:spPr>
          <a:xfrm>
            <a:off x="2481867" y="1489057"/>
            <a:ext cx="1036356" cy="1139513"/>
          </a:xfrm>
          <a:prstGeom prst="rect">
            <a:avLst/>
          </a:prstGeom>
          <a:ln>
            <a:noFill/>
          </a:ln>
        </p:spPr>
      </p:pic>
      <p:pic>
        <p:nvPicPr>
          <p:cNvPr id="52" name="back dice spinner 1 Picture 97">
            <a:extLst>
              <a:ext uri="{FF2B5EF4-FFF2-40B4-BE49-F238E27FC236}">
                <a16:creationId xmlns:a16="http://schemas.microsoft.com/office/drawing/2014/main" id="{F627EDC6-1D20-4238-AC89-8461C72E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00" r="9519" b="12627"/>
          <a:stretch/>
        </p:blipFill>
        <p:spPr>
          <a:xfrm>
            <a:off x="2514792" y="1498006"/>
            <a:ext cx="1012088" cy="1121614"/>
          </a:xfrm>
          <a:prstGeom prst="rect">
            <a:avLst/>
          </a:prstGeom>
          <a:ln>
            <a:noFill/>
          </a:ln>
        </p:spPr>
      </p:pic>
      <p:pic>
        <p:nvPicPr>
          <p:cNvPr id="77" name="1 Picture 102">
            <a:extLst>
              <a:ext uri="{FF2B5EF4-FFF2-40B4-BE49-F238E27FC236}">
                <a16:creationId xmlns:a16="http://schemas.microsoft.com/office/drawing/2014/main" id="{50E3ACA4-D310-40E6-9454-8199DFF59C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2533785" y="2950787"/>
            <a:ext cx="1017510" cy="1105849"/>
          </a:xfrm>
          <a:prstGeom prst="rect">
            <a:avLst/>
          </a:prstGeom>
          <a:ln>
            <a:noFill/>
          </a:ln>
        </p:spPr>
      </p:pic>
      <p:pic>
        <p:nvPicPr>
          <p:cNvPr id="78" name="2 Picture 101">
            <a:extLst>
              <a:ext uri="{FF2B5EF4-FFF2-40B4-BE49-F238E27FC236}">
                <a16:creationId xmlns:a16="http://schemas.microsoft.com/office/drawing/2014/main" id="{956F0B7C-FEAF-473D-BA33-808D5C5EEC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441" r="12603" b="11115"/>
          <a:stretch/>
        </p:blipFill>
        <p:spPr>
          <a:xfrm>
            <a:off x="2506990" y="2913996"/>
            <a:ext cx="1004402" cy="1209102"/>
          </a:xfrm>
          <a:prstGeom prst="rect">
            <a:avLst/>
          </a:prstGeom>
          <a:ln>
            <a:noFill/>
          </a:ln>
        </p:spPr>
      </p:pic>
      <p:pic>
        <p:nvPicPr>
          <p:cNvPr id="79" name="3 Picture 99">
            <a:extLst>
              <a:ext uri="{FF2B5EF4-FFF2-40B4-BE49-F238E27FC236}">
                <a16:creationId xmlns:a16="http://schemas.microsoft.com/office/drawing/2014/main" id="{F48D6B7B-6FEF-49B5-8419-4AD3A8A646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34" b="89981" l="9877" r="89947">
                        <a14:foregroundMark x1="55379" y1="8534" x2="45326" y2="10390"/>
                        <a14:foregroundMark x1="18342" y1="26531" x2="18342" y2="28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780" t="4540" r="13667" b="15311"/>
          <a:stretch/>
        </p:blipFill>
        <p:spPr>
          <a:xfrm>
            <a:off x="2472916" y="2989325"/>
            <a:ext cx="1039083" cy="1064362"/>
          </a:xfrm>
          <a:prstGeom prst="rect">
            <a:avLst/>
          </a:prstGeom>
          <a:ln>
            <a:noFill/>
          </a:ln>
        </p:spPr>
      </p:pic>
      <p:pic>
        <p:nvPicPr>
          <p:cNvPr id="80" name="4 Picture 98">
            <a:extLst>
              <a:ext uri="{FF2B5EF4-FFF2-40B4-BE49-F238E27FC236}">
                <a16:creationId xmlns:a16="http://schemas.microsoft.com/office/drawing/2014/main" id="{DC6E25F6-5E39-4F4E-ACA2-6FDFABD5A1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41" b="89756" l="9814" r="89920">
                        <a14:foregroundMark x1="11406" y1="29024" x2="10875" y2="37317"/>
                        <a14:foregroundMark x1="14589" y1="22927" x2="45358" y2="6585"/>
                        <a14:foregroundMark x1="45358" y1="6585" x2="46154" y2="6829"/>
                        <a14:foregroundMark x1="15119" y1="22439" x2="12732" y2="25854"/>
                        <a14:foregroundMark x1="12202" y1="25366" x2="12202" y2="26829"/>
                        <a14:backgroundMark x1="11141" y1="24878" x2="9549" y2="2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879" t="4962" r="11260" b="14888"/>
          <a:stretch/>
        </p:blipFill>
        <p:spPr>
          <a:xfrm>
            <a:off x="2488893" y="2996820"/>
            <a:ext cx="1039085" cy="1042319"/>
          </a:xfrm>
          <a:prstGeom prst="rect">
            <a:avLst/>
          </a:prstGeom>
          <a:ln>
            <a:noFill/>
          </a:ln>
        </p:spPr>
      </p:pic>
      <p:pic>
        <p:nvPicPr>
          <p:cNvPr id="81" name="5 Picture 103">
            <a:extLst>
              <a:ext uri="{FF2B5EF4-FFF2-40B4-BE49-F238E27FC236}">
                <a16:creationId xmlns:a16="http://schemas.microsoft.com/office/drawing/2014/main" id="{C175007F-3D7E-425F-9CD6-B95A777546C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65" b="89981" l="9833" r="89981">
                        <a14:foregroundMark x1="22449" y1="19852" x2="15213" y2="33210"/>
                        <a14:foregroundMark x1="15213" y1="33210" x2="15213" y2="37291"/>
                        <a14:foregroundMark x1="56586" y1="10575" x2="43414" y2="10204"/>
                        <a14:foregroundMark x1="51206" y1="6865" x2="46568" y2="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140" r="13692" b="15063"/>
          <a:stretch/>
        </p:blipFill>
        <p:spPr>
          <a:xfrm>
            <a:off x="2489896" y="2939431"/>
            <a:ext cx="1036356" cy="1105847"/>
          </a:xfrm>
          <a:prstGeom prst="rect">
            <a:avLst/>
          </a:prstGeom>
          <a:ln>
            <a:noFill/>
          </a:ln>
        </p:spPr>
      </p:pic>
      <p:pic>
        <p:nvPicPr>
          <p:cNvPr id="82" name="6 Picture 100">
            <a:extLst>
              <a:ext uri="{FF2B5EF4-FFF2-40B4-BE49-F238E27FC236}">
                <a16:creationId xmlns:a16="http://schemas.microsoft.com/office/drawing/2014/main" id="{65A170D4-D0BF-409A-90D2-1015F3AD625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091" b="89796" l="9647" r="89796">
                        <a14:foregroundMark x1="52505" y1="9091" x2="39147" y2="10019"/>
                        <a14:foregroundMark x1="12801" y1="27644" x2="12801" y2="28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92" r="17368" b="13490"/>
          <a:stretch/>
        </p:blipFill>
        <p:spPr>
          <a:xfrm>
            <a:off x="2455118" y="2954850"/>
            <a:ext cx="1036356" cy="1139513"/>
          </a:xfrm>
          <a:prstGeom prst="rect">
            <a:avLst/>
          </a:prstGeom>
          <a:ln>
            <a:noFill/>
          </a:ln>
        </p:spPr>
      </p:pic>
      <p:pic>
        <p:nvPicPr>
          <p:cNvPr id="83" name="back dice spinner 1 Picture 97">
            <a:extLst>
              <a:ext uri="{FF2B5EF4-FFF2-40B4-BE49-F238E27FC236}">
                <a16:creationId xmlns:a16="http://schemas.microsoft.com/office/drawing/2014/main" id="{953150B5-960A-4F8E-91B5-BEC1BB5015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00" r="9519" b="12627"/>
          <a:stretch/>
        </p:blipFill>
        <p:spPr>
          <a:xfrm>
            <a:off x="2488853" y="2950452"/>
            <a:ext cx="1012088" cy="1121614"/>
          </a:xfrm>
          <a:prstGeom prst="rect">
            <a:avLst/>
          </a:prstGeom>
          <a:ln>
            <a:noFill/>
          </a:ln>
        </p:spPr>
      </p:pic>
      <p:pic>
        <p:nvPicPr>
          <p:cNvPr id="108" name="1 Picture 102">
            <a:extLst>
              <a:ext uri="{FF2B5EF4-FFF2-40B4-BE49-F238E27FC236}">
                <a16:creationId xmlns:a16="http://schemas.microsoft.com/office/drawing/2014/main" id="{64A5AFDF-7434-4115-B0E0-05C35432E1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2520063" y="4410118"/>
            <a:ext cx="1017510" cy="1105849"/>
          </a:xfrm>
          <a:prstGeom prst="rect">
            <a:avLst/>
          </a:prstGeom>
          <a:ln>
            <a:noFill/>
          </a:ln>
        </p:spPr>
      </p:pic>
      <p:pic>
        <p:nvPicPr>
          <p:cNvPr id="109" name="2 Picture 101">
            <a:extLst>
              <a:ext uri="{FF2B5EF4-FFF2-40B4-BE49-F238E27FC236}">
                <a16:creationId xmlns:a16="http://schemas.microsoft.com/office/drawing/2014/main" id="{A8157665-59AA-4BA1-8343-4690CB06C0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441" r="12603" b="11115"/>
          <a:stretch/>
        </p:blipFill>
        <p:spPr>
          <a:xfrm>
            <a:off x="2526617" y="4358491"/>
            <a:ext cx="1004402" cy="1209102"/>
          </a:xfrm>
          <a:prstGeom prst="rect">
            <a:avLst/>
          </a:prstGeom>
          <a:ln>
            <a:noFill/>
          </a:ln>
        </p:spPr>
      </p:pic>
      <p:pic>
        <p:nvPicPr>
          <p:cNvPr id="110" name="3 Picture 99">
            <a:extLst>
              <a:ext uri="{FF2B5EF4-FFF2-40B4-BE49-F238E27FC236}">
                <a16:creationId xmlns:a16="http://schemas.microsoft.com/office/drawing/2014/main" id="{F47AD87F-8538-4627-BE3B-14BA3DD930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34" b="89981" l="9877" r="89947">
                        <a14:foregroundMark x1="55379" y1="8534" x2="45326" y2="10390"/>
                        <a14:foregroundMark x1="18342" y1="26531" x2="18342" y2="28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780" t="4540" r="13667" b="15311"/>
          <a:stretch/>
        </p:blipFill>
        <p:spPr>
          <a:xfrm>
            <a:off x="2509277" y="4430861"/>
            <a:ext cx="1039083" cy="1064362"/>
          </a:xfrm>
          <a:prstGeom prst="rect">
            <a:avLst/>
          </a:prstGeom>
          <a:ln>
            <a:noFill/>
          </a:ln>
        </p:spPr>
      </p:pic>
      <p:pic>
        <p:nvPicPr>
          <p:cNvPr id="111" name="4 Picture 98">
            <a:extLst>
              <a:ext uri="{FF2B5EF4-FFF2-40B4-BE49-F238E27FC236}">
                <a16:creationId xmlns:a16="http://schemas.microsoft.com/office/drawing/2014/main" id="{C5690B70-54EB-4B4B-B957-785BBDBBB20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41" b="89756" l="9814" r="89920">
                        <a14:foregroundMark x1="11406" y1="29024" x2="10875" y2="37317"/>
                        <a14:foregroundMark x1="14589" y1="22927" x2="45358" y2="6585"/>
                        <a14:foregroundMark x1="45358" y1="6585" x2="46154" y2="6829"/>
                        <a14:foregroundMark x1="15119" y1="22439" x2="12732" y2="25854"/>
                        <a14:foregroundMark x1="12202" y1="25366" x2="12202" y2="26829"/>
                        <a14:backgroundMark x1="11141" y1="24878" x2="9549" y2="2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879" t="4962" r="11260" b="14888"/>
          <a:stretch/>
        </p:blipFill>
        <p:spPr>
          <a:xfrm>
            <a:off x="2509276" y="4441883"/>
            <a:ext cx="1039085" cy="1042319"/>
          </a:xfrm>
          <a:prstGeom prst="rect">
            <a:avLst/>
          </a:prstGeom>
          <a:ln>
            <a:noFill/>
          </a:ln>
        </p:spPr>
      </p:pic>
      <p:pic>
        <p:nvPicPr>
          <p:cNvPr id="112" name="5 Picture 103">
            <a:extLst>
              <a:ext uri="{FF2B5EF4-FFF2-40B4-BE49-F238E27FC236}">
                <a16:creationId xmlns:a16="http://schemas.microsoft.com/office/drawing/2014/main" id="{A72A87C8-0600-47D1-9182-35B233225FC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65" b="89981" l="9833" r="89981">
                        <a14:foregroundMark x1="22449" y1="19852" x2="15213" y2="33210"/>
                        <a14:foregroundMark x1="15213" y1="33210" x2="15213" y2="37291"/>
                        <a14:foregroundMark x1="56586" y1="10575" x2="43414" y2="10204"/>
                        <a14:foregroundMark x1="51206" y1="6865" x2="46568" y2="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140" r="13692" b="15063"/>
          <a:stretch/>
        </p:blipFill>
        <p:spPr>
          <a:xfrm>
            <a:off x="2510640" y="4410119"/>
            <a:ext cx="1036356" cy="1105847"/>
          </a:xfrm>
          <a:prstGeom prst="rect">
            <a:avLst/>
          </a:prstGeom>
          <a:ln>
            <a:noFill/>
          </a:ln>
        </p:spPr>
      </p:pic>
      <p:pic>
        <p:nvPicPr>
          <p:cNvPr id="113" name="6 Picture 100">
            <a:extLst>
              <a:ext uri="{FF2B5EF4-FFF2-40B4-BE49-F238E27FC236}">
                <a16:creationId xmlns:a16="http://schemas.microsoft.com/office/drawing/2014/main" id="{DA4950FD-3223-4F12-8024-5FBCE20905E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091" b="89796" l="9647" r="89796">
                        <a14:foregroundMark x1="52505" y1="9091" x2="39147" y2="10019"/>
                        <a14:foregroundMark x1="12801" y1="27644" x2="12801" y2="28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92" r="17368" b="13490"/>
          <a:stretch/>
        </p:blipFill>
        <p:spPr>
          <a:xfrm>
            <a:off x="2488421" y="4391442"/>
            <a:ext cx="1036356" cy="1139513"/>
          </a:xfrm>
          <a:prstGeom prst="rect">
            <a:avLst/>
          </a:prstGeom>
          <a:ln>
            <a:noFill/>
          </a:ln>
        </p:spPr>
      </p:pic>
      <p:pic>
        <p:nvPicPr>
          <p:cNvPr id="114" name="back dice spinner 1 Picture 97">
            <a:extLst>
              <a:ext uri="{FF2B5EF4-FFF2-40B4-BE49-F238E27FC236}">
                <a16:creationId xmlns:a16="http://schemas.microsoft.com/office/drawing/2014/main" id="{303A1269-FA60-4AE7-BD58-2384B31EA4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00" r="9519" b="12627"/>
          <a:stretch/>
        </p:blipFill>
        <p:spPr>
          <a:xfrm>
            <a:off x="2521346" y="4400391"/>
            <a:ext cx="1012088" cy="1121614"/>
          </a:xfrm>
          <a:prstGeom prst="rect">
            <a:avLst/>
          </a:prstGeom>
          <a:ln>
            <a:noFill/>
          </a:ln>
        </p:spPr>
      </p:pic>
      <p:pic>
        <p:nvPicPr>
          <p:cNvPr id="139" name="1 Picture 102">
            <a:extLst>
              <a:ext uri="{FF2B5EF4-FFF2-40B4-BE49-F238E27FC236}">
                <a16:creationId xmlns:a16="http://schemas.microsoft.com/office/drawing/2014/main" id="{02986AF6-C9DF-4616-B269-EC52DB17B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4141408" y="3031749"/>
            <a:ext cx="1017510" cy="1105849"/>
          </a:xfrm>
          <a:prstGeom prst="rect">
            <a:avLst/>
          </a:prstGeom>
          <a:ln>
            <a:noFill/>
          </a:ln>
        </p:spPr>
      </p:pic>
      <p:pic>
        <p:nvPicPr>
          <p:cNvPr id="140" name="2 Picture 101">
            <a:extLst>
              <a:ext uri="{FF2B5EF4-FFF2-40B4-BE49-F238E27FC236}">
                <a16:creationId xmlns:a16="http://schemas.microsoft.com/office/drawing/2014/main" id="{055FCA8E-E9C7-44E4-BC6E-3B6720C111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441" r="12603" b="11115"/>
          <a:stretch/>
        </p:blipFill>
        <p:spPr>
          <a:xfrm>
            <a:off x="4147962" y="2980122"/>
            <a:ext cx="1004402" cy="1209102"/>
          </a:xfrm>
          <a:prstGeom prst="rect">
            <a:avLst/>
          </a:prstGeom>
          <a:ln>
            <a:noFill/>
          </a:ln>
        </p:spPr>
      </p:pic>
      <p:pic>
        <p:nvPicPr>
          <p:cNvPr id="141" name="3 Picture 99">
            <a:extLst>
              <a:ext uri="{FF2B5EF4-FFF2-40B4-BE49-F238E27FC236}">
                <a16:creationId xmlns:a16="http://schemas.microsoft.com/office/drawing/2014/main" id="{F6AE1888-5485-4642-830F-DC1AA03FF7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34" b="89981" l="9877" r="89947">
                        <a14:foregroundMark x1="55379" y1="8534" x2="45326" y2="10390"/>
                        <a14:foregroundMark x1="18342" y1="26531" x2="18342" y2="28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780" t="4540" r="13667" b="15311"/>
          <a:stretch/>
        </p:blipFill>
        <p:spPr>
          <a:xfrm>
            <a:off x="4130622" y="3052492"/>
            <a:ext cx="1039083" cy="1064362"/>
          </a:xfrm>
          <a:prstGeom prst="rect">
            <a:avLst/>
          </a:prstGeom>
          <a:ln>
            <a:noFill/>
          </a:ln>
        </p:spPr>
      </p:pic>
      <p:pic>
        <p:nvPicPr>
          <p:cNvPr id="142" name="4 Picture 98">
            <a:extLst>
              <a:ext uri="{FF2B5EF4-FFF2-40B4-BE49-F238E27FC236}">
                <a16:creationId xmlns:a16="http://schemas.microsoft.com/office/drawing/2014/main" id="{9DF2F0A0-F9A2-41E5-A658-EFF7E3DEC44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41" b="89756" l="9814" r="89920">
                        <a14:foregroundMark x1="11406" y1="29024" x2="10875" y2="37317"/>
                        <a14:foregroundMark x1="14589" y1="22927" x2="45358" y2="6585"/>
                        <a14:foregroundMark x1="45358" y1="6585" x2="46154" y2="6829"/>
                        <a14:foregroundMark x1="15119" y1="22439" x2="12732" y2="25854"/>
                        <a14:foregroundMark x1="12202" y1="25366" x2="12202" y2="26829"/>
                        <a14:backgroundMark x1="11141" y1="24878" x2="9549" y2="2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879" t="4962" r="11260" b="14888"/>
          <a:stretch/>
        </p:blipFill>
        <p:spPr>
          <a:xfrm>
            <a:off x="4130621" y="3063514"/>
            <a:ext cx="1039085" cy="1042319"/>
          </a:xfrm>
          <a:prstGeom prst="rect">
            <a:avLst/>
          </a:prstGeom>
          <a:ln>
            <a:noFill/>
          </a:ln>
        </p:spPr>
      </p:pic>
      <p:pic>
        <p:nvPicPr>
          <p:cNvPr id="143" name="5 Picture 103">
            <a:extLst>
              <a:ext uri="{FF2B5EF4-FFF2-40B4-BE49-F238E27FC236}">
                <a16:creationId xmlns:a16="http://schemas.microsoft.com/office/drawing/2014/main" id="{87FD7883-BF4C-42D5-9C7F-56270F4E27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65" b="89981" l="9833" r="89981">
                        <a14:foregroundMark x1="22449" y1="19852" x2="15213" y2="33210"/>
                        <a14:foregroundMark x1="15213" y1="33210" x2="15213" y2="37291"/>
                        <a14:foregroundMark x1="56586" y1="10575" x2="43414" y2="10204"/>
                        <a14:foregroundMark x1="51206" y1="6865" x2="46568" y2="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140" r="13692" b="15063"/>
          <a:stretch/>
        </p:blipFill>
        <p:spPr>
          <a:xfrm>
            <a:off x="4131985" y="3031750"/>
            <a:ext cx="1036356" cy="1105847"/>
          </a:xfrm>
          <a:prstGeom prst="rect">
            <a:avLst/>
          </a:prstGeom>
          <a:ln>
            <a:noFill/>
          </a:ln>
        </p:spPr>
      </p:pic>
      <p:pic>
        <p:nvPicPr>
          <p:cNvPr id="144" name="6 Picture 100">
            <a:extLst>
              <a:ext uri="{FF2B5EF4-FFF2-40B4-BE49-F238E27FC236}">
                <a16:creationId xmlns:a16="http://schemas.microsoft.com/office/drawing/2014/main" id="{847270AB-ECE9-4064-8086-0B11627FCE2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091" b="89796" l="9647" r="89796">
                        <a14:foregroundMark x1="52505" y1="9091" x2="39147" y2="10019"/>
                        <a14:foregroundMark x1="12801" y1="27644" x2="12801" y2="28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92" r="17368" b="13490"/>
          <a:stretch/>
        </p:blipFill>
        <p:spPr>
          <a:xfrm>
            <a:off x="4109766" y="3013073"/>
            <a:ext cx="1036356" cy="1139513"/>
          </a:xfrm>
          <a:prstGeom prst="rect">
            <a:avLst/>
          </a:prstGeom>
          <a:ln>
            <a:noFill/>
          </a:ln>
        </p:spPr>
      </p:pic>
      <p:pic>
        <p:nvPicPr>
          <p:cNvPr id="145" name="back dice spinner 1 Picture 97">
            <a:extLst>
              <a:ext uri="{FF2B5EF4-FFF2-40B4-BE49-F238E27FC236}">
                <a16:creationId xmlns:a16="http://schemas.microsoft.com/office/drawing/2014/main" id="{DE0AFDC2-E00B-47A1-9930-6979752617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00" r="9519" b="12627"/>
          <a:stretch/>
        </p:blipFill>
        <p:spPr>
          <a:xfrm>
            <a:off x="4142691" y="3022022"/>
            <a:ext cx="1012088" cy="1121614"/>
          </a:xfrm>
          <a:prstGeom prst="rect">
            <a:avLst/>
          </a:prstGeom>
          <a:ln>
            <a:noFill/>
          </a:ln>
        </p:spPr>
      </p:pic>
      <p:pic>
        <p:nvPicPr>
          <p:cNvPr id="176" name="1 Picture 102">
            <a:extLst>
              <a:ext uri="{FF2B5EF4-FFF2-40B4-BE49-F238E27FC236}">
                <a16:creationId xmlns:a16="http://schemas.microsoft.com/office/drawing/2014/main" id="{18069101-5605-4267-8DA4-20C91CF53A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6942814" y="2991024"/>
            <a:ext cx="1017510" cy="1105849"/>
          </a:xfrm>
          <a:prstGeom prst="rect">
            <a:avLst/>
          </a:prstGeom>
          <a:ln>
            <a:noFill/>
          </a:ln>
        </p:spPr>
      </p:pic>
      <p:pic>
        <p:nvPicPr>
          <p:cNvPr id="177" name="2 Picture 101">
            <a:extLst>
              <a:ext uri="{FF2B5EF4-FFF2-40B4-BE49-F238E27FC236}">
                <a16:creationId xmlns:a16="http://schemas.microsoft.com/office/drawing/2014/main" id="{7EC285A8-C3C3-4D92-85D6-D608419771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441" r="12603" b="11115"/>
          <a:stretch/>
        </p:blipFill>
        <p:spPr>
          <a:xfrm>
            <a:off x="6949368" y="2939397"/>
            <a:ext cx="1004402" cy="1209102"/>
          </a:xfrm>
          <a:prstGeom prst="rect">
            <a:avLst/>
          </a:prstGeom>
          <a:ln>
            <a:noFill/>
          </a:ln>
        </p:spPr>
      </p:pic>
      <p:pic>
        <p:nvPicPr>
          <p:cNvPr id="178" name="3 Picture 99">
            <a:extLst>
              <a:ext uri="{FF2B5EF4-FFF2-40B4-BE49-F238E27FC236}">
                <a16:creationId xmlns:a16="http://schemas.microsoft.com/office/drawing/2014/main" id="{E626D6F6-F172-4ABB-948B-AC3918F93A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34" b="89981" l="9877" r="89947">
                        <a14:foregroundMark x1="55379" y1="8534" x2="45326" y2="10390"/>
                        <a14:foregroundMark x1="18342" y1="26531" x2="18342" y2="28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780" t="4540" r="13667" b="15311"/>
          <a:stretch/>
        </p:blipFill>
        <p:spPr>
          <a:xfrm>
            <a:off x="6932028" y="3011767"/>
            <a:ext cx="1039083" cy="1064362"/>
          </a:xfrm>
          <a:prstGeom prst="rect">
            <a:avLst/>
          </a:prstGeom>
          <a:ln>
            <a:noFill/>
          </a:ln>
        </p:spPr>
      </p:pic>
      <p:pic>
        <p:nvPicPr>
          <p:cNvPr id="179" name="4 Picture 98">
            <a:extLst>
              <a:ext uri="{FF2B5EF4-FFF2-40B4-BE49-F238E27FC236}">
                <a16:creationId xmlns:a16="http://schemas.microsoft.com/office/drawing/2014/main" id="{351D6147-0C37-44AD-AAE9-F2CF201CF50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41" b="89756" l="9814" r="89920">
                        <a14:foregroundMark x1="11406" y1="29024" x2="10875" y2="37317"/>
                        <a14:foregroundMark x1="14589" y1="22927" x2="45358" y2="6585"/>
                        <a14:foregroundMark x1="45358" y1="6585" x2="46154" y2="6829"/>
                        <a14:foregroundMark x1="15119" y1="22439" x2="12732" y2="25854"/>
                        <a14:foregroundMark x1="12202" y1="25366" x2="12202" y2="26829"/>
                        <a14:backgroundMark x1="11141" y1="24878" x2="9549" y2="2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879" t="4962" r="11260" b="14888"/>
          <a:stretch/>
        </p:blipFill>
        <p:spPr>
          <a:xfrm>
            <a:off x="6932027" y="3022789"/>
            <a:ext cx="1039085" cy="1042319"/>
          </a:xfrm>
          <a:prstGeom prst="rect">
            <a:avLst/>
          </a:prstGeom>
          <a:ln>
            <a:noFill/>
          </a:ln>
        </p:spPr>
      </p:pic>
      <p:pic>
        <p:nvPicPr>
          <p:cNvPr id="180" name="5 Picture 103">
            <a:extLst>
              <a:ext uri="{FF2B5EF4-FFF2-40B4-BE49-F238E27FC236}">
                <a16:creationId xmlns:a16="http://schemas.microsoft.com/office/drawing/2014/main" id="{25E57607-3D74-4114-80D3-77209F09925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65" b="89981" l="9833" r="89981">
                        <a14:foregroundMark x1="22449" y1="19852" x2="15213" y2="33210"/>
                        <a14:foregroundMark x1="15213" y1="33210" x2="15213" y2="37291"/>
                        <a14:foregroundMark x1="56586" y1="10575" x2="43414" y2="10204"/>
                        <a14:foregroundMark x1="51206" y1="6865" x2="46568" y2="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140" r="13692" b="15063"/>
          <a:stretch/>
        </p:blipFill>
        <p:spPr>
          <a:xfrm>
            <a:off x="6933391" y="2991025"/>
            <a:ext cx="1036356" cy="1105847"/>
          </a:xfrm>
          <a:prstGeom prst="rect">
            <a:avLst/>
          </a:prstGeom>
          <a:ln>
            <a:noFill/>
          </a:ln>
        </p:spPr>
      </p:pic>
      <p:pic>
        <p:nvPicPr>
          <p:cNvPr id="181" name="6 Picture 100">
            <a:extLst>
              <a:ext uri="{FF2B5EF4-FFF2-40B4-BE49-F238E27FC236}">
                <a16:creationId xmlns:a16="http://schemas.microsoft.com/office/drawing/2014/main" id="{9F46CBFF-059B-4B24-8A46-4BA18819FA3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091" b="89796" l="9647" r="89796">
                        <a14:foregroundMark x1="52505" y1="9091" x2="39147" y2="10019"/>
                        <a14:foregroundMark x1="12801" y1="27644" x2="12801" y2="28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92" r="17368" b="13490"/>
          <a:stretch/>
        </p:blipFill>
        <p:spPr>
          <a:xfrm>
            <a:off x="6911172" y="2972348"/>
            <a:ext cx="1036356" cy="1139513"/>
          </a:xfrm>
          <a:prstGeom prst="rect">
            <a:avLst/>
          </a:prstGeom>
          <a:ln>
            <a:noFill/>
          </a:ln>
        </p:spPr>
      </p:pic>
      <p:pic>
        <p:nvPicPr>
          <p:cNvPr id="182" name="back dice spinner 1 Picture 97">
            <a:extLst>
              <a:ext uri="{FF2B5EF4-FFF2-40B4-BE49-F238E27FC236}">
                <a16:creationId xmlns:a16="http://schemas.microsoft.com/office/drawing/2014/main" id="{8538EDE4-954C-487F-932D-95F3F5D459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00" r="9519" b="12627"/>
          <a:stretch/>
        </p:blipFill>
        <p:spPr>
          <a:xfrm>
            <a:off x="6944097" y="2981297"/>
            <a:ext cx="1012088" cy="1121614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83" name="Group 182">
            <a:extLst>
              <a:ext uri="{FF2B5EF4-FFF2-40B4-BE49-F238E27FC236}">
                <a16:creationId xmlns:a16="http://schemas.microsoft.com/office/drawing/2014/main" id="{BD5B04E8-648C-4323-A456-B590C32D6FF6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6942718" y="304851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84" name="Freeform: Shape 204">
              <a:extLst>
                <a:ext uri="{FF2B5EF4-FFF2-40B4-BE49-F238E27FC236}">
                  <a16:creationId xmlns:a16="http://schemas.microsoft.com/office/drawing/2014/main" id="{37B82894-C20F-46BF-89D5-99CF0C35F6F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9BDA0FDE-3060-46DF-9C8A-40509AC20F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2D749ECA-1CA2-449B-B480-FAD9EB223A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47C8BB2B-4341-4F5D-B38C-B8B6E008EF7E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6942718" y="304851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88" name="Freeform: Shape 208">
              <a:extLst>
                <a:ext uri="{FF2B5EF4-FFF2-40B4-BE49-F238E27FC236}">
                  <a16:creationId xmlns:a16="http://schemas.microsoft.com/office/drawing/2014/main" id="{0BFFD330-29FC-4EC5-8CBA-8693EF52D86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F1AAF2A4-0098-40C7-934B-CA9B0F596D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733F240A-81C3-439F-9723-B16F61D729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A0767D63-9679-49F0-A4E6-902C7017FF4B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6942718" y="304851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92" name="Freeform: Shape 212">
              <a:extLst>
                <a:ext uri="{FF2B5EF4-FFF2-40B4-BE49-F238E27FC236}">
                  <a16:creationId xmlns:a16="http://schemas.microsoft.com/office/drawing/2014/main" id="{E2D20A59-786C-4EC5-9DBF-8F6FEC5ED05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CA005A88-E87B-4BD9-ACAE-D2D2335394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AAB7C132-0F67-4688-9130-ACE3B353C0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A17CE8C8-CDAD-43B8-B50E-CC3F83FBA4A3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6942718" y="304851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96" name="Freeform: Shape 216">
              <a:extLst>
                <a:ext uri="{FF2B5EF4-FFF2-40B4-BE49-F238E27FC236}">
                  <a16:creationId xmlns:a16="http://schemas.microsoft.com/office/drawing/2014/main" id="{48F5A8A3-554D-4794-BCC6-078FCDC4E4C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08299F14-1954-4FE1-8C18-3CE890B0C7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FD0D6970-E139-4178-AB2D-A1DF3BCA28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75A0EC4-B17E-47F2-B50A-68021309348F}"/>
              </a:ext>
            </a:extLst>
          </p:cNvPr>
          <p:cNvGrpSpPr>
            <a:grpSpLocks noChangeAspect="1"/>
          </p:cNvGrpSpPr>
          <p:nvPr/>
        </p:nvGrpSpPr>
        <p:grpSpPr>
          <a:xfrm>
            <a:off x="6942718" y="304851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00" name="Freeform: Shape 220">
              <a:extLst>
                <a:ext uri="{FF2B5EF4-FFF2-40B4-BE49-F238E27FC236}">
                  <a16:creationId xmlns:a16="http://schemas.microsoft.com/office/drawing/2014/main" id="{94E3A8DA-F9AA-463B-BB37-3C9D6FAB92E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92F01306-D5BC-4A21-B67E-2BC7B3A839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2DAE7BA5-CB0E-4313-844C-2F8F7E4B1B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83D0AEEC-6C77-4269-8A77-65F1C7D64153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6942719" y="304851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04" name="Freeform: Shape 224">
              <a:extLst>
                <a:ext uri="{FF2B5EF4-FFF2-40B4-BE49-F238E27FC236}">
                  <a16:creationId xmlns:a16="http://schemas.microsoft.com/office/drawing/2014/main" id="{AF47F660-A117-4F3D-9C81-5052C448939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F5CA2007-DA4A-4BF4-8FA0-BD898D68B7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D3EA7CA5-3CF5-4018-BB87-7ED2773584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7" name="1 Picture 102">
            <a:extLst>
              <a:ext uri="{FF2B5EF4-FFF2-40B4-BE49-F238E27FC236}">
                <a16:creationId xmlns:a16="http://schemas.microsoft.com/office/drawing/2014/main" id="{BC9732B6-D2A7-4290-B67F-3C78FD5434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8575220" y="1498772"/>
            <a:ext cx="1017510" cy="1105849"/>
          </a:xfrm>
          <a:prstGeom prst="rect">
            <a:avLst/>
          </a:prstGeom>
          <a:ln>
            <a:noFill/>
          </a:ln>
        </p:spPr>
      </p:pic>
      <p:pic>
        <p:nvPicPr>
          <p:cNvPr id="208" name="2 Picture 101">
            <a:extLst>
              <a:ext uri="{FF2B5EF4-FFF2-40B4-BE49-F238E27FC236}">
                <a16:creationId xmlns:a16="http://schemas.microsoft.com/office/drawing/2014/main" id="{D8E55685-B518-4859-8A5B-7F447EFC95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441" r="12603" b="11115"/>
          <a:stretch/>
        </p:blipFill>
        <p:spPr>
          <a:xfrm>
            <a:off x="8581774" y="1447145"/>
            <a:ext cx="1004402" cy="1209102"/>
          </a:xfrm>
          <a:prstGeom prst="rect">
            <a:avLst/>
          </a:prstGeom>
          <a:ln>
            <a:noFill/>
          </a:ln>
        </p:spPr>
      </p:pic>
      <p:pic>
        <p:nvPicPr>
          <p:cNvPr id="209" name="3 Picture 99">
            <a:extLst>
              <a:ext uri="{FF2B5EF4-FFF2-40B4-BE49-F238E27FC236}">
                <a16:creationId xmlns:a16="http://schemas.microsoft.com/office/drawing/2014/main" id="{E7D1BCF3-E3F0-4A28-9306-8ABB9CCAF2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34" b="89981" l="9877" r="89947">
                        <a14:foregroundMark x1="55379" y1="8534" x2="45326" y2="10390"/>
                        <a14:foregroundMark x1="18342" y1="26531" x2="18342" y2="28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780" t="4540" r="13667" b="15311"/>
          <a:stretch/>
        </p:blipFill>
        <p:spPr>
          <a:xfrm>
            <a:off x="8564434" y="1519515"/>
            <a:ext cx="1039083" cy="1064362"/>
          </a:xfrm>
          <a:prstGeom prst="rect">
            <a:avLst/>
          </a:prstGeom>
          <a:ln>
            <a:noFill/>
          </a:ln>
        </p:spPr>
      </p:pic>
      <p:pic>
        <p:nvPicPr>
          <p:cNvPr id="210" name="4 Picture 98">
            <a:extLst>
              <a:ext uri="{FF2B5EF4-FFF2-40B4-BE49-F238E27FC236}">
                <a16:creationId xmlns:a16="http://schemas.microsoft.com/office/drawing/2014/main" id="{C368BA6B-58F1-4E3B-9DE3-C653535ECB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41" b="89756" l="9814" r="89920">
                        <a14:foregroundMark x1="11406" y1="29024" x2="10875" y2="37317"/>
                        <a14:foregroundMark x1="14589" y1="22927" x2="45358" y2="6585"/>
                        <a14:foregroundMark x1="45358" y1="6585" x2="46154" y2="6829"/>
                        <a14:foregroundMark x1="15119" y1="22439" x2="12732" y2="25854"/>
                        <a14:foregroundMark x1="12202" y1="25366" x2="12202" y2="26829"/>
                        <a14:backgroundMark x1="11141" y1="24878" x2="9549" y2="2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879" t="4962" r="11260" b="14888"/>
          <a:stretch/>
        </p:blipFill>
        <p:spPr>
          <a:xfrm>
            <a:off x="8564433" y="1530537"/>
            <a:ext cx="1039085" cy="1042319"/>
          </a:xfrm>
          <a:prstGeom prst="rect">
            <a:avLst/>
          </a:prstGeom>
          <a:ln>
            <a:noFill/>
          </a:ln>
        </p:spPr>
      </p:pic>
      <p:pic>
        <p:nvPicPr>
          <p:cNvPr id="211" name="5 Picture 103">
            <a:extLst>
              <a:ext uri="{FF2B5EF4-FFF2-40B4-BE49-F238E27FC236}">
                <a16:creationId xmlns:a16="http://schemas.microsoft.com/office/drawing/2014/main" id="{B3743AF5-616A-4099-9D73-D3D7CB7F8F0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65" b="89981" l="9833" r="89981">
                        <a14:foregroundMark x1="22449" y1="19852" x2="15213" y2="33210"/>
                        <a14:foregroundMark x1="15213" y1="33210" x2="15213" y2="37291"/>
                        <a14:foregroundMark x1="56586" y1="10575" x2="43414" y2="10204"/>
                        <a14:foregroundMark x1="51206" y1="6865" x2="46568" y2="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140" r="13692" b="15063"/>
          <a:stretch/>
        </p:blipFill>
        <p:spPr>
          <a:xfrm>
            <a:off x="8565797" y="1498773"/>
            <a:ext cx="1036356" cy="1105847"/>
          </a:xfrm>
          <a:prstGeom prst="rect">
            <a:avLst/>
          </a:prstGeom>
          <a:ln>
            <a:noFill/>
          </a:ln>
        </p:spPr>
      </p:pic>
      <p:pic>
        <p:nvPicPr>
          <p:cNvPr id="212" name="6 Picture 100">
            <a:extLst>
              <a:ext uri="{FF2B5EF4-FFF2-40B4-BE49-F238E27FC236}">
                <a16:creationId xmlns:a16="http://schemas.microsoft.com/office/drawing/2014/main" id="{75F34227-BDFC-46DD-8D8F-F493E4F74FF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091" b="89796" l="9647" r="89796">
                        <a14:foregroundMark x1="52505" y1="9091" x2="39147" y2="10019"/>
                        <a14:foregroundMark x1="12801" y1="27644" x2="12801" y2="28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92" r="17368" b="13490"/>
          <a:stretch/>
        </p:blipFill>
        <p:spPr>
          <a:xfrm>
            <a:off x="8543578" y="1480096"/>
            <a:ext cx="1036356" cy="1139513"/>
          </a:xfrm>
          <a:prstGeom prst="rect">
            <a:avLst/>
          </a:prstGeom>
          <a:ln>
            <a:noFill/>
          </a:ln>
        </p:spPr>
      </p:pic>
      <p:pic>
        <p:nvPicPr>
          <p:cNvPr id="213" name="back dice spinner 1 Picture 97">
            <a:extLst>
              <a:ext uri="{FF2B5EF4-FFF2-40B4-BE49-F238E27FC236}">
                <a16:creationId xmlns:a16="http://schemas.microsoft.com/office/drawing/2014/main" id="{C35E00E7-313B-47F9-A072-9EE601D4E3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00" r="9519" b="12627"/>
          <a:stretch/>
        </p:blipFill>
        <p:spPr>
          <a:xfrm>
            <a:off x="8576503" y="1489045"/>
            <a:ext cx="1012088" cy="1121614"/>
          </a:xfrm>
          <a:prstGeom prst="rect">
            <a:avLst/>
          </a:prstGeom>
          <a:ln>
            <a:noFill/>
          </a:ln>
        </p:spPr>
      </p:pic>
      <p:grpSp>
        <p:nvGrpSpPr>
          <p:cNvPr id="214" name="Group 213">
            <a:extLst>
              <a:ext uri="{FF2B5EF4-FFF2-40B4-BE49-F238E27FC236}">
                <a16:creationId xmlns:a16="http://schemas.microsoft.com/office/drawing/2014/main" id="{30081B57-0A84-4D2D-A047-BCBF58DE0E6F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8575124" y="1556262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15" name="Freeform: Shape 204">
              <a:extLst>
                <a:ext uri="{FF2B5EF4-FFF2-40B4-BE49-F238E27FC236}">
                  <a16:creationId xmlns:a16="http://schemas.microsoft.com/office/drawing/2014/main" id="{B8D8CDEC-6F08-4862-89D5-169DDF5B99C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B86A2008-B681-4607-B7AD-DB13959DBD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0E345837-E3DE-4785-9C14-7FDB5E5CF9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BFC6B24E-8EEF-4866-8EA1-08E60332137E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8575124" y="1556262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19" name="Freeform: Shape 208">
              <a:extLst>
                <a:ext uri="{FF2B5EF4-FFF2-40B4-BE49-F238E27FC236}">
                  <a16:creationId xmlns:a16="http://schemas.microsoft.com/office/drawing/2014/main" id="{7B271C2E-AB9A-4E41-ADB6-D8D6C867AB1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1B78B5F0-CFF9-44CA-8FBE-AEAF1FD730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86B25D3B-66BA-4399-BC59-EF668CA1EF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9714FBF4-D640-483B-9FED-984958B554E1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8575124" y="1556262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23" name="Freeform: Shape 212">
              <a:extLst>
                <a:ext uri="{FF2B5EF4-FFF2-40B4-BE49-F238E27FC236}">
                  <a16:creationId xmlns:a16="http://schemas.microsoft.com/office/drawing/2014/main" id="{CFB96C45-6429-4F81-B282-DD9890D76DC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DE54131-1D76-442D-AC7C-802454CD54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89142689-0C76-447F-BF77-8E1B5CFCFD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681AEBF-B835-434B-994F-8D3C23DE9658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8575124" y="1556262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27" name="Freeform: Shape 216">
              <a:extLst>
                <a:ext uri="{FF2B5EF4-FFF2-40B4-BE49-F238E27FC236}">
                  <a16:creationId xmlns:a16="http://schemas.microsoft.com/office/drawing/2014/main" id="{B7EBD80F-09B9-4DB5-9B56-16D459064E8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2EDC81A7-7F57-4429-9247-29F5CA4F7A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E8495809-41A2-461C-88EC-CB776A5734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06D5948D-B413-41D1-A1D6-C865D7CDBA6F}"/>
              </a:ext>
            </a:extLst>
          </p:cNvPr>
          <p:cNvGrpSpPr>
            <a:grpSpLocks noChangeAspect="1"/>
          </p:cNvGrpSpPr>
          <p:nvPr/>
        </p:nvGrpSpPr>
        <p:grpSpPr>
          <a:xfrm>
            <a:off x="8575124" y="1556262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31" name="Freeform: Shape 220">
              <a:extLst>
                <a:ext uri="{FF2B5EF4-FFF2-40B4-BE49-F238E27FC236}">
                  <a16:creationId xmlns:a16="http://schemas.microsoft.com/office/drawing/2014/main" id="{997CA8E7-42A4-4F1E-8272-B36418C2851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978A5584-4542-4C18-B85F-A996B40A59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25244B2C-264D-462D-8BF0-CB531F81CA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642D370E-FB35-4CC0-ABF4-68D1AEF1F47B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8575125" y="1556262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35" name="Freeform: Shape 224">
              <a:extLst>
                <a:ext uri="{FF2B5EF4-FFF2-40B4-BE49-F238E27FC236}">
                  <a16:creationId xmlns:a16="http://schemas.microsoft.com/office/drawing/2014/main" id="{9A5B34A2-737B-4FAE-B5CA-33A27C0741C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F10061B5-8886-4BB9-AFE5-2B3019151C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2542A512-F756-420A-AB98-BB1D84AA99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8" name="1 Picture 102">
            <a:extLst>
              <a:ext uri="{FF2B5EF4-FFF2-40B4-BE49-F238E27FC236}">
                <a16:creationId xmlns:a16="http://schemas.microsoft.com/office/drawing/2014/main" id="{570238E0-AA2A-48A9-AD9C-4E50E2FC47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8595496" y="2941826"/>
            <a:ext cx="1017510" cy="1105849"/>
          </a:xfrm>
          <a:prstGeom prst="rect">
            <a:avLst/>
          </a:prstGeom>
          <a:ln>
            <a:noFill/>
          </a:ln>
        </p:spPr>
      </p:pic>
      <p:pic>
        <p:nvPicPr>
          <p:cNvPr id="239" name="2 Picture 101">
            <a:extLst>
              <a:ext uri="{FF2B5EF4-FFF2-40B4-BE49-F238E27FC236}">
                <a16:creationId xmlns:a16="http://schemas.microsoft.com/office/drawing/2014/main" id="{31B32932-A8B3-42FA-9F18-583ACB8C85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441" r="12603" b="11115"/>
          <a:stretch/>
        </p:blipFill>
        <p:spPr>
          <a:xfrm>
            <a:off x="8568701" y="2905035"/>
            <a:ext cx="1004402" cy="1209102"/>
          </a:xfrm>
          <a:prstGeom prst="rect">
            <a:avLst/>
          </a:prstGeom>
          <a:ln>
            <a:noFill/>
          </a:ln>
        </p:spPr>
      </p:pic>
      <p:pic>
        <p:nvPicPr>
          <p:cNvPr id="240" name="3 Picture 99">
            <a:extLst>
              <a:ext uri="{FF2B5EF4-FFF2-40B4-BE49-F238E27FC236}">
                <a16:creationId xmlns:a16="http://schemas.microsoft.com/office/drawing/2014/main" id="{3207BF97-03B1-47D2-8E76-94D8507A9D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34" b="89981" l="9877" r="89947">
                        <a14:foregroundMark x1="55379" y1="8534" x2="45326" y2="10390"/>
                        <a14:foregroundMark x1="18342" y1="26531" x2="18342" y2="28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780" t="4540" r="13667" b="15311"/>
          <a:stretch/>
        </p:blipFill>
        <p:spPr>
          <a:xfrm>
            <a:off x="8534627" y="2980364"/>
            <a:ext cx="1039083" cy="1064362"/>
          </a:xfrm>
          <a:prstGeom prst="rect">
            <a:avLst/>
          </a:prstGeom>
          <a:ln>
            <a:noFill/>
          </a:ln>
        </p:spPr>
      </p:pic>
      <p:pic>
        <p:nvPicPr>
          <p:cNvPr id="241" name="4 Picture 98">
            <a:extLst>
              <a:ext uri="{FF2B5EF4-FFF2-40B4-BE49-F238E27FC236}">
                <a16:creationId xmlns:a16="http://schemas.microsoft.com/office/drawing/2014/main" id="{2DFF203A-40DD-4463-8633-82D4384F50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41" b="89756" l="9814" r="89920">
                        <a14:foregroundMark x1="11406" y1="29024" x2="10875" y2="37317"/>
                        <a14:foregroundMark x1="14589" y1="22927" x2="45358" y2="6585"/>
                        <a14:foregroundMark x1="45358" y1="6585" x2="46154" y2="6829"/>
                        <a14:foregroundMark x1="15119" y1="22439" x2="12732" y2="25854"/>
                        <a14:foregroundMark x1="12202" y1="25366" x2="12202" y2="26829"/>
                        <a14:backgroundMark x1="11141" y1="24878" x2="9549" y2="2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879" t="4962" r="11260" b="14888"/>
          <a:stretch/>
        </p:blipFill>
        <p:spPr>
          <a:xfrm>
            <a:off x="8550604" y="2987859"/>
            <a:ext cx="1039085" cy="1042319"/>
          </a:xfrm>
          <a:prstGeom prst="rect">
            <a:avLst/>
          </a:prstGeom>
          <a:ln>
            <a:noFill/>
          </a:ln>
        </p:spPr>
      </p:pic>
      <p:pic>
        <p:nvPicPr>
          <p:cNvPr id="242" name="5 Picture 103">
            <a:extLst>
              <a:ext uri="{FF2B5EF4-FFF2-40B4-BE49-F238E27FC236}">
                <a16:creationId xmlns:a16="http://schemas.microsoft.com/office/drawing/2014/main" id="{31F3D405-5CC0-45BB-AA68-BEBB8541B73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65" b="89981" l="9833" r="89981">
                        <a14:foregroundMark x1="22449" y1="19852" x2="15213" y2="33210"/>
                        <a14:foregroundMark x1="15213" y1="33210" x2="15213" y2="37291"/>
                        <a14:foregroundMark x1="56586" y1="10575" x2="43414" y2="10204"/>
                        <a14:foregroundMark x1="51206" y1="6865" x2="46568" y2="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140" r="13692" b="15063"/>
          <a:stretch/>
        </p:blipFill>
        <p:spPr>
          <a:xfrm>
            <a:off x="8551607" y="2930470"/>
            <a:ext cx="1036356" cy="1105847"/>
          </a:xfrm>
          <a:prstGeom prst="rect">
            <a:avLst/>
          </a:prstGeom>
          <a:ln>
            <a:noFill/>
          </a:ln>
        </p:spPr>
      </p:pic>
      <p:pic>
        <p:nvPicPr>
          <p:cNvPr id="243" name="6 Picture 100">
            <a:extLst>
              <a:ext uri="{FF2B5EF4-FFF2-40B4-BE49-F238E27FC236}">
                <a16:creationId xmlns:a16="http://schemas.microsoft.com/office/drawing/2014/main" id="{6E0060C9-0F1D-499A-8BD2-2C47F40AC99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091" b="89796" l="9647" r="89796">
                        <a14:foregroundMark x1="52505" y1="9091" x2="39147" y2="10019"/>
                        <a14:foregroundMark x1="12801" y1="27644" x2="12801" y2="28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92" r="17368" b="13490"/>
          <a:stretch/>
        </p:blipFill>
        <p:spPr>
          <a:xfrm>
            <a:off x="8516829" y="2945889"/>
            <a:ext cx="1036356" cy="1139513"/>
          </a:xfrm>
          <a:prstGeom prst="rect">
            <a:avLst/>
          </a:prstGeom>
          <a:ln>
            <a:noFill/>
          </a:ln>
        </p:spPr>
      </p:pic>
      <p:pic>
        <p:nvPicPr>
          <p:cNvPr id="244" name="back dice spinner 1 Picture 97">
            <a:extLst>
              <a:ext uri="{FF2B5EF4-FFF2-40B4-BE49-F238E27FC236}">
                <a16:creationId xmlns:a16="http://schemas.microsoft.com/office/drawing/2014/main" id="{8F512E49-9386-43E2-BE21-4A43121011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00" r="9519" b="12627"/>
          <a:stretch/>
        </p:blipFill>
        <p:spPr>
          <a:xfrm>
            <a:off x="8550564" y="2941491"/>
            <a:ext cx="1012088" cy="1121614"/>
          </a:xfrm>
          <a:prstGeom prst="rect">
            <a:avLst/>
          </a:prstGeom>
          <a:ln>
            <a:noFill/>
          </a:ln>
        </p:spPr>
      </p:pic>
      <p:grpSp>
        <p:nvGrpSpPr>
          <p:cNvPr id="245" name="Group 244">
            <a:extLst>
              <a:ext uri="{FF2B5EF4-FFF2-40B4-BE49-F238E27FC236}">
                <a16:creationId xmlns:a16="http://schemas.microsoft.com/office/drawing/2014/main" id="{EAD62FF4-DCF1-4870-9CE9-6A8499B57134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8581680" y="300926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46" name="Freeform: Shape 204">
              <a:extLst>
                <a:ext uri="{FF2B5EF4-FFF2-40B4-BE49-F238E27FC236}">
                  <a16:creationId xmlns:a16="http://schemas.microsoft.com/office/drawing/2014/main" id="{0B04AEAE-1588-434A-AF8F-D0A3DFFF25A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458D9C5E-A921-4362-9618-F0BB7F26A5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4F8271D6-BA89-4B26-8550-E28D35323B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A551F250-D267-4C9F-B5B1-61671EBFD114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8581680" y="300926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50" name="Freeform: Shape 208">
              <a:extLst>
                <a:ext uri="{FF2B5EF4-FFF2-40B4-BE49-F238E27FC236}">
                  <a16:creationId xmlns:a16="http://schemas.microsoft.com/office/drawing/2014/main" id="{1A36794D-822C-4F48-93CB-CEEAD2A0BC6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32DDA6CC-571F-435F-9413-70B5E5E890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15140165-F835-405E-B91B-048CDDCF1C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F35FDAFD-B946-42FC-B473-ED2CA31114D5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8581680" y="300926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54" name="Freeform: Shape 212">
              <a:extLst>
                <a:ext uri="{FF2B5EF4-FFF2-40B4-BE49-F238E27FC236}">
                  <a16:creationId xmlns:a16="http://schemas.microsoft.com/office/drawing/2014/main" id="{AE8BD0F4-20A2-4958-A763-8407AB6D9CC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69BEF585-9602-46A4-8E48-B8D864A1C9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13C8331F-336D-445F-8269-47F73D1CFB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2B7163D5-C2E1-4438-B780-99F91153179B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8581680" y="300926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58" name="Freeform: Shape 216">
              <a:extLst>
                <a:ext uri="{FF2B5EF4-FFF2-40B4-BE49-F238E27FC236}">
                  <a16:creationId xmlns:a16="http://schemas.microsoft.com/office/drawing/2014/main" id="{AD78BB51-860A-4E88-82C1-CAD980AAF2C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B3B1FB8A-83B1-4EF0-975C-4D134D60E6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873BABA2-8D29-423F-800B-390BCB2FA1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6025D9EE-B961-405F-9AA5-F2BE8ECDDC15}"/>
              </a:ext>
            </a:extLst>
          </p:cNvPr>
          <p:cNvGrpSpPr>
            <a:grpSpLocks noChangeAspect="1"/>
          </p:cNvGrpSpPr>
          <p:nvPr/>
        </p:nvGrpSpPr>
        <p:grpSpPr>
          <a:xfrm>
            <a:off x="8581680" y="300926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62" name="Freeform: Shape 220">
              <a:extLst>
                <a:ext uri="{FF2B5EF4-FFF2-40B4-BE49-F238E27FC236}">
                  <a16:creationId xmlns:a16="http://schemas.microsoft.com/office/drawing/2014/main" id="{7CAF09CB-021A-40E9-85BE-B63EEE6255C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C26CD1D0-F5A7-4154-B58A-B302B348E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133FFFE2-44A8-418B-ADF5-F0FDD9BD80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632657DE-672D-4F4F-8BDA-E361B18778AC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8581681" y="300926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66" name="Freeform: Shape 224">
              <a:extLst>
                <a:ext uri="{FF2B5EF4-FFF2-40B4-BE49-F238E27FC236}">
                  <a16:creationId xmlns:a16="http://schemas.microsoft.com/office/drawing/2014/main" id="{4FB75042-2B43-46DC-BCCA-A224ED9A95D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932A843E-83EF-47B4-B15A-E77785C2A5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5D82D901-0707-4221-B723-4776C78525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9" name="1 Picture 102">
            <a:extLst>
              <a:ext uri="{FF2B5EF4-FFF2-40B4-BE49-F238E27FC236}">
                <a16:creationId xmlns:a16="http://schemas.microsoft.com/office/drawing/2014/main" id="{6E685D06-EEA6-4BEE-9079-22B7899BE4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8581774" y="4401157"/>
            <a:ext cx="1017510" cy="1105849"/>
          </a:xfrm>
          <a:prstGeom prst="rect">
            <a:avLst/>
          </a:prstGeom>
          <a:ln>
            <a:noFill/>
          </a:ln>
        </p:spPr>
      </p:pic>
      <p:pic>
        <p:nvPicPr>
          <p:cNvPr id="270" name="2 Picture 101">
            <a:extLst>
              <a:ext uri="{FF2B5EF4-FFF2-40B4-BE49-F238E27FC236}">
                <a16:creationId xmlns:a16="http://schemas.microsoft.com/office/drawing/2014/main" id="{351E0848-2982-4969-A7D1-414D4D3C02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441" r="12603" b="11115"/>
          <a:stretch/>
        </p:blipFill>
        <p:spPr>
          <a:xfrm>
            <a:off x="8588328" y="4349530"/>
            <a:ext cx="1004402" cy="1209102"/>
          </a:xfrm>
          <a:prstGeom prst="rect">
            <a:avLst/>
          </a:prstGeom>
          <a:ln>
            <a:noFill/>
          </a:ln>
        </p:spPr>
      </p:pic>
      <p:pic>
        <p:nvPicPr>
          <p:cNvPr id="271" name="3 Picture 99">
            <a:extLst>
              <a:ext uri="{FF2B5EF4-FFF2-40B4-BE49-F238E27FC236}">
                <a16:creationId xmlns:a16="http://schemas.microsoft.com/office/drawing/2014/main" id="{D5A75447-F5F9-4B8B-B6A2-4EA13D343B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34" b="89981" l="9877" r="89947">
                        <a14:foregroundMark x1="55379" y1="8534" x2="45326" y2="10390"/>
                        <a14:foregroundMark x1="18342" y1="26531" x2="18342" y2="28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780" t="4540" r="13667" b="15311"/>
          <a:stretch/>
        </p:blipFill>
        <p:spPr>
          <a:xfrm>
            <a:off x="8570988" y="4421900"/>
            <a:ext cx="1039083" cy="1064362"/>
          </a:xfrm>
          <a:prstGeom prst="rect">
            <a:avLst/>
          </a:prstGeom>
          <a:ln>
            <a:noFill/>
          </a:ln>
        </p:spPr>
      </p:pic>
      <p:pic>
        <p:nvPicPr>
          <p:cNvPr id="272" name="4 Picture 98">
            <a:extLst>
              <a:ext uri="{FF2B5EF4-FFF2-40B4-BE49-F238E27FC236}">
                <a16:creationId xmlns:a16="http://schemas.microsoft.com/office/drawing/2014/main" id="{434CD202-B16E-412C-9AF4-F225F49355F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41" b="89756" l="9814" r="89920">
                        <a14:foregroundMark x1="11406" y1="29024" x2="10875" y2="37317"/>
                        <a14:foregroundMark x1="14589" y1="22927" x2="45358" y2="6585"/>
                        <a14:foregroundMark x1="45358" y1="6585" x2="46154" y2="6829"/>
                        <a14:foregroundMark x1="15119" y1="22439" x2="12732" y2="25854"/>
                        <a14:foregroundMark x1="12202" y1="25366" x2="12202" y2="26829"/>
                        <a14:backgroundMark x1="11141" y1="24878" x2="9549" y2="2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879" t="4962" r="11260" b="14888"/>
          <a:stretch/>
        </p:blipFill>
        <p:spPr>
          <a:xfrm>
            <a:off x="8570987" y="4432922"/>
            <a:ext cx="1039085" cy="1042319"/>
          </a:xfrm>
          <a:prstGeom prst="rect">
            <a:avLst/>
          </a:prstGeom>
          <a:ln>
            <a:noFill/>
          </a:ln>
        </p:spPr>
      </p:pic>
      <p:pic>
        <p:nvPicPr>
          <p:cNvPr id="273" name="5 Picture 103">
            <a:extLst>
              <a:ext uri="{FF2B5EF4-FFF2-40B4-BE49-F238E27FC236}">
                <a16:creationId xmlns:a16="http://schemas.microsoft.com/office/drawing/2014/main" id="{0B82A7EF-8C5B-415C-8C8E-948A14D226A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65" b="89981" l="9833" r="89981">
                        <a14:foregroundMark x1="22449" y1="19852" x2="15213" y2="33210"/>
                        <a14:foregroundMark x1="15213" y1="33210" x2="15213" y2="37291"/>
                        <a14:foregroundMark x1="56586" y1="10575" x2="43414" y2="10204"/>
                        <a14:foregroundMark x1="51206" y1="6865" x2="46568" y2="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140" r="13692" b="15063"/>
          <a:stretch/>
        </p:blipFill>
        <p:spPr>
          <a:xfrm>
            <a:off x="8572351" y="4401158"/>
            <a:ext cx="1036356" cy="1105847"/>
          </a:xfrm>
          <a:prstGeom prst="rect">
            <a:avLst/>
          </a:prstGeom>
          <a:ln>
            <a:noFill/>
          </a:ln>
        </p:spPr>
      </p:pic>
      <p:pic>
        <p:nvPicPr>
          <p:cNvPr id="274" name="6 Picture 100">
            <a:extLst>
              <a:ext uri="{FF2B5EF4-FFF2-40B4-BE49-F238E27FC236}">
                <a16:creationId xmlns:a16="http://schemas.microsoft.com/office/drawing/2014/main" id="{7F6C837E-5E63-47A2-AE07-FB75E582393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091" b="89796" l="9647" r="89796">
                        <a14:foregroundMark x1="52505" y1="9091" x2="39147" y2="10019"/>
                        <a14:foregroundMark x1="12801" y1="27644" x2="12801" y2="28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92" r="17368" b="13490"/>
          <a:stretch/>
        </p:blipFill>
        <p:spPr>
          <a:xfrm>
            <a:off x="8550132" y="4382481"/>
            <a:ext cx="1036356" cy="1139513"/>
          </a:xfrm>
          <a:prstGeom prst="rect">
            <a:avLst/>
          </a:prstGeom>
          <a:ln>
            <a:noFill/>
          </a:ln>
        </p:spPr>
      </p:pic>
      <p:pic>
        <p:nvPicPr>
          <p:cNvPr id="275" name="back dice spinner 1 Picture 97">
            <a:extLst>
              <a:ext uri="{FF2B5EF4-FFF2-40B4-BE49-F238E27FC236}">
                <a16:creationId xmlns:a16="http://schemas.microsoft.com/office/drawing/2014/main" id="{AF24CE9F-ADFD-40FA-B0C1-C64E4DC47C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00" r="9519" b="12627"/>
          <a:stretch/>
        </p:blipFill>
        <p:spPr>
          <a:xfrm>
            <a:off x="8583057" y="4391430"/>
            <a:ext cx="1012088" cy="1121614"/>
          </a:xfrm>
          <a:prstGeom prst="rect">
            <a:avLst/>
          </a:prstGeom>
          <a:ln>
            <a:noFill/>
          </a:ln>
        </p:spPr>
      </p:pic>
      <p:grpSp>
        <p:nvGrpSpPr>
          <p:cNvPr id="276" name="Group 275">
            <a:extLst>
              <a:ext uri="{FF2B5EF4-FFF2-40B4-BE49-F238E27FC236}">
                <a16:creationId xmlns:a16="http://schemas.microsoft.com/office/drawing/2014/main" id="{DC354225-EF8C-48F4-9D00-2D82FE2B43DB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8581678" y="4458647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77" name="Freeform: Shape 204">
              <a:extLst>
                <a:ext uri="{FF2B5EF4-FFF2-40B4-BE49-F238E27FC236}">
                  <a16:creationId xmlns:a16="http://schemas.microsoft.com/office/drawing/2014/main" id="{46090816-A478-406F-BD68-D3F69A4E4C5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870F9481-6B98-40AA-977D-AF099F0CC7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FC891D06-3A23-4797-8BBB-644B4B5073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1BA3364B-4CA1-49C1-9E69-E221C5C67730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8581678" y="4458647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81" name="Freeform: Shape 208">
              <a:extLst>
                <a:ext uri="{FF2B5EF4-FFF2-40B4-BE49-F238E27FC236}">
                  <a16:creationId xmlns:a16="http://schemas.microsoft.com/office/drawing/2014/main" id="{9D12A801-2061-42EC-A773-B21FFC47BBE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DBDC220C-0601-4734-9BF1-6B38DC0EAE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2B89CF2B-C32C-4E04-8569-10C5A9896E7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B8D5CA62-32B7-4F6C-B6D1-C1D2677B1842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8581678" y="4458647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85" name="Freeform: Shape 212">
              <a:extLst>
                <a:ext uri="{FF2B5EF4-FFF2-40B4-BE49-F238E27FC236}">
                  <a16:creationId xmlns:a16="http://schemas.microsoft.com/office/drawing/2014/main" id="{C5681B76-32FB-4931-AC9E-750B6DB8382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7DB6BB23-0D63-4A99-9979-C41BB6314E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4E1A19EB-4AB2-41ED-8C72-E8D11117E3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06B9D528-7F84-46BA-BE67-62EA7DB4018C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8581678" y="4458647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89" name="Freeform: Shape 216">
              <a:extLst>
                <a:ext uri="{FF2B5EF4-FFF2-40B4-BE49-F238E27FC236}">
                  <a16:creationId xmlns:a16="http://schemas.microsoft.com/office/drawing/2014/main" id="{CB3F8D0B-970A-4BA2-B973-2B3DA9F44B2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F78CC3F4-0BF5-433F-8E8F-474B1C3823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B2B4EB35-B2BA-4E14-8CBA-1C98578D81B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BD1FA4AF-9CD8-4A65-BA6A-4764E4BE2201}"/>
              </a:ext>
            </a:extLst>
          </p:cNvPr>
          <p:cNvGrpSpPr>
            <a:grpSpLocks noChangeAspect="1"/>
          </p:cNvGrpSpPr>
          <p:nvPr/>
        </p:nvGrpSpPr>
        <p:grpSpPr>
          <a:xfrm>
            <a:off x="8581678" y="4458647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93" name="Freeform: Shape 220">
              <a:extLst>
                <a:ext uri="{FF2B5EF4-FFF2-40B4-BE49-F238E27FC236}">
                  <a16:creationId xmlns:a16="http://schemas.microsoft.com/office/drawing/2014/main" id="{D7FFFD11-25AA-43C6-9015-9BBAD8F41B3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026C162F-94C0-402D-8500-D2751B137C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B5C71505-F428-4083-BEA0-CC06BC60DA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0212155A-FD7F-4DFF-AF92-E49683C587E6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8581679" y="4458647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97" name="Freeform: Shape 224">
              <a:extLst>
                <a:ext uri="{FF2B5EF4-FFF2-40B4-BE49-F238E27FC236}">
                  <a16:creationId xmlns:a16="http://schemas.microsoft.com/office/drawing/2014/main" id="{7AF5E712-A194-49E6-9900-16B8896159D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22E1E902-9B21-4120-B0F2-EA77A66244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B3A54843-91F6-499B-9461-513703D1FD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0" name="1 Picture 102">
            <a:extLst>
              <a:ext uri="{FF2B5EF4-FFF2-40B4-BE49-F238E27FC236}">
                <a16:creationId xmlns:a16="http://schemas.microsoft.com/office/drawing/2014/main" id="{5EA18746-5C24-47AE-8D38-19C0AC8C4D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10203119" y="3022788"/>
            <a:ext cx="1017510" cy="1105849"/>
          </a:xfrm>
          <a:prstGeom prst="rect">
            <a:avLst/>
          </a:prstGeom>
          <a:ln>
            <a:noFill/>
          </a:ln>
        </p:spPr>
      </p:pic>
      <p:pic>
        <p:nvPicPr>
          <p:cNvPr id="301" name="2 Picture 101">
            <a:extLst>
              <a:ext uri="{FF2B5EF4-FFF2-40B4-BE49-F238E27FC236}">
                <a16:creationId xmlns:a16="http://schemas.microsoft.com/office/drawing/2014/main" id="{2BA4536C-3D39-4794-9C7E-83B0F127D5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441" r="12603" b="11115"/>
          <a:stretch/>
        </p:blipFill>
        <p:spPr>
          <a:xfrm>
            <a:off x="10209673" y="2971161"/>
            <a:ext cx="1004402" cy="1209102"/>
          </a:xfrm>
          <a:prstGeom prst="rect">
            <a:avLst/>
          </a:prstGeom>
          <a:ln>
            <a:noFill/>
          </a:ln>
        </p:spPr>
      </p:pic>
      <p:pic>
        <p:nvPicPr>
          <p:cNvPr id="302" name="3 Picture 99">
            <a:extLst>
              <a:ext uri="{FF2B5EF4-FFF2-40B4-BE49-F238E27FC236}">
                <a16:creationId xmlns:a16="http://schemas.microsoft.com/office/drawing/2014/main" id="{CD78BFFA-E925-4174-866A-C38D12B714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34" b="89981" l="9877" r="89947">
                        <a14:foregroundMark x1="55379" y1="8534" x2="45326" y2="10390"/>
                        <a14:foregroundMark x1="18342" y1="26531" x2="18342" y2="28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780" t="4540" r="13667" b="15311"/>
          <a:stretch/>
        </p:blipFill>
        <p:spPr>
          <a:xfrm>
            <a:off x="10192333" y="3043531"/>
            <a:ext cx="1039083" cy="1064362"/>
          </a:xfrm>
          <a:prstGeom prst="rect">
            <a:avLst/>
          </a:prstGeom>
          <a:ln>
            <a:noFill/>
          </a:ln>
        </p:spPr>
      </p:pic>
      <p:pic>
        <p:nvPicPr>
          <p:cNvPr id="303" name="4 Picture 98">
            <a:extLst>
              <a:ext uri="{FF2B5EF4-FFF2-40B4-BE49-F238E27FC236}">
                <a16:creationId xmlns:a16="http://schemas.microsoft.com/office/drawing/2014/main" id="{C4AC0D36-70CF-428B-9762-09E77432785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41" b="89756" l="9814" r="89920">
                        <a14:foregroundMark x1="11406" y1="29024" x2="10875" y2="37317"/>
                        <a14:foregroundMark x1="14589" y1="22927" x2="45358" y2="6585"/>
                        <a14:foregroundMark x1="45358" y1="6585" x2="46154" y2="6829"/>
                        <a14:foregroundMark x1="15119" y1="22439" x2="12732" y2="25854"/>
                        <a14:foregroundMark x1="12202" y1="25366" x2="12202" y2="26829"/>
                        <a14:backgroundMark x1="11141" y1="24878" x2="9549" y2="2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879" t="4962" r="11260" b="14888"/>
          <a:stretch/>
        </p:blipFill>
        <p:spPr>
          <a:xfrm>
            <a:off x="10192332" y="3054553"/>
            <a:ext cx="1039085" cy="1042319"/>
          </a:xfrm>
          <a:prstGeom prst="rect">
            <a:avLst/>
          </a:prstGeom>
          <a:ln>
            <a:noFill/>
          </a:ln>
        </p:spPr>
      </p:pic>
      <p:pic>
        <p:nvPicPr>
          <p:cNvPr id="304" name="5 Picture 103">
            <a:extLst>
              <a:ext uri="{FF2B5EF4-FFF2-40B4-BE49-F238E27FC236}">
                <a16:creationId xmlns:a16="http://schemas.microsoft.com/office/drawing/2014/main" id="{1F22EDD5-D08D-4DAC-B863-D1A9CBA7CFB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65" b="89981" l="9833" r="89981">
                        <a14:foregroundMark x1="22449" y1="19852" x2="15213" y2="33210"/>
                        <a14:foregroundMark x1="15213" y1="33210" x2="15213" y2="37291"/>
                        <a14:foregroundMark x1="56586" y1="10575" x2="43414" y2="10204"/>
                        <a14:foregroundMark x1="51206" y1="6865" x2="46568" y2="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140" r="13692" b="15063"/>
          <a:stretch/>
        </p:blipFill>
        <p:spPr>
          <a:xfrm>
            <a:off x="10193696" y="3022789"/>
            <a:ext cx="1036356" cy="1105847"/>
          </a:xfrm>
          <a:prstGeom prst="rect">
            <a:avLst/>
          </a:prstGeom>
          <a:ln>
            <a:noFill/>
          </a:ln>
        </p:spPr>
      </p:pic>
      <p:pic>
        <p:nvPicPr>
          <p:cNvPr id="305" name="6 Picture 100">
            <a:extLst>
              <a:ext uri="{FF2B5EF4-FFF2-40B4-BE49-F238E27FC236}">
                <a16:creationId xmlns:a16="http://schemas.microsoft.com/office/drawing/2014/main" id="{51EC8E26-D9B6-4B86-9289-AA5C7FEC681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091" b="89796" l="9647" r="89796">
                        <a14:foregroundMark x1="52505" y1="9091" x2="39147" y2="10019"/>
                        <a14:foregroundMark x1="12801" y1="27644" x2="12801" y2="28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92" r="17368" b="13490"/>
          <a:stretch/>
        </p:blipFill>
        <p:spPr>
          <a:xfrm>
            <a:off x="10171477" y="3004112"/>
            <a:ext cx="1036356" cy="1139513"/>
          </a:xfrm>
          <a:prstGeom prst="rect">
            <a:avLst/>
          </a:prstGeom>
          <a:ln>
            <a:noFill/>
          </a:ln>
        </p:spPr>
      </p:pic>
      <p:pic>
        <p:nvPicPr>
          <p:cNvPr id="306" name="back dice spinner 1 Picture 97">
            <a:extLst>
              <a:ext uri="{FF2B5EF4-FFF2-40B4-BE49-F238E27FC236}">
                <a16:creationId xmlns:a16="http://schemas.microsoft.com/office/drawing/2014/main" id="{EE426F1D-9F7C-456F-9E5C-C7CDFEDF94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00" r="9519" b="12627"/>
          <a:stretch/>
        </p:blipFill>
        <p:spPr>
          <a:xfrm>
            <a:off x="10204402" y="3036811"/>
            <a:ext cx="1012088" cy="1121614"/>
          </a:xfrm>
          <a:prstGeom prst="rect">
            <a:avLst/>
          </a:prstGeom>
          <a:ln>
            <a:noFill/>
          </a:ln>
        </p:spPr>
      </p:pic>
      <p:grpSp>
        <p:nvGrpSpPr>
          <p:cNvPr id="307" name="Group 306">
            <a:extLst>
              <a:ext uri="{FF2B5EF4-FFF2-40B4-BE49-F238E27FC236}">
                <a16:creationId xmlns:a16="http://schemas.microsoft.com/office/drawing/2014/main" id="{A3DAA971-5A76-4CB4-AA0B-36C0B435B427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10203023" y="3080278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08" name="Freeform: Shape 204">
              <a:extLst>
                <a:ext uri="{FF2B5EF4-FFF2-40B4-BE49-F238E27FC236}">
                  <a16:creationId xmlns:a16="http://schemas.microsoft.com/office/drawing/2014/main" id="{5F6DF6A3-1DED-445D-A064-90445A21395A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A913A17D-707E-445D-B07E-EA68A363DE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83639A06-33D5-4E24-AAFD-B09E81CA53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B481F330-CDD0-4D7C-87CE-831749437EA3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10203023" y="3080278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12" name="Freeform: Shape 208">
              <a:extLst>
                <a:ext uri="{FF2B5EF4-FFF2-40B4-BE49-F238E27FC236}">
                  <a16:creationId xmlns:a16="http://schemas.microsoft.com/office/drawing/2014/main" id="{2EA31A5E-A07C-4B6C-AD3B-F2043249B7A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EE1D08CA-5042-45EF-8BBF-DD21607A02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BD3CC9B6-4462-4816-AD3E-072FD6647B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BEB57283-31F4-4C13-BA96-197A8F23F700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10203023" y="3080278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16" name="Freeform: Shape 212">
              <a:extLst>
                <a:ext uri="{FF2B5EF4-FFF2-40B4-BE49-F238E27FC236}">
                  <a16:creationId xmlns:a16="http://schemas.microsoft.com/office/drawing/2014/main" id="{75432CDE-2B1C-42FA-8449-D3E32798117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0913398B-BE73-4CE9-AB56-EFBE68683E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5E941602-53CC-4BC4-93E3-5F59D61658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41F1B74B-0C32-47B1-B19A-030983E861BD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10203023" y="3080278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20" name="Freeform: Shape 216">
              <a:extLst>
                <a:ext uri="{FF2B5EF4-FFF2-40B4-BE49-F238E27FC236}">
                  <a16:creationId xmlns:a16="http://schemas.microsoft.com/office/drawing/2014/main" id="{299C24DB-3155-4B7C-90EF-0F9F4BCB075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B804E230-F365-42EC-841D-54E6CB4F97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D7C8CB4B-389E-4564-9205-D870FB824F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2E71349D-8938-422E-8AD0-3A296CB694F6}"/>
              </a:ext>
            </a:extLst>
          </p:cNvPr>
          <p:cNvGrpSpPr>
            <a:grpSpLocks noChangeAspect="1"/>
          </p:cNvGrpSpPr>
          <p:nvPr/>
        </p:nvGrpSpPr>
        <p:grpSpPr>
          <a:xfrm>
            <a:off x="10203023" y="3080278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24" name="Freeform: Shape 220">
              <a:extLst>
                <a:ext uri="{FF2B5EF4-FFF2-40B4-BE49-F238E27FC236}">
                  <a16:creationId xmlns:a16="http://schemas.microsoft.com/office/drawing/2014/main" id="{CD9B1A18-4B66-4261-BB1F-BA791AF1444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8C3899F2-6C85-455A-A9CB-8E8674095E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6666AC85-F497-4796-B88C-CEEED7C824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5414B90F-2C8B-471D-A205-38A3FCAE413D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0203024" y="3080278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35" name="Freeform: Shape 224">
              <a:extLst>
                <a:ext uri="{FF2B5EF4-FFF2-40B4-BE49-F238E27FC236}">
                  <a16:creationId xmlns:a16="http://schemas.microsoft.com/office/drawing/2014/main" id="{9AB66AF3-CA2B-4612-9819-F44EA58DCC3A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D222CE18-7DB7-4340-800F-F19656AA79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1014F376-67D3-43E9-B8C1-54E7EDBFBF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27D78DD-5336-4D3E-99D5-B624639FACD5}"/>
              </a:ext>
            </a:extLst>
          </p:cNvPr>
          <p:cNvSpPr/>
          <p:nvPr/>
        </p:nvSpPr>
        <p:spPr>
          <a:xfrm>
            <a:off x="1305849" y="6188774"/>
            <a:ext cx="295835" cy="29583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B6FCA782-3E01-4B32-9038-99E32A364155}"/>
              </a:ext>
            </a:extLst>
          </p:cNvPr>
          <p:cNvSpPr/>
          <p:nvPr/>
        </p:nvSpPr>
        <p:spPr>
          <a:xfrm>
            <a:off x="1313720" y="6188774"/>
            <a:ext cx="295835" cy="295835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0C7EDB-4B96-4FA4-8080-C1556435C10A}"/>
              </a:ext>
            </a:extLst>
          </p:cNvPr>
          <p:cNvSpPr/>
          <p:nvPr/>
        </p:nvSpPr>
        <p:spPr>
          <a:xfrm>
            <a:off x="5730421" y="6159042"/>
            <a:ext cx="915655" cy="63673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CC66"/>
                </a:solidFill>
                <a:latin typeface="Berlin Sans FB Demi" panose="020E0802020502020306" pitchFamily="34" charset="0"/>
              </a:rPr>
              <a:t>Clear Scores</a:t>
            </a:r>
          </a:p>
        </p:txBody>
      </p:sp>
      <p:sp>
        <p:nvSpPr>
          <p:cNvPr id="361" name="Oval 360">
            <a:extLst>
              <a:ext uri="{FF2B5EF4-FFF2-40B4-BE49-F238E27FC236}">
                <a16:creationId xmlns:a16="http://schemas.microsoft.com/office/drawing/2014/main" id="{BD426B8F-3006-48FB-991F-447930E1F038}"/>
              </a:ext>
            </a:extLst>
          </p:cNvPr>
          <p:cNvSpPr/>
          <p:nvPr/>
        </p:nvSpPr>
        <p:spPr>
          <a:xfrm>
            <a:off x="1956186" y="6188774"/>
            <a:ext cx="295835" cy="29583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2" name="Oval 361">
            <a:extLst>
              <a:ext uri="{FF2B5EF4-FFF2-40B4-BE49-F238E27FC236}">
                <a16:creationId xmlns:a16="http://schemas.microsoft.com/office/drawing/2014/main" id="{C5C8F277-CE87-4464-8A94-5AE59E387DBB}"/>
              </a:ext>
            </a:extLst>
          </p:cNvPr>
          <p:cNvSpPr/>
          <p:nvPr/>
        </p:nvSpPr>
        <p:spPr>
          <a:xfrm>
            <a:off x="1960909" y="6188774"/>
            <a:ext cx="295835" cy="295835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3" name="Oval 362">
            <a:extLst>
              <a:ext uri="{FF2B5EF4-FFF2-40B4-BE49-F238E27FC236}">
                <a16:creationId xmlns:a16="http://schemas.microsoft.com/office/drawing/2014/main" id="{92C70B43-E548-40CF-A9FB-735DF38B5637}"/>
              </a:ext>
            </a:extLst>
          </p:cNvPr>
          <p:cNvSpPr/>
          <p:nvPr/>
        </p:nvSpPr>
        <p:spPr>
          <a:xfrm>
            <a:off x="2606523" y="6188774"/>
            <a:ext cx="295835" cy="29583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4" name="Oval 363">
            <a:extLst>
              <a:ext uri="{FF2B5EF4-FFF2-40B4-BE49-F238E27FC236}">
                <a16:creationId xmlns:a16="http://schemas.microsoft.com/office/drawing/2014/main" id="{833F927A-7D86-4CBA-8669-1E8C4F12E49F}"/>
              </a:ext>
            </a:extLst>
          </p:cNvPr>
          <p:cNvSpPr/>
          <p:nvPr/>
        </p:nvSpPr>
        <p:spPr>
          <a:xfrm>
            <a:off x="2608098" y="6188774"/>
            <a:ext cx="295835" cy="295835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5" name="Oval 364">
            <a:extLst>
              <a:ext uri="{FF2B5EF4-FFF2-40B4-BE49-F238E27FC236}">
                <a16:creationId xmlns:a16="http://schemas.microsoft.com/office/drawing/2014/main" id="{3047AD5E-78BF-4EB0-A1F9-55AA1D030494}"/>
              </a:ext>
            </a:extLst>
          </p:cNvPr>
          <p:cNvSpPr/>
          <p:nvPr/>
        </p:nvSpPr>
        <p:spPr>
          <a:xfrm>
            <a:off x="3256860" y="6188774"/>
            <a:ext cx="295835" cy="29583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6" name="Oval 365">
            <a:extLst>
              <a:ext uri="{FF2B5EF4-FFF2-40B4-BE49-F238E27FC236}">
                <a16:creationId xmlns:a16="http://schemas.microsoft.com/office/drawing/2014/main" id="{2431798A-7E4C-49CD-9557-64B96608D6D6}"/>
              </a:ext>
            </a:extLst>
          </p:cNvPr>
          <p:cNvSpPr/>
          <p:nvPr/>
        </p:nvSpPr>
        <p:spPr>
          <a:xfrm>
            <a:off x="3255287" y="6188774"/>
            <a:ext cx="295835" cy="295835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7" name="Oval 366">
            <a:extLst>
              <a:ext uri="{FF2B5EF4-FFF2-40B4-BE49-F238E27FC236}">
                <a16:creationId xmlns:a16="http://schemas.microsoft.com/office/drawing/2014/main" id="{D8371C3E-1F07-48DB-90BF-6BFCABE3D74B}"/>
              </a:ext>
            </a:extLst>
          </p:cNvPr>
          <p:cNvSpPr/>
          <p:nvPr/>
        </p:nvSpPr>
        <p:spPr>
          <a:xfrm>
            <a:off x="3907197" y="6188774"/>
            <a:ext cx="295835" cy="29583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8" name="Oval 367">
            <a:extLst>
              <a:ext uri="{FF2B5EF4-FFF2-40B4-BE49-F238E27FC236}">
                <a16:creationId xmlns:a16="http://schemas.microsoft.com/office/drawing/2014/main" id="{BDA22BF5-E913-475E-9B36-1357223DBBAD}"/>
              </a:ext>
            </a:extLst>
          </p:cNvPr>
          <p:cNvSpPr/>
          <p:nvPr/>
        </p:nvSpPr>
        <p:spPr>
          <a:xfrm>
            <a:off x="3902476" y="6188774"/>
            <a:ext cx="295835" cy="295835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9" name="Oval 368">
            <a:extLst>
              <a:ext uri="{FF2B5EF4-FFF2-40B4-BE49-F238E27FC236}">
                <a16:creationId xmlns:a16="http://schemas.microsoft.com/office/drawing/2014/main" id="{C5F57AB5-4A0F-4D85-B427-EAE72B97A5C5}"/>
              </a:ext>
            </a:extLst>
          </p:cNvPr>
          <p:cNvSpPr/>
          <p:nvPr/>
        </p:nvSpPr>
        <p:spPr>
          <a:xfrm>
            <a:off x="4557535" y="6188774"/>
            <a:ext cx="295835" cy="29583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0" name="Oval 369">
            <a:extLst>
              <a:ext uri="{FF2B5EF4-FFF2-40B4-BE49-F238E27FC236}">
                <a16:creationId xmlns:a16="http://schemas.microsoft.com/office/drawing/2014/main" id="{8629D7DB-08C0-4F99-A498-03BB4663D9A8}"/>
              </a:ext>
            </a:extLst>
          </p:cNvPr>
          <p:cNvSpPr/>
          <p:nvPr/>
        </p:nvSpPr>
        <p:spPr>
          <a:xfrm>
            <a:off x="4549663" y="6188774"/>
            <a:ext cx="295835" cy="295835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1" name="Oval 370">
            <a:extLst>
              <a:ext uri="{FF2B5EF4-FFF2-40B4-BE49-F238E27FC236}">
                <a16:creationId xmlns:a16="http://schemas.microsoft.com/office/drawing/2014/main" id="{A8FBE8F3-438D-4DA5-9C47-E08611DA2AB3}"/>
              </a:ext>
            </a:extLst>
          </p:cNvPr>
          <p:cNvSpPr/>
          <p:nvPr/>
        </p:nvSpPr>
        <p:spPr>
          <a:xfrm>
            <a:off x="7385063" y="6188774"/>
            <a:ext cx="295835" cy="29583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2" name="Oval 371">
            <a:extLst>
              <a:ext uri="{FF2B5EF4-FFF2-40B4-BE49-F238E27FC236}">
                <a16:creationId xmlns:a16="http://schemas.microsoft.com/office/drawing/2014/main" id="{328DC8C9-7B9B-4E4A-82D6-A07963C33B6E}"/>
              </a:ext>
            </a:extLst>
          </p:cNvPr>
          <p:cNvSpPr/>
          <p:nvPr/>
        </p:nvSpPr>
        <p:spPr>
          <a:xfrm>
            <a:off x="7392934" y="6188774"/>
            <a:ext cx="295835" cy="29583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3" name="Oval 372">
            <a:extLst>
              <a:ext uri="{FF2B5EF4-FFF2-40B4-BE49-F238E27FC236}">
                <a16:creationId xmlns:a16="http://schemas.microsoft.com/office/drawing/2014/main" id="{7E3D4C93-9FB0-46A4-8F17-71E81A592E2A}"/>
              </a:ext>
            </a:extLst>
          </p:cNvPr>
          <p:cNvSpPr/>
          <p:nvPr/>
        </p:nvSpPr>
        <p:spPr>
          <a:xfrm>
            <a:off x="8035400" y="6188774"/>
            <a:ext cx="295835" cy="29583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4" name="Oval 373">
            <a:extLst>
              <a:ext uri="{FF2B5EF4-FFF2-40B4-BE49-F238E27FC236}">
                <a16:creationId xmlns:a16="http://schemas.microsoft.com/office/drawing/2014/main" id="{E3C427EA-B2D3-4040-9207-1DC9662FE256}"/>
              </a:ext>
            </a:extLst>
          </p:cNvPr>
          <p:cNvSpPr/>
          <p:nvPr/>
        </p:nvSpPr>
        <p:spPr>
          <a:xfrm>
            <a:off x="8040123" y="6188774"/>
            <a:ext cx="295835" cy="29583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5" name="Oval 374">
            <a:extLst>
              <a:ext uri="{FF2B5EF4-FFF2-40B4-BE49-F238E27FC236}">
                <a16:creationId xmlns:a16="http://schemas.microsoft.com/office/drawing/2014/main" id="{EC72E2E6-8F14-44D1-8D9A-59FE743AC3F3}"/>
              </a:ext>
            </a:extLst>
          </p:cNvPr>
          <p:cNvSpPr/>
          <p:nvPr/>
        </p:nvSpPr>
        <p:spPr>
          <a:xfrm>
            <a:off x="8685737" y="6188774"/>
            <a:ext cx="295835" cy="29583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6" name="Oval 375">
            <a:extLst>
              <a:ext uri="{FF2B5EF4-FFF2-40B4-BE49-F238E27FC236}">
                <a16:creationId xmlns:a16="http://schemas.microsoft.com/office/drawing/2014/main" id="{DA7D4AE0-4176-4325-94F3-AC9C0954E7A5}"/>
              </a:ext>
            </a:extLst>
          </p:cNvPr>
          <p:cNvSpPr/>
          <p:nvPr/>
        </p:nvSpPr>
        <p:spPr>
          <a:xfrm>
            <a:off x="8687312" y="6188774"/>
            <a:ext cx="295835" cy="29583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7" name="Oval 376">
            <a:extLst>
              <a:ext uri="{FF2B5EF4-FFF2-40B4-BE49-F238E27FC236}">
                <a16:creationId xmlns:a16="http://schemas.microsoft.com/office/drawing/2014/main" id="{57EB6A4B-9062-4A8E-A0E1-E86B03DC75B2}"/>
              </a:ext>
            </a:extLst>
          </p:cNvPr>
          <p:cNvSpPr/>
          <p:nvPr/>
        </p:nvSpPr>
        <p:spPr>
          <a:xfrm>
            <a:off x="9336074" y="6188774"/>
            <a:ext cx="295835" cy="29583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8" name="Oval 377">
            <a:extLst>
              <a:ext uri="{FF2B5EF4-FFF2-40B4-BE49-F238E27FC236}">
                <a16:creationId xmlns:a16="http://schemas.microsoft.com/office/drawing/2014/main" id="{E9EC7F53-DACA-4FDB-A33D-E3CB8199E2AC}"/>
              </a:ext>
            </a:extLst>
          </p:cNvPr>
          <p:cNvSpPr/>
          <p:nvPr/>
        </p:nvSpPr>
        <p:spPr>
          <a:xfrm>
            <a:off x="9334501" y="6188774"/>
            <a:ext cx="295835" cy="29583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9" name="Oval 378">
            <a:extLst>
              <a:ext uri="{FF2B5EF4-FFF2-40B4-BE49-F238E27FC236}">
                <a16:creationId xmlns:a16="http://schemas.microsoft.com/office/drawing/2014/main" id="{FEB71351-0BE6-427C-A790-ED779735439C}"/>
              </a:ext>
            </a:extLst>
          </p:cNvPr>
          <p:cNvSpPr/>
          <p:nvPr/>
        </p:nvSpPr>
        <p:spPr>
          <a:xfrm>
            <a:off x="9986411" y="6188774"/>
            <a:ext cx="295835" cy="29583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0" name="Oval 379">
            <a:extLst>
              <a:ext uri="{FF2B5EF4-FFF2-40B4-BE49-F238E27FC236}">
                <a16:creationId xmlns:a16="http://schemas.microsoft.com/office/drawing/2014/main" id="{82EB5AF6-2B02-4D65-9CBF-5C438089ECCD}"/>
              </a:ext>
            </a:extLst>
          </p:cNvPr>
          <p:cNvSpPr/>
          <p:nvPr/>
        </p:nvSpPr>
        <p:spPr>
          <a:xfrm>
            <a:off x="9981690" y="6188774"/>
            <a:ext cx="295835" cy="29583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1" name="Oval 380">
            <a:extLst>
              <a:ext uri="{FF2B5EF4-FFF2-40B4-BE49-F238E27FC236}">
                <a16:creationId xmlns:a16="http://schemas.microsoft.com/office/drawing/2014/main" id="{DDB944CC-B40B-4D56-8F8A-F24907FFFFD9}"/>
              </a:ext>
            </a:extLst>
          </p:cNvPr>
          <p:cNvSpPr/>
          <p:nvPr/>
        </p:nvSpPr>
        <p:spPr>
          <a:xfrm>
            <a:off x="10636749" y="6188774"/>
            <a:ext cx="295835" cy="29583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2" name="Oval 381">
            <a:extLst>
              <a:ext uri="{FF2B5EF4-FFF2-40B4-BE49-F238E27FC236}">
                <a16:creationId xmlns:a16="http://schemas.microsoft.com/office/drawing/2014/main" id="{DD13E499-C7ED-46F9-8C3F-167DEA411AE7}"/>
              </a:ext>
            </a:extLst>
          </p:cNvPr>
          <p:cNvSpPr/>
          <p:nvPr/>
        </p:nvSpPr>
        <p:spPr>
          <a:xfrm>
            <a:off x="10628877" y="6188774"/>
            <a:ext cx="295835" cy="29583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6" name="MORE TextBox 1">
            <a:extLst>
              <a:ext uri="{FF2B5EF4-FFF2-40B4-BE49-F238E27FC236}">
                <a16:creationId xmlns:a16="http://schemas.microsoft.com/office/drawing/2014/main" id="{1296444D-36B9-421D-BCC0-519D298E502A}"/>
              </a:ext>
            </a:extLst>
          </p:cNvPr>
          <p:cNvSpPr txBox="1"/>
          <p:nvPr/>
        </p:nvSpPr>
        <p:spPr>
          <a:xfrm>
            <a:off x="7501677" y="5611849"/>
            <a:ext cx="107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CC66"/>
                </a:solidFill>
                <a:latin typeface="Berlin Sans FB Demi" panose="020E0802020502020306" pitchFamily="34" charset="0"/>
              </a:rPr>
              <a:t>MORE</a:t>
            </a:r>
          </a:p>
        </p:txBody>
      </p:sp>
      <p:sp>
        <p:nvSpPr>
          <p:cNvPr id="357" name="LESS TextBox 1">
            <a:extLst>
              <a:ext uri="{FF2B5EF4-FFF2-40B4-BE49-F238E27FC236}">
                <a16:creationId xmlns:a16="http://schemas.microsoft.com/office/drawing/2014/main" id="{C54999A3-E829-4CE5-918C-DBD8A387D4FF}"/>
              </a:ext>
            </a:extLst>
          </p:cNvPr>
          <p:cNvSpPr txBox="1"/>
          <p:nvPr/>
        </p:nvSpPr>
        <p:spPr>
          <a:xfrm>
            <a:off x="9836255" y="5611849"/>
            <a:ext cx="107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CC66"/>
                </a:solidFill>
                <a:latin typeface="Berlin Sans FB Demi" panose="020E0802020502020306" pitchFamily="34" charset="0"/>
              </a:rPr>
              <a:t>LESS</a:t>
            </a:r>
          </a:p>
        </p:txBody>
      </p:sp>
      <p:sp>
        <p:nvSpPr>
          <p:cNvPr id="3" name="more Oval 2">
            <a:extLst>
              <a:ext uri="{FF2B5EF4-FFF2-40B4-BE49-F238E27FC236}">
                <a16:creationId xmlns:a16="http://schemas.microsoft.com/office/drawing/2014/main" id="{BD0E0890-3ABB-4EB1-AF74-7F3587CCFADE}"/>
              </a:ext>
            </a:extLst>
          </p:cNvPr>
          <p:cNvSpPr/>
          <p:nvPr/>
        </p:nvSpPr>
        <p:spPr>
          <a:xfrm>
            <a:off x="7390419" y="5518151"/>
            <a:ext cx="1300674" cy="556728"/>
          </a:xfrm>
          <a:prstGeom prst="ellipse">
            <a:avLst/>
          </a:prstGeom>
          <a:noFill/>
          <a:ln w="38100">
            <a:solidFill>
              <a:srgbClr val="FFCC66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9" name="less Oval 358">
            <a:extLst>
              <a:ext uri="{FF2B5EF4-FFF2-40B4-BE49-F238E27FC236}">
                <a16:creationId xmlns:a16="http://schemas.microsoft.com/office/drawing/2014/main" id="{8B80D6B4-E778-49D6-B31D-D7FDB03F6DB7}"/>
              </a:ext>
            </a:extLst>
          </p:cNvPr>
          <p:cNvSpPr/>
          <p:nvPr/>
        </p:nvSpPr>
        <p:spPr>
          <a:xfrm>
            <a:off x="9724997" y="5518151"/>
            <a:ext cx="1300674" cy="556728"/>
          </a:xfrm>
          <a:prstGeom prst="ellipse">
            <a:avLst/>
          </a:prstGeom>
          <a:noFill/>
          <a:ln w="38100">
            <a:solidFill>
              <a:srgbClr val="FFCC66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" name="6 Oval 70">
            <a:extLst>
              <a:ext uri="{FF2B5EF4-FFF2-40B4-BE49-F238E27FC236}">
                <a16:creationId xmlns:a16="http://schemas.microsoft.com/office/drawing/2014/main" id="{FF92D2EB-8F90-491B-A577-745CF88EC407}"/>
              </a:ext>
            </a:extLst>
          </p:cNvPr>
          <p:cNvSpPr/>
          <p:nvPr/>
        </p:nvSpPr>
        <p:spPr>
          <a:xfrm>
            <a:off x="6343091" y="5340045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6</a:t>
            </a:r>
          </a:p>
        </p:txBody>
      </p:sp>
      <p:sp>
        <p:nvSpPr>
          <p:cNvPr id="513" name="7 Oval 71">
            <a:extLst>
              <a:ext uri="{FF2B5EF4-FFF2-40B4-BE49-F238E27FC236}">
                <a16:creationId xmlns:a16="http://schemas.microsoft.com/office/drawing/2014/main" id="{84216BF5-16E4-4A69-9B95-BC455A7FEF67}"/>
              </a:ext>
            </a:extLst>
          </p:cNvPr>
          <p:cNvSpPr/>
          <p:nvPr/>
        </p:nvSpPr>
        <p:spPr>
          <a:xfrm>
            <a:off x="6343091" y="4915085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7</a:t>
            </a:r>
          </a:p>
        </p:txBody>
      </p:sp>
      <p:sp>
        <p:nvSpPr>
          <p:cNvPr id="514" name="8 Oval 72">
            <a:extLst>
              <a:ext uri="{FF2B5EF4-FFF2-40B4-BE49-F238E27FC236}">
                <a16:creationId xmlns:a16="http://schemas.microsoft.com/office/drawing/2014/main" id="{4E826059-FE0A-4470-A4D4-02681499F3DB}"/>
              </a:ext>
            </a:extLst>
          </p:cNvPr>
          <p:cNvSpPr/>
          <p:nvPr/>
        </p:nvSpPr>
        <p:spPr>
          <a:xfrm>
            <a:off x="6343091" y="4508771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8</a:t>
            </a:r>
          </a:p>
        </p:txBody>
      </p:sp>
      <p:sp>
        <p:nvSpPr>
          <p:cNvPr id="515" name="9 Oval 73">
            <a:extLst>
              <a:ext uri="{FF2B5EF4-FFF2-40B4-BE49-F238E27FC236}">
                <a16:creationId xmlns:a16="http://schemas.microsoft.com/office/drawing/2014/main" id="{A6E17F0C-0FA0-4FE7-B3AE-550246E83C99}"/>
              </a:ext>
            </a:extLst>
          </p:cNvPr>
          <p:cNvSpPr/>
          <p:nvPr/>
        </p:nvSpPr>
        <p:spPr>
          <a:xfrm>
            <a:off x="6343091" y="4102457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9</a:t>
            </a:r>
          </a:p>
        </p:txBody>
      </p:sp>
      <p:sp>
        <p:nvSpPr>
          <p:cNvPr id="516" name="10 Oval 74">
            <a:extLst>
              <a:ext uri="{FF2B5EF4-FFF2-40B4-BE49-F238E27FC236}">
                <a16:creationId xmlns:a16="http://schemas.microsoft.com/office/drawing/2014/main" id="{7E980BC5-0F16-4DEC-A174-6A475EBCC3B3}"/>
              </a:ext>
            </a:extLst>
          </p:cNvPr>
          <p:cNvSpPr/>
          <p:nvPr/>
        </p:nvSpPr>
        <p:spPr>
          <a:xfrm>
            <a:off x="6343091" y="3696143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10</a:t>
            </a:r>
          </a:p>
        </p:txBody>
      </p:sp>
      <p:sp>
        <p:nvSpPr>
          <p:cNvPr id="517" name="11 Oval 75">
            <a:extLst>
              <a:ext uri="{FF2B5EF4-FFF2-40B4-BE49-F238E27FC236}">
                <a16:creationId xmlns:a16="http://schemas.microsoft.com/office/drawing/2014/main" id="{D30C4F6F-F24B-49C6-B845-EFF2687BA34D}"/>
              </a:ext>
            </a:extLst>
          </p:cNvPr>
          <p:cNvSpPr/>
          <p:nvPr/>
        </p:nvSpPr>
        <p:spPr>
          <a:xfrm>
            <a:off x="6343091" y="3289829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11</a:t>
            </a:r>
          </a:p>
        </p:txBody>
      </p:sp>
      <p:sp>
        <p:nvSpPr>
          <p:cNvPr id="518" name="12 Oval 76">
            <a:extLst>
              <a:ext uri="{FF2B5EF4-FFF2-40B4-BE49-F238E27FC236}">
                <a16:creationId xmlns:a16="http://schemas.microsoft.com/office/drawing/2014/main" id="{4DCBA604-FEAD-4DA9-BF33-8AB67E5EC5A3}"/>
              </a:ext>
            </a:extLst>
          </p:cNvPr>
          <p:cNvSpPr>
            <a:spLocks noChangeAspect="1"/>
          </p:cNvSpPr>
          <p:nvPr/>
        </p:nvSpPr>
        <p:spPr>
          <a:xfrm>
            <a:off x="6343091" y="2883515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12</a:t>
            </a:r>
          </a:p>
        </p:txBody>
      </p:sp>
      <p:sp>
        <p:nvSpPr>
          <p:cNvPr id="519" name="13 Oval 77">
            <a:extLst>
              <a:ext uri="{FF2B5EF4-FFF2-40B4-BE49-F238E27FC236}">
                <a16:creationId xmlns:a16="http://schemas.microsoft.com/office/drawing/2014/main" id="{AB681737-85D4-48AD-AD4D-349C0F54B4E8}"/>
              </a:ext>
            </a:extLst>
          </p:cNvPr>
          <p:cNvSpPr>
            <a:spLocks noChangeAspect="1"/>
          </p:cNvSpPr>
          <p:nvPr/>
        </p:nvSpPr>
        <p:spPr>
          <a:xfrm>
            <a:off x="6343091" y="2477201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13</a:t>
            </a:r>
          </a:p>
        </p:txBody>
      </p:sp>
      <p:sp>
        <p:nvSpPr>
          <p:cNvPr id="520" name="14 Oval 78">
            <a:extLst>
              <a:ext uri="{FF2B5EF4-FFF2-40B4-BE49-F238E27FC236}">
                <a16:creationId xmlns:a16="http://schemas.microsoft.com/office/drawing/2014/main" id="{D2788409-2708-4005-9D0C-BE0052ED118C}"/>
              </a:ext>
            </a:extLst>
          </p:cNvPr>
          <p:cNvSpPr>
            <a:spLocks noChangeAspect="1"/>
          </p:cNvSpPr>
          <p:nvPr/>
        </p:nvSpPr>
        <p:spPr>
          <a:xfrm>
            <a:off x="6343091" y="2070887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14</a:t>
            </a:r>
          </a:p>
        </p:txBody>
      </p:sp>
      <p:sp>
        <p:nvSpPr>
          <p:cNvPr id="521" name="15 Oval 79">
            <a:extLst>
              <a:ext uri="{FF2B5EF4-FFF2-40B4-BE49-F238E27FC236}">
                <a16:creationId xmlns:a16="http://schemas.microsoft.com/office/drawing/2014/main" id="{9A35278C-6556-47CC-B950-10F740E5104B}"/>
              </a:ext>
            </a:extLst>
          </p:cNvPr>
          <p:cNvSpPr>
            <a:spLocks noChangeAspect="1"/>
          </p:cNvSpPr>
          <p:nvPr/>
        </p:nvSpPr>
        <p:spPr>
          <a:xfrm>
            <a:off x="6343091" y="1664573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15</a:t>
            </a:r>
          </a:p>
        </p:txBody>
      </p:sp>
      <p:sp>
        <p:nvSpPr>
          <p:cNvPr id="533" name="27 Oval 88">
            <a:extLst>
              <a:ext uri="{FF2B5EF4-FFF2-40B4-BE49-F238E27FC236}">
                <a16:creationId xmlns:a16="http://schemas.microsoft.com/office/drawing/2014/main" id="{32228C66-734E-47B0-8641-71C768924E28}"/>
              </a:ext>
            </a:extLst>
          </p:cNvPr>
          <p:cNvSpPr>
            <a:spLocks noChangeAspect="1"/>
          </p:cNvSpPr>
          <p:nvPr/>
        </p:nvSpPr>
        <p:spPr>
          <a:xfrm>
            <a:off x="11696235" y="1664573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27</a:t>
            </a:r>
          </a:p>
        </p:txBody>
      </p:sp>
      <p:sp>
        <p:nvSpPr>
          <p:cNvPr id="534" name="28 Oval 91">
            <a:extLst>
              <a:ext uri="{FF2B5EF4-FFF2-40B4-BE49-F238E27FC236}">
                <a16:creationId xmlns:a16="http://schemas.microsoft.com/office/drawing/2014/main" id="{7A48E780-681C-4E48-BB56-AB43367C0B96}"/>
              </a:ext>
            </a:extLst>
          </p:cNvPr>
          <p:cNvSpPr>
            <a:spLocks noChangeAspect="1"/>
          </p:cNvSpPr>
          <p:nvPr/>
        </p:nvSpPr>
        <p:spPr>
          <a:xfrm>
            <a:off x="11696235" y="2072959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28</a:t>
            </a:r>
          </a:p>
        </p:txBody>
      </p:sp>
      <p:sp>
        <p:nvSpPr>
          <p:cNvPr id="535" name="29 Oval 93">
            <a:extLst>
              <a:ext uri="{FF2B5EF4-FFF2-40B4-BE49-F238E27FC236}">
                <a16:creationId xmlns:a16="http://schemas.microsoft.com/office/drawing/2014/main" id="{709D8061-D732-45E8-A771-9316757B6E55}"/>
              </a:ext>
            </a:extLst>
          </p:cNvPr>
          <p:cNvSpPr>
            <a:spLocks noChangeAspect="1"/>
          </p:cNvSpPr>
          <p:nvPr/>
        </p:nvSpPr>
        <p:spPr>
          <a:xfrm>
            <a:off x="11696235" y="2481345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29</a:t>
            </a:r>
          </a:p>
        </p:txBody>
      </p:sp>
      <p:sp>
        <p:nvSpPr>
          <p:cNvPr id="536" name="30 Oval 94">
            <a:extLst>
              <a:ext uri="{FF2B5EF4-FFF2-40B4-BE49-F238E27FC236}">
                <a16:creationId xmlns:a16="http://schemas.microsoft.com/office/drawing/2014/main" id="{8F432EDC-4328-494A-9A14-F28922111EEA}"/>
              </a:ext>
            </a:extLst>
          </p:cNvPr>
          <p:cNvSpPr>
            <a:spLocks noChangeAspect="1"/>
          </p:cNvSpPr>
          <p:nvPr/>
        </p:nvSpPr>
        <p:spPr>
          <a:xfrm>
            <a:off x="11696235" y="2889731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30</a:t>
            </a:r>
          </a:p>
        </p:txBody>
      </p:sp>
      <p:sp>
        <p:nvSpPr>
          <p:cNvPr id="537" name="31 Oval 95">
            <a:extLst>
              <a:ext uri="{FF2B5EF4-FFF2-40B4-BE49-F238E27FC236}">
                <a16:creationId xmlns:a16="http://schemas.microsoft.com/office/drawing/2014/main" id="{E4B148D5-FC9C-452A-8137-3A332DAD0ACB}"/>
              </a:ext>
            </a:extLst>
          </p:cNvPr>
          <p:cNvSpPr>
            <a:spLocks noChangeAspect="1"/>
          </p:cNvSpPr>
          <p:nvPr/>
        </p:nvSpPr>
        <p:spPr>
          <a:xfrm>
            <a:off x="11696235" y="3298117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31</a:t>
            </a:r>
          </a:p>
        </p:txBody>
      </p:sp>
      <p:sp>
        <p:nvSpPr>
          <p:cNvPr id="538" name="32 Oval 96">
            <a:extLst>
              <a:ext uri="{FF2B5EF4-FFF2-40B4-BE49-F238E27FC236}">
                <a16:creationId xmlns:a16="http://schemas.microsoft.com/office/drawing/2014/main" id="{03455536-2C4E-4DA8-B518-9760F9A93365}"/>
              </a:ext>
            </a:extLst>
          </p:cNvPr>
          <p:cNvSpPr>
            <a:spLocks noChangeAspect="1"/>
          </p:cNvSpPr>
          <p:nvPr/>
        </p:nvSpPr>
        <p:spPr>
          <a:xfrm>
            <a:off x="11696235" y="3706503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32</a:t>
            </a:r>
          </a:p>
        </p:txBody>
      </p:sp>
      <p:sp>
        <p:nvSpPr>
          <p:cNvPr id="539" name="33 Oval 97">
            <a:extLst>
              <a:ext uri="{FF2B5EF4-FFF2-40B4-BE49-F238E27FC236}">
                <a16:creationId xmlns:a16="http://schemas.microsoft.com/office/drawing/2014/main" id="{301B3EC6-FF48-4D5D-8ECB-D7C69B6E141F}"/>
              </a:ext>
            </a:extLst>
          </p:cNvPr>
          <p:cNvSpPr>
            <a:spLocks noChangeAspect="1"/>
          </p:cNvSpPr>
          <p:nvPr/>
        </p:nvSpPr>
        <p:spPr>
          <a:xfrm>
            <a:off x="11696235" y="4114889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33</a:t>
            </a:r>
          </a:p>
        </p:txBody>
      </p:sp>
      <p:sp>
        <p:nvSpPr>
          <p:cNvPr id="540" name="34 Oval 98">
            <a:extLst>
              <a:ext uri="{FF2B5EF4-FFF2-40B4-BE49-F238E27FC236}">
                <a16:creationId xmlns:a16="http://schemas.microsoft.com/office/drawing/2014/main" id="{F461FC40-6147-48C7-B61F-1A3FE7B664BC}"/>
              </a:ext>
            </a:extLst>
          </p:cNvPr>
          <p:cNvSpPr>
            <a:spLocks noChangeAspect="1"/>
          </p:cNvSpPr>
          <p:nvPr/>
        </p:nvSpPr>
        <p:spPr>
          <a:xfrm>
            <a:off x="11696235" y="4523275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34</a:t>
            </a:r>
          </a:p>
        </p:txBody>
      </p:sp>
      <p:sp>
        <p:nvSpPr>
          <p:cNvPr id="541" name="35 Oval 99">
            <a:extLst>
              <a:ext uri="{FF2B5EF4-FFF2-40B4-BE49-F238E27FC236}">
                <a16:creationId xmlns:a16="http://schemas.microsoft.com/office/drawing/2014/main" id="{B265701A-5ABC-46AE-86AD-0ED721E68651}"/>
              </a:ext>
            </a:extLst>
          </p:cNvPr>
          <p:cNvSpPr>
            <a:spLocks noChangeAspect="1"/>
          </p:cNvSpPr>
          <p:nvPr/>
        </p:nvSpPr>
        <p:spPr>
          <a:xfrm>
            <a:off x="11696235" y="4931661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35</a:t>
            </a:r>
          </a:p>
        </p:txBody>
      </p:sp>
      <p:sp>
        <p:nvSpPr>
          <p:cNvPr id="542" name="36 Oval 69">
            <a:extLst>
              <a:ext uri="{FF2B5EF4-FFF2-40B4-BE49-F238E27FC236}">
                <a16:creationId xmlns:a16="http://schemas.microsoft.com/office/drawing/2014/main" id="{6564FE8A-7826-44AF-8730-DFA8EF29434A}"/>
              </a:ext>
            </a:extLst>
          </p:cNvPr>
          <p:cNvSpPr>
            <a:spLocks noChangeAspect="1"/>
          </p:cNvSpPr>
          <p:nvPr/>
        </p:nvSpPr>
        <p:spPr>
          <a:xfrm>
            <a:off x="11696235" y="5340045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36</a:t>
            </a:r>
          </a:p>
        </p:txBody>
      </p:sp>
      <p:sp>
        <p:nvSpPr>
          <p:cNvPr id="544" name="Oval 6">
            <a:extLst>
              <a:ext uri="{FF2B5EF4-FFF2-40B4-BE49-F238E27FC236}">
                <a16:creationId xmlns:a16="http://schemas.microsoft.com/office/drawing/2014/main" id="{8B1766A9-99AE-4C11-8AC4-59D901777E51}"/>
              </a:ext>
            </a:extLst>
          </p:cNvPr>
          <p:cNvSpPr/>
          <p:nvPr/>
        </p:nvSpPr>
        <p:spPr>
          <a:xfrm>
            <a:off x="6348659" y="5340045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6</a:t>
            </a:r>
          </a:p>
        </p:txBody>
      </p:sp>
      <p:sp>
        <p:nvSpPr>
          <p:cNvPr id="545" name="Oval 7">
            <a:extLst>
              <a:ext uri="{FF2B5EF4-FFF2-40B4-BE49-F238E27FC236}">
                <a16:creationId xmlns:a16="http://schemas.microsoft.com/office/drawing/2014/main" id="{7BA4E874-01F5-4257-AE5C-D1F5213EEBEC}"/>
              </a:ext>
            </a:extLst>
          </p:cNvPr>
          <p:cNvSpPr/>
          <p:nvPr/>
        </p:nvSpPr>
        <p:spPr>
          <a:xfrm>
            <a:off x="6348659" y="4915085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7</a:t>
            </a:r>
          </a:p>
        </p:txBody>
      </p:sp>
      <p:sp>
        <p:nvSpPr>
          <p:cNvPr id="546" name="Oval 8">
            <a:extLst>
              <a:ext uri="{FF2B5EF4-FFF2-40B4-BE49-F238E27FC236}">
                <a16:creationId xmlns:a16="http://schemas.microsoft.com/office/drawing/2014/main" id="{41CFD480-8160-46AD-875B-A2CAFE563459}"/>
              </a:ext>
            </a:extLst>
          </p:cNvPr>
          <p:cNvSpPr/>
          <p:nvPr/>
        </p:nvSpPr>
        <p:spPr>
          <a:xfrm>
            <a:off x="6348659" y="4508771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8</a:t>
            </a:r>
          </a:p>
        </p:txBody>
      </p:sp>
      <p:sp>
        <p:nvSpPr>
          <p:cNvPr id="547" name="Oval 9">
            <a:extLst>
              <a:ext uri="{FF2B5EF4-FFF2-40B4-BE49-F238E27FC236}">
                <a16:creationId xmlns:a16="http://schemas.microsoft.com/office/drawing/2014/main" id="{D222ACDA-DFC5-4F0D-9692-B5FAF1616B47}"/>
              </a:ext>
            </a:extLst>
          </p:cNvPr>
          <p:cNvSpPr/>
          <p:nvPr/>
        </p:nvSpPr>
        <p:spPr>
          <a:xfrm>
            <a:off x="6348659" y="4102457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9</a:t>
            </a:r>
          </a:p>
        </p:txBody>
      </p:sp>
      <p:sp>
        <p:nvSpPr>
          <p:cNvPr id="548" name="Oval 10">
            <a:extLst>
              <a:ext uri="{FF2B5EF4-FFF2-40B4-BE49-F238E27FC236}">
                <a16:creationId xmlns:a16="http://schemas.microsoft.com/office/drawing/2014/main" id="{C301ADE4-E6CA-4CB9-B688-33C290D8C28C}"/>
              </a:ext>
            </a:extLst>
          </p:cNvPr>
          <p:cNvSpPr/>
          <p:nvPr/>
        </p:nvSpPr>
        <p:spPr>
          <a:xfrm>
            <a:off x="6348659" y="3696143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10</a:t>
            </a:r>
          </a:p>
        </p:txBody>
      </p:sp>
      <p:sp>
        <p:nvSpPr>
          <p:cNvPr id="549" name="Oval 11">
            <a:extLst>
              <a:ext uri="{FF2B5EF4-FFF2-40B4-BE49-F238E27FC236}">
                <a16:creationId xmlns:a16="http://schemas.microsoft.com/office/drawing/2014/main" id="{15C3DC27-9F1C-46A2-B6EC-A54E28514BF1}"/>
              </a:ext>
            </a:extLst>
          </p:cNvPr>
          <p:cNvSpPr/>
          <p:nvPr/>
        </p:nvSpPr>
        <p:spPr>
          <a:xfrm>
            <a:off x="6348659" y="3289829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11</a:t>
            </a:r>
          </a:p>
        </p:txBody>
      </p:sp>
      <p:sp>
        <p:nvSpPr>
          <p:cNvPr id="550" name="Oval 12">
            <a:extLst>
              <a:ext uri="{FF2B5EF4-FFF2-40B4-BE49-F238E27FC236}">
                <a16:creationId xmlns:a16="http://schemas.microsoft.com/office/drawing/2014/main" id="{8343F9F1-D89C-42F1-8BF0-A64CDCFDAF8A}"/>
              </a:ext>
            </a:extLst>
          </p:cNvPr>
          <p:cNvSpPr>
            <a:spLocks noChangeAspect="1"/>
          </p:cNvSpPr>
          <p:nvPr/>
        </p:nvSpPr>
        <p:spPr>
          <a:xfrm>
            <a:off x="6348659" y="2883515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12</a:t>
            </a:r>
          </a:p>
        </p:txBody>
      </p:sp>
      <p:sp>
        <p:nvSpPr>
          <p:cNvPr id="551" name="Oval 13">
            <a:extLst>
              <a:ext uri="{FF2B5EF4-FFF2-40B4-BE49-F238E27FC236}">
                <a16:creationId xmlns:a16="http://schemas.microsoft.com/office/drawing/2014/main" id="{C86EE5D9-14EF-4749-A367-E677CE86CB2F}"/>
              </a:ext>
            </a:extLst>
          </p:cNvPr>
          <p:cNvSpPr>
            <a:spLocks noChangeAspect="1"/>
          </p:cNvSpPr>
          <p:nvPr/>
        </p:nvSpPr>
        <p:spPr>
          <a:xfrm>
            <a:off x="6348659" y="2477201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13</a:t>
            </a:r>
          </a:p>
        </p:txBody>
      </p:sp>
      <p:sp>
        <p:nvSpPr>
          <p:cNvPr id="552" name="Oval 14">
            <a:extLst>
              <a:ext uri="{FF2B5EF4-FFF2-40B4-BE49-F238E27FC236}">
                <a16:creationId xmlns:a16="http://schemas.microsoft.com/office/drawing/2014/main" id="{81F21458-35AE-4CA7-853B-095D06F2889B}"/>
              </a:ext>
            </a:extLst>
          </p:cNvPr>
          <p:cNvSpPr>
            <a:spLocks noChangeAspect="1"/>
          </p:cNvSpPr>
          <p:nvPr/>
        </p:nvSpPr>
        <p:spPr>
          <a:xfrm>
            <a:off x="6348659" y="2070887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14</a:t>
            </a:r>
          </a:p>
        </p:txBody>
      </p:sp>
      <p:sp>
        <p:nvSpPr>
          <p:cNvPr id="553" name="Oval 15">
            <a:extLst>
              <a:ext uri="{FF2B5EF4-FFF2-40B4-BE49-F238E27FC236}">
                <a16:creationId xmlns:a16="http://schemas.microsoft.com/office/drawing/2014/main" id="{9B0BC322-E3B0-4E71-8853-897B5350EE7B}"/>
              </a:ext>
            </a:extLst>
          </p:cNvPr>
          <p:cNvSpPr>
            <a:spLocks noChangeAspect="1"/>
          </p:cNvSpPr>
          <p:nvPr/>
        </p:nvSpPr>
        <p:spPr>
          <a:xfrm>
            <a:off x="6348659" y="1664573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15</a:t>
            </a:r>
          </a:p>
        </p:txBody>
      </p:sp>
      <p:sp>
        <p:nvSpPr>
          <p:cNvPr id="565" name="Oval 27">
            <a:extLst>
              <a:ext uri="{FF2B5EF4-FFF2-40B4-BE49-F238E27FC236}">
                <a16:creationId xmlns:a16="http://schemas.microsoft.com/office/drawing/2014/main" id="{38EB7BA7-3BCC-401E-9519-163626916A3C}"/>
              </a:ext>
            </a:extLst>
          </p:cNvPr>
          <p:cNvSpPr>
            <a:spLocks noChangeAspect="1"/>
          </p:cNvSpPr>
          <p:nvPr/>
        </p:nvSpPr>
        <p:spPr>
          <a:xfrm>
            <a:off x="11672307" y="1664573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27</a:t>
            </a:r>
          </a:p>
        </p:txBody>
      </p:sp>
      <p:sp>
        <p:nvSpPr>
          <p:cNvPr id="566" name="Oval 28">
            <a:extLst>
              <a:ext uri="{FF2B5EF4-FFF2-40B4-BE49-F238E27FC236}">
                <a16:creationId xmlns:a16="http://schemas.microsoft.com/office/drawing/2014/main" id="{A8DF5F75-4D15-4E97-887B-989D1E036A43}"/>
              </a:ext>
            </a:extLst>
          </p:cNvPr>
          <p:cNvSpPr>
            <a:spLocks noChangeAspect="1"/>
          </p:cNvSpPr>
          <p:nvPr/>
        </p:nvSpPr>
        <p:spPr>
          <a:xfrm>
            <a:off x="11672307" y="2072959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28</a:t>
            </a:r>
          </a:p>
        </p:txBody>
      </p:sp>
      <p:sp>
        <p:nvSpPr>
          <p:cNvPr id="567" name="Oval 29">
            <a:extLst>
              <a:ext uri="{FF2B5EF4-FFF2-40B4-BE49-F238E27FC236}">
                <a16:creationId xmlns:a16="http://schemas.microsoft.com/office/drawing/2014/main" id="{D269D9E4-5E60-4F71-ADD9-CB5125665EEC}"/>
              </a:ext>
            </a:extLst>
          </p:cNvPr>
          <p:cNvSpPr>
            <a:spLocks noChangeAspect="1"/>
          </p:cNvSpPr>
          <p:nvPr/>
        </p:nvSpPr>
        <p:spPr>
          <a:xfrm>
            <a:off x="11672307" y="2481345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29</a:t>
            </a:r>
          </a:p>
        </p:txBody>
      </p:sp>
      <p:sp>
        <p:nvSpPr>
          <p:cNvPr id="568" name="Oval 30">
            <a:extLst>
              <a:ext uri="{FF2B5EF4-FFF2-40B4-BE49-F238E27FC236}">
                <a16:creationId xmlns:a16="http://schemas.microsoft.com/office/drawing/2014/main" id="{C4B610E6-0A2E-4C60-8D8B-A0187967050A}"/>
              </a:ext>
            </a:extLst>
          </p:cNvPr>
          <p:cNvSpPr>
            <a:spLocks noChangeAspect="1"/>
          </p:cNvSpPr>
          <p:nvPr/>
        </p:nvSpPr>
        <p:spPr>
          <a:xfrm>
            <a:off x="11672307" y="2889731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30</a:t>
            </a:r>
          </a:p>
        </p:txBody>
      </p:sp>
      <p:sp>
        <p:nvSpPr>
          <p:cNvPr id="569" name="Oval 31">
            <a:extLst>
              <a:ext uri="{FF2B5EF4-FFF2-40B4-BE49-F238E27FC236}">
                <a16:creationId xmlns:a16="http://schemas.microsoft.com/office/drawing/2014/main" id="{3D10548E-9C50-47E0-8051-7738A03C717C}"/>
              </a:ext>
            </a:extLst>
          </p:cNvPr>
          <p:cNvSpPr>
            <a:spLocks noChangeAspect="1"/>
          </p:cNvSpPr>
          <p:nvPr/>
        </p:nvSpPr>
        <p:spPr>
          <a:xfrm>
            <a:off x="11672307" y="3298117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31</a:t>
            </a:r>
          </a:p>
        </p:txBody>
      </p:sp>
      <p:sp>
        <p:nvSpPr>
          <p:cNvPr id="570" name="Oval 32">
            <a:extLst>
              <a:ext uri="{FF2B5EF4-FFF2-40B4-BE49-F238E27FC236}">
                <a16:creationId xmlns:a16="http://schemas.microsoft.com/office/drawing/2014/main" id="{4F23298D-94FF-40B7-A5A4-076AFC32B62A}"/>
              </a:ext>
            </a:extLst>
          </p:cNvPr>
          <p:cNvSpPr>
            <a:spLocks noChangeAspect="1"/>
          </p:cNvSpPr>
          <p:nvPr/>
        </p:nvSpPr>
        <p:spPr>
          <a:xfrm>
            <a:off x="11672307" y="3706503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32</a:t>
            </a:r>
          </a:p>
        </p:txBody>
      </p:sp>
      <p:sp>
        <p:nvSpPr>
          <p:cNvPr id="571" name="Oval 33">
            <a:extLst>
              <a:ext uri="{FF2B5EF4-FFF2-40B4-BE49-F238E27FC236}">
                <a16:creationId xmlns:a16="http://schemas.microsoft.com/office/drawing/2014/main" id="{8D5A6A99-A970-4B89-84B8-EED4750C763B}"/>
              </a:ext>
            </a:extLst>
          </p:cNvPr>
          <p:cNvSpPr>
            <a:spLocks noChangeAspect="1"/>
          </p:cNvSpPr>
          <p:nvPr/>
        </p:nvSpPr>
        <p:spPr>
          <a:xfrm>
            <a:off x="11672307" y="4114889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33</a:t>
            </a:r>
          </a:p>
        </p:txBody>
      </p:sp>
      <p:sp>
        <p:nvSpPr>
          <p:cNvPr id="572" name="Oval 34">
            <a:extLst>
              <a:ext uri="{FF2B5EF4-FFF2-40B4-BE49-F238E27FC236}">
                <a16:creationId xmlns:a16="http://schemas.microsoft.com/office/drawing/2014/main" id="{0D6AD46B-DE5C-4401-86BB-3CFA2358C597}"/>
              </a:ext>
            </a:extLst>
          </p:cNvPr>
          <p:cNvSpPr>
            <a:spLocks noChangeAspect="1"/>
          </p:cNvSpPr>
          <p:nvPr/>
        </p:nvSpPr>
        <p:spPr>
          <a:xfrm>
            <a:off x="11672307" y="4523275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34</a:t>
            </a:r>
          </a:p>
        </p:txBody>
      </p:sp>
      <p:sp>
        <p:nvSpPr>
          <p:cNvPr id="573" name="Oval 35">
            <a:extLst>
              <a:ext uri="{FF2B5EF4-FFF2-40B4-BE49-F238E27FC236}">
                <a16:creationId xmlns:a16="http://schemas.microsoft.com/office/drawing/2014/main" id="{D9FC85E1-C687-4882-A6B8-28CEF508A7A5}"/>
              </a:ext>
            </a:extLst>
          </p:cNvPr>
          <p:cNvSpPr>
            <a:spLocks noChangeAspect="1"/>
          </p:cNvSpPr>
          <p:nvPr/>
        </p:nvSpPr>
        <p:spPr>
          <a:xfrm>
            <a:off x="11672307" y="4931661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35</a:t>
            </a:r>
          </a:p>
        </p:txBody>
      </p:sp>
      <p:sp>
        <p:nvSpPr>
          <p:cNvPr id="574" name="Oval 36">
            <a:extLst>
              <a:ext uri="{FF2B5EF4-FFF2-40B4-BE49-F238E27FC236}">
                <a16:creationId xmlns:a16="http://schemas.microsoft.com/office/drawing/2014/main" id="{B20251A7-CB56-4EB7-9DB3-BE3DA0997BB5}"/>
              </a:ext>
            </a:extLst>
          </p:cNvPr>
          <p:cNvSpPr>
            <a:spLocks noChangeAspect="1"/>
          </p:cNvSpPr>
          <p:nvPr/>
        </p:nvSpPr>
        <p:spPr>
          <a:xfrm>
            <a:off x="11672307" y="5340045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36</a:t>
            </a:r>
          </a:p>
        </p:txBody>
      </p:sp>
      <p:sp>
        <p:nvSpPr>
          <p:cNvPr id="575" name="6 Oval 70">
            <a:extLst>
              <a:ext uri="{FF2B5EF4-FFF2-40B4-BE49-F238E27FC236}">
                <a16:creationId xmlns:a16="http://schemas.microsoft.com/office/drawing/2014/main" id="{8A09060F-9101-49B0-8730-BE3B06C3D1EA}"/>
              </a:ext>
            </a:extLst>
          </p:cNvPr>
          <p:cNvSpPr/>
          <p:nvPr/>
        </p:nvSpPr>
        <p:spPr>
          <a:xfrm>
            <a:off x="264085" y="5340045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6</a:t>
            </a:r>
          </a:p>
        </p:txBody>
      </p:sp>
      <p:sp>
        <p:nvSpPr>
          <p:cNvPr id="576" name="7 Oval 71">
            <a:extLst>
              <a:ext uri="{FF2B5EF4-FFF2-40B4-BE49-F238E27FC236}">
                <a16:creationId xmlns:a16="http://schemas.microsoft.com/office/drawing/2014/main" id="{059708EA-0BDF-43A0-923D-5FF875B3461A}"/>
              </a:ext>
            </a:extLst>
          </p:cNvPr>
          <p:cNvSpPr/>
          <p:nvPr/>
        </p:nvSpPr>
        <p:spPr>
          <a:xfrm>
            <a:off x="264085" y="4915085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7</a:t>
            </a:r>
          </a:p>
        </p:txBody>
      </p:sp>
      <p:sp>
        <p:nvSpPr>
          <p:cNvPr id="577" name="8 Oval 72">
            <a:extLst>
              <a:ext uri="{FF2B5EF4-FFF2-40B4-BE49-F238E27FC236}">
                <a16:creationId xmlns:a16="http://schemas.microsoft.com/office/drawing/2014/main" id="{04F9ABA2-CE9F-4CC2-BD11-A7FC6ED60874}"/>
              </a:ext>
            </a:extLst>
          </p:cNvPr>
          <p:cNvSpPr/>
          <p:nvPr/>
        </p:nvSpPr>
        <p:spPr>
          <a:xfrm>
            <a:off x="264085" y="4508771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8</a:t>
            </a:r>
          </a:p>
        </p:txBody>
      </p:sp>
      <p:sp>
        <p:nvSpPr>
          <p:cNvPr id="578" name="9 Oval 73">
            <a:extLst>
              <a:ext uri="{FF2B5EF4-FFF2-40B4-BE49-F238E27FC236}">
                <a16:creationId xmlns:a16="http://schemas.microsoft.com/office/drawing/2014/main" id="{D28A9180-E33C-46D7-9CC4-D349457B78C9}"/>
              </a:ext>
            </a:extLst>
          </p:cNvPr>
          <p:cNvSpPr/>
          <p:nvPr/>
        </p:nvSpPr>
        <p:spPr>
          <a:xfrm>
            <a:off x="264085" y="4102457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9</a:t>
            </a:r>
          </a:p>
        </p:txBody>
      </p:sp>
      <p:sp>
        <p:nvSpPr>
          <p:cNvPr id="579" name="10 Oval 74">
            <a:extLst>
              <a:ext uri="{FF2B5EF4-FFF2-40B4-BE49-F238E27FC236}">
                <a16:creationId xmlns:a16="http://schemas.microsoft.com/office/drawing/2014/main" id="{DF57C7F4-CDEA-4F1D-AE31-8FDB086E8AFF}"/>
              </a:ext>
            </a:extLst>
          </p:cNvPr>
          <p:cNvSpPr/>
          <p:nvPr/>
        </p:nvSpPr>
        <p:spPr>
          <a:xfrm>
            <a:off x="264085" y="3696143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10</a:t>
            </a:r>
          </a:p>
        </p:txBody>
      </p:sp>
      <p:sp>
        <p:nvSpPr>
          <p:cNvPr id="580" name="11 Oval 75">
            <a:extLst>
              <a:ext uri="{FF2B5EF4-FFF2-40B4-BE49-F238E27FC236}">
                <a16:creationId xmlns:a16="http://schemas.microsoft.com/office/drawing/2014/main" id="{EF982862-A372-4E16-A695-6C4AD20C8C32}"/>
              </a:ext>
            </a:extLst>
          </p:cNvPr>
          <p:cNvSpPr/>
          <p:nvPr/>
        </p:nvSpPr>
        <p:spPr>
          <a:xfrm>
            <a:off x="264085" y="3289829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11</a:t>
            </a:r>
          </a:p>
        </p:txBody>
      </p:sp>
      <p:sp>
        <p:nvSpPr>
          <p:cNvPr id="581" name="12 Oval 76">
            <a:extLst>
              <a:ext uri="{FF2B5EF4-FFF2-40B4-BE49-F238E27FC236}">
                <a16:creationId xmlns:a16="http://schemas.microsoft.com/office/drawing/2014/main" id="{83C7CFD4-1379-4036-B696-28A27A904D13}"/>
              </a:ext>
            </a:extLst>
          </p:cNvPr>
          <p:cNvSpPr>
            <a:spLocks noChangeAspect="1"/>
          </p:cNvSpPr>
          <p:nvPr/>
        </p:nvSpPr>
        <p:spPr>
          <a:xfrm>
            <a:off x="264085" y="2883515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12</a:t>
            </a:r>
          </a:p>
        </p:txBody>
      </p:sp>
      <p:sp>
        <p:nvSpPr>
          <p:cNvPr id="582" name="13 Oval 77">
            <a:extLst>
              <a:ext uri="{FF2B5EF4-FFF2-40B4-BE49-F238E27FC236}">
                <a16:creationId xmlns:a16="http://schemas.microsoft.com/office/drawing/2014/main" id="{E8A0F2BF-7A73-4807-B2FA-07E2C5DBDE0E}"/>
              </a:ext>
            </a:extLst>
          </p:cNvPr>
          <p:cNvSpPr>
            <a:spLocks noChangeAspect="1"/>
          </p:cNvSpPr>
          <p:nvPr/>
        </p:nvSpPr>
        <p:spPr>
          <a:xfrm>
            <a:off x="264085" y="2477201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13</a:t>
            </a:r>
          </a:p>
        </p:txBody>
      </p:sp>
      <p:sp>
        <p:nvSpPr>
          <p:cNvPr id="583" name="14 Oval 78">
            <a:extLst>
              <a:ext uri="{FF2B5EF4-FFF2-40B4-BE49-F238E27FC236}">
                <a16:creationId xmlns:a16="http://schemas.microsoft.com/office/drawing/2014/main" id="{9E4177DB-CE6E-4C9E-832E-8086489AD1AC}"/>
              </a:ext>
            </a:extLst>
          </p:cNvPr>
          <p:cNvSpPr>
            <a:spLocks noChangeAspect="1"/>
          </p:cNvSpPr>
          <p:nvPr/>
        </p:nvSpPr>
        <p:spPr>
          <a:xfrm>
            <a:off x="264085" y="2070887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14</a:t>
            </a:r>
          </a:p>
        </p:txBody>
      </p:sp>
      <p:sp>
        <p:nvSpPr>
          <p:cNvPr id="584" name="15 Oval 79">
            <a:extLst>
              <a:ext uri="{FF2B5EF4-FFF2-40B4-BE49-F238E27FC236}">
                <a16:creationId xmlns:a16="http://schemas.microsoft.com/office/drawing/2014/main" id="{0FF700BC-A9D5-46C1-A5FD-BFF2698BAAEA}"/>
              </a:ext>
            </a:extLst>
          </p:cNvPr>
          <p:cNvSpPr>
            <a:spLocks noChangeAspect="1"/>
          </p:cNvSpPr>
          <p:nvPr/>
        </p:nvSpPr>
        <p:spPr>
          <a:xfrm>
            <a:off x="264085" y="1664573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15</a:t>
            </a:r>
          </a:p>
        </p:txBody>
      </p:sp>
      <p:sp>
        <p:nvSpPr>
          <p:cNvPr id="585" name="16 Oval 80">
            <a:extLst>
              <a:ext uri="{FF2B5EF4-FFF2-40B4-BE49-F238E27FC236}">
                <a16:creationId xmlns:a16="http://schemas.microsoft.com/office/drawing/2014/main" id="{149C3F07-8642-4018-A8E0-3D873671AB50}"/>
              </a:ext>
            </a:extLst>
          </p:cNvPr>
          <p:cNvSpPr>
            <a:spLocks noChangeAspect="1"/>
          </p:cNvSpPr>
          <p:nvPr/>
        </p:nvSpPr>
        <p:spPr>
          <a:xfrm>
            <a:off x="773499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16</a:t>
            </a:r>
          </a:p>
        </p:txBody>
      </p:sp>
      <p:sp>
        <p:nvSpPr>
          <p:cNvPr id="586" name="17 Oval 81">
            <a:extLst>
              <a:ext uri="{FF2B5EF4-FFF2-40B4-BE49-F238E27FC236}">
                <a16:creationId xmlns:a16="http://schemas.microsoft.com/office/drawing/2014/main" id="{2739655A-748F-4D95-8222-0DD96D3747F2}"/>
              </a:ext>
            </a:extLst>
          </p:cNvPr>
          <p:cNvSpPr>
            <a:spLocks noChangeAspect="1"/>
          </p:cNvSpPr>
          <p:nvPr/>
        </p:nvSpPr>
        <p:spPr>
          <a:xfrm>
            <a:off x="1212889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17</a:t>
            </a:r>
          </a:p>
        </p:txBody>
      </p:sp>
      <p:sp>
        <p:nvSpPr>
          <p:cNvPr id="587" name="18 Oval 82">
            <a:extLst>
              <a:ext uri="{FF2B5EF4-FFF2-40B4-BE49-F238E27FC236}">
                <a16:creationId xmlns:a16="http://schemas.microsoft.com/office/drawing/2014/main" id="{FE3D6C11-C8B6-4C23-9FE4-0F70707D7D1D}"/>
              </a:ext>
            </a:extLst>
          </p:cNvPr>
          <p:cNvSpPr>
            <a:spLocks noChangeAspect="1"/>
          </p:cNvSpPr>
          <p:nvPr/>
        </p:nvSpPr>
        <p:spPr>
          <a:xfrm>
            <a:off x="1652279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18</a:t>
            </a:r>
          </a:p>
        </p:txBody>
      </p:sp>
      <p:sp>
        <p:nvSpPr>
          <p:cNvPr id="588" name="19 Oval 83">
            <a:extLst>
              <a:ext uri="{FF2B5EF4-FFF2-40B4-BE49-F238E27FC236}">
                <a16:creationId xmlns:a16="http://schemas.microsoft.com/office/drawing/2014/main" id="{FF2EA241-6DC6-4F92-BA71-CBA279AF319C}"/>
              </a:ext>
            </a:extLst>
          </p:cNvPr>
          <p:cNvSpPr>
            <a:spLocks noChangeAspect="1"/>
          </p:cNvSpPr>
          <p:nvPr/>
        </p:nvSpPr>
        <p:spPr>
          <a:xfrm>
            <a:off x="2091669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19</a:t>
            </a:r>
          </a:p>
        </p:txBody>
      </p:sp>
      <p:sp>
        <p:nvSpPr>
          <p:cNvPr id="589" name="20 Oval 90">
            <a:extLst>
              <a:ext uri="{FF2B5EF4-FFF2-40B4-BE49-F238E27FC236}">
                <a16:creationId xmlns:a16="http://schemas.microsoft.com/office/drawing/2014/main" id="{F23A27A3-EFC0-4515-9A73-5F3D6FF48BB4}"/>
              </a:ext>
            </a:extLst>
          </p:cNvPr>
          <p:cNvSpPr>
            <a:spLocks noChangeAspect="1"/>
          </p:cNvSpPr>
          <p:nvPr/>
        </p:nvSpPr>
        <p:spPr>
          <a:xfrm>
            <a:off x="2531059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20</a:t>
            </a:r>
          </a:p>
        </p:txBody>
      </p:sp>
      <p:sp>
        <p:nvSpPr>
          <p:cNvPr id="591" name="22 Oval 89">
            <a:extLst>
              <a:ext uri="{FF2B5EF4-FFF2-40B4-BE49-F238E27FC236}">
                <a16:creationId xmlns:a16="http://schemas.microsoft.com/office/drawing/2014/main" id="{B7C5A9E1-1445-45C8-A9EB-F3777BEB6D1E}"/>
              </a:ext>
            </a:extLst>
          </p:cNvPr>
          <p:cNvSpPr>
            <a:spLocks noChangeAspect="1"/>
          </p:cNvSpPr>
          <p:nvPr/>
        </p:nvSpPr>
        <p:spPr>
          <a:xfrm>
            <a:off x="3409839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22</a:t>
            </a:r>
          </a:p>
        </p:txBody>
      </p:sp>
      <p:sp>
        <p:nvSpPr>
          <p:cNvPr id="592" name="23 Oval 85">
            <a:extLst>
              <a:ext uri="{FF2B5EF4-FFF2-40B4-BE49-F238E27FC236}">
                <a16:creationId xmlns:a16="http://schemas.microsoft.com/office/drawing/2014/main" id="{CF4C51CA-9C47-44A3-AD43-5618AC912C8C}"/>
              </a:ext>
            </a:extLst>
          </p:cNvPr>
          <p:cNvSpPr>
            <a:spLocks noChangeAspect="1"/>
          </p:cNvSpPr>
          <p:nvPr/>
        </p:nvSpPr>
        <p:spPr>
          <a:xfrm>
            <a:off x="3849229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23</a:t>
            </a:r>
          </a:p>
        </p:txBody>
      </p:sp>
      <p:sp>
        <p:nvSpPr>
          <p:cNvPr id="593" name="24Oval 84">
            <a:extLst>
              <a:ext uri="{FF2B5EF4-FFF2-40B4-BE49-F238E27FC236}">
                <a16:creationId xmlns:a16="http://schemas.microsoft.com/office/drawing/2014/main" id="{9C32D3A3-4E3F-4BA7-AD68-7F195D3F73E8}"/>
              </a:ext>
            </a:extLst>
          </p:cNvPr>
          <p:cNvSpPr>
            <a:spLocks noChangeAspect="1"/>
          </p:cNvSpPr>
          <p:nvPr/>
        </p:nvSpPr>
        <p:spPr>
          <a:xfrm>
            <a:off x="4288619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24</a:t>
            </a:r>
          </a:p>
        </p:txBody>
      </p:sp>
      <p:sp>
        <p:nvSpPr>
          <p:cNvPr id="594" name="25 Oval 86">
            <a:extLst>
              <a:ext uri="{FF2B5EF4-FFF2-40B4-BE49-F238E27FC236}">
                <a16:creationId xmlns:a16="http://schemas.microsoft.com/office/drawing/2014/main" id="{FBCE7D45-F29C-48E4-8087-F8888186F30D}"/>
              </a:ext>
            </a:extLst>
          </p:cNvPr>
          <p:cNvSpPr>
            <a:spLocks noChangeAspect="1"/>
          </p:cNvSpPr>
          <p:nvPr/>
        </p:nvSpPr>
        <p:spPr>
          <a:xfrm>
            <a:off x="4728009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25</a:t>
            </a:r>
          </a:p>
        </p:txBody>
      </p:sp>
      <p:sp>
        <p:nvSpPr>
          <p:cNvPr id="595" name="26 Oval 87">
            <a:extLst>
              <a:ext uri="{FF2B5EF4-FFF2-40B4-BE49-F238E27FC236}">
                <a16:creationId xmlns:a16="http://schemas.microsoft.com/office/drawing/2014/main" id="{0286C13C-ABAC-4D83-B651-9473357269CA}"/>
              </a:ext>
            </a:extLst>
          </p:cNvPr>
          <p:cNvSpPr>
            <a:spLocks noChangeAspect="1"/>
          </p:cNvSpPr>
          <p:nvPr/>
        </p:nvSpPr>
        <p:spPr>
          <a:xfrm>
            <a:off x="5167403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26</a:t>
            </a:r>
          </a:p>
        </p:txBody>
      </p:sp>
      <p:sp>
        <p:nvSpPr>
          <p:cNvPr id="596" name="27 Oval 88">
            <a:extLst>
              <a:ext uri="{FF2B5EF4-FFF2-40B4-BE49-F238E27FC236}">
                <a16:creationId xmlns:a16="http://schemas.microsoft.com/office/drawing/2014/main" id="{B155386B-A9DE-4B26-AD61-54C00EF930DA}"/>
              </a:ext>
            </a:extLst>
          </p:cNvPr>
          <p:cNvSpPr>
            <a:spLocks noChangeAspect="1"/>
          </p:cNvSpPr>
          <p:nvPr/>
        </p:nvSpPr>
        <p:spPr>
          <a:xfrm>
            <a:off x="5617229" y="1664573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27</a:t>
            </a:r>
          </a:p>
        </p:txBody>
      </p:sp>
      <p:sp>
        <p:nvSpPr>
          <p:cNvPr id="597" name="28 Oval 91">
            <a:extLst>
              <a:ext uri="{FF2B5EF4-FFF2-40B4-BE49-F238E27FC236}">
                <a16:creationId xmlns:a16="http://schemas.microsoft.com/office/drawing/2014/main" id="{CFFF169D-430F-4FEC-87C2-BE42BCA70A1A}"/>
              </a:ext>
            </a:extLst>
          </p:cNvPr>
          <p:cNvSpPr>
            <a:spLocks noChangeAspect="1"/>
          </p:cNvSpPr>
          <p:nvPr/>
        </p:nvSpPr>
        <p:spPr>
          <a:xfrm>
            <a:off x="5617229" y="2072959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28</a:t>
            </a:r>
          </a:p>
        </p:txBody>
      </p:sp>
      <p:sp>
        <p:nvSpPr>
          <p:cNvPr id="598" name="29 Oval 93">
            <a:extLst>
              <a:ext uri="{FF2B5EF4-FFF2-40B4-BE49-F238E27FC236}">
                <a16:creationId xmlns:a16="http://schemas.microsoft.com/office/drawing/2014/main" id="{839A8BCF-F191-4A20-9CAF-2847E711FB3E}"/>
              </a:ext>
            </a:extLst>
          </p:cNvPr>
          <p:cNvSpPr>
            <a:spLocks noChangeAspect="1"/>
          </p:cNvSpPr>
          <p:nvPr/>
        </p:nvSpPr>
        <p:spPr>
          <a:xfrm>
            <a:off x="5617229" y="2481345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29</a:t>
            </a:r>
          </a:p>
        </p:txBody>
      </p:sp>
      <p:sp>
        <p:nvSpPr>
          <p:cNvPr id="599" name="30 Oval 94">
            <a:extLst>
              <a:ext uri="{FF2B5EF4-FFF2-40B4-BE49-F238E27FC236}">
                <a16:creationId xmlns:a16="http://schemas.microsoft.com/office/drawing/2014/main" id="{33D2CF55-2437-481D-AC60-9891E258F29C}"/>
              </a:ext>
            </a:extLst>
          </p:cNvPr>
          <p:cNvSpPr>
            <a:spLocks noChangeAspect="1"/>
          </p:cNvSpPr>
          <p:nvPr/>
        </p:nvSpPr>
        <p:spPr>
          <a:xfrm>
            <a:off x="5617229" y="2889731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30</a:t>
            </a:r>
          </a:p>
        </p:txBody>
      </p:sp>
      <p:sp>
        <p:nvSpPr>
          <p:cNvPr id="600" name="31 Oval 95">
            <a:extLst>
              <a:ext uri="{FF2B5EF4-FFF2-40B4-BE49-F238E27FC236}">
                <a16:creationId xmlns:a16="http://schemas.microsoft.com/office/drawing/2014/main" id="{600D4371-A4C2-4A04-B679-7A17AF62D8B1}"/>
              </a:ext>
            </a:extLst>
          </p:cNvPr>
          <p:cNvSpPr>
            <a:spLocks noChangeAspect="1"/>
          </p:cNvSpPr>
          <p:nvPr/>
        </p:nvSpPr>
        <p:spPr>
          <a:xfrm>
            <a:off x="5617229" y="3298117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31</a:t>
            </a:r>
          </a:p>
        </p:txBody>
      </p:sp>
      <p:sp>
        <p:nvSpPr>
          <p:cNvPr id="601" name="32 Oval 96">
            <a:extLst>
              <a:ext uri="{FF2B5EF4-FFF2-40B4-BE49-F238E27FC236}">
                <a16:creationId xmlns:a16="http://schemas.microsoft.com/office/drawing/2014/main" id="{74EA20E2-4AC1-4541-A7F2-9C527A257D8D}"/>
              </a:ext>
            </a:extLst>
          </p:cNvPr>
          <p:cNvSpPr>
            <a:spLocks noChangeAspect="1"/>
          </p:cNvSpPr>
          <p:nvPr/>
        </p:nvSpPr>
        <p:spPr>
          <a:xfrm>
            <a:off x="5617229" y="3706503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32</a:t>
            </a:r>
          </a:p>
        </p:txBody>
      </p:sp>
      <p:sp>
        <p:nvSpPr>
          <p:cNvPr id="602" name="33 Oval 97">
            <a:extLst>
              <a:ext uri="{FF2B5EF4-FFF2-40B4-BE49-F238E27FC236}">
                <a16:creationId xmlns:a16="http://schemas.microsoft.com/office/drawing/2014/main" id="{E2AEB960-8EBC-44C7-AD1C-0D9BE022AFE0}"/>
              </a:ext>
            </a:extLst>
          </p:cNvPr>
          <p:cNvSpPr>
            <a:spLocks noChangeAspect="1"/>
          </p:cNvSpPr>
          <p:nvPr/>
        </p:nvSpPr>
        <p:spPr>
          <a:xfrm>
            <a:off x="5617229" y="4114889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33</a:t>
            </a:r>
          </a:p>
        </p:txBody>
      </p:sp>
      <p:sp>
        <p:nvSpPr>
          <p:cNvPr id="603" name="34 Oval 98">
            <a:extLst>
              <a:ext uri="{FF2B5EF4-FFF2-40B4-BE49-F238E27FC236}">
                <a16:creationId xmlns:a16="http://schemas.microsoft.com/office/drawing/2014/main" id="{FEB59DA1-F9B8-4E67-9946-D639E2DB1D4C}"/>
              </a:ext>
            </a:extLst>
          </p:cNvPr>
          <p:cNvSpPr>
            <a:spLocks noChangeAspect="1"/>
          </p:cNvSpPr>
          <p:nvPr/>
        </p:nvSpPr>
        <p:spPr>
          <a:xfrm>
            <a:off x="5617229" y="4523275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34</a:t>
            </a:r>
          </a:p>
        </p:txBody>
      </p:sp>
      <p:sp>
        <p:nvSpPr>
          <p:cNvPr id="604" name="35 Oval 99">
            <a:extLst>
              <a:ext uri="{FF2B5EF4-FFF2-40B4-BE49-F238E27FC236}">
                <a16:creationId xmlns:a16="http://schemas.microsoft.com/office/drawing/2014/main" id="{5FDAA60C-6DFA-41CB-BFCE-645F0F9CE6E0}"/>
              </a:ext>
            </a:extLst>
          </p:cNvPr>
          <p:cNvSpPr>
            <a:spLocks noChangeAspect="1"/>
          </p:cNvSpPr>
          <p:nvPr/>
        </p:nvSpPr>
        <p:spPr>
          <a:xfrm>
            <a:off x="5617229" y="4931661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35</a:t>
            </a:r>
          </a:p>
        </p:txBody>
      </p:sp>
      <p:sp>
        <p:nvSpPr>
          <p:cNvPr id="605" name="36 Oval 69">
            <a:extLst>
              <a:ext uri="{FF2B5EF4-FFF2-40B4-BE49-F238E27FC236}">
                <a16:creationId xmlns:a16="http://schemas.microsoft.com/office/drawing/2014/main" id="{3D09472D-755C-4610-A187-876E73B472F0}"/>
              </a:ext>
            </a:extLst>
          </p:cNvPr>
          <p:cNvSpPr>
            <a:spLocks noChangeAspect="1"/>
          </p:cNvSpPr>
          <p:nvPr/>
        </p:nvSpPr>
        <p:spPr>
          <a:xfrm>
            <a:off x="5617229" y="5340045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36</a:t>
            </a:r>
          </a:p>
        </p:txBody>
      </p:sp>
      <p:sp>
        <p:nvSpPr>
          <p:cNvPr id="606" name="Oval 6">
            <a:extLst>
              <a:ext uri="{FF2B5EF4-FFF2-40B4-BE49-F238E27FC236}">
                <a16:creationId xmlns:a16="http://schemas.microsoft.com/office/drawing/2014/main" id="{84790F9B-22E7-48CB-8374-B2DAD045730D}"/>
              </a:ext>
            </a:extLst>
          </p:cNvPr>
          <p:cNvSpPr/>
          <p:nvPr/>
        </p:nvSpPr>
        <p:spPr>
          <a:xfrm>
            <a:off x="269653" y="5340045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6</a:t>
            </a:r>
          </a:p>
        </p:txBody>
      </p:sp>
      <p:sp>
        <p:nvSpPr>
          <p:cNvPr id="607" name="Oval 7">
            <a:extLst>
              <a:ext uri="{FF2B5EF4-FFF2-40B4-BE49-F238E27FC236}">
                <a16:creationId xmlns:a16="http://schemas.microsoft.com/office/drawing/2014/main" id="{C7C5CD49-1DCA-415C-8FE0-F67E791FF31E}"/>
              </a:ext>
            </a:extLst>
          </p:cNvPr>
          <p:cNvSpPr/>
          <p:nvPr/>
        </p:nvSpPr>
        <p:spPr>
          <a:xfrm>
            <a:off x="269653" y="4915085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7</a:t>
            </a:r>
          </a:p>
        </p:txBody>
      </p:sp>
      <p:sp>
        <p:nvSpPr>
          <p:cNvPr id="608" name="Oval 8">
            <a:extLst>
              <a:ext uri="{FF2B5EF4-FFF2-40B4-BE49-F238E27FC236}">
                <a16:creationId xmlns:a16="http://schemas.microsoft.com/office/drawing/2014/main" id="{CAB74EB2-D3A5-4EAF-AFE1-16566A680BDC}"/>
              </a:ext>
            </a:extLst>
          </p:cNvPr>
          <p:cNvSpPr/>
          <p:nvPr/>
        </p:nvSpPr>
        <p:spPr>
          <a:xfrm>
            <a:off x="269653" y="4508771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8</a:t>
            </a:r>
          </a:p>
        </p:txBody>
      </p:sp>
      <p:sp>
        <p:nvSpPr>
          <p:cNvPr id="609" name="Oval 9">
            <a:extLst>
              <a:ext uri="{FF2B5EF4-FFF2-40B4-BE49-F238E27FC236}">
                <a16:creationId xmlns:a16="http://schemas.microsoft.com/office/drawing/2014/main" id="{61DE1D16-035F-4A1B-B27A-C29E685152F6}"/>
              </a:ext>
            </a:extLst>
          </p:cNvPr>
          <p:cNvSpPr/>
          <p:nvPr/>
        </p:nvSpPr>
        <p:spPr>
          <a:xfrm>
            <a:off x="269653" y="4102457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9</a:t>
            </a:r>
          </a:p>
        </p:txBody>
      </p:sp>
      <p:sp>
        <p:nvSpPr>
          <p:cNvPr id="610" name="Oval 10">
            <a:extLst>
              <a:ext uri="{FF2B5EF4-FFF2-40B4-BE49-F238E27FC236}">
                <a16:creationId xmlns:a16="http://schemas.microsoft.com/office/drawing/2014/main" id="{1E9DDB47-050C-46DE-A593-91D8BBD6A74D}"/>
              </a:ext>
            </a:extLst>
          </p:cNvPr>
          <p:cNvSpPr/>
          <p:nvPr/>
        </p:nvSpPr>
        <p:spPr>
          <a:xfrm>
            <a:off x="269653" y="3696143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10</a:t>
            </a:r>
          </a:p>
        </p:txBody>
      </p:sp>
      <p:sp>
        <p:nvSpPr>
          <p:cNvPr id="611" name="Oval 11">
            <a:extLst>
              <a:ext uri="{FF2B5EF4-FFF2-40B4-BE49-F238E27FC236}">
                <a16:creationId xmlns:a16="http://schemas.microsoft.com/office/drawing/2014/main" id="{C7F417EF-73F9-4718-9F68-1660FCAB04DA}"/>
              </a:ext>
            </a:extLst>
          </p:cNvPr>
          <p:cNvSpPr/>
          <p:nvPr/>
        </p:nvSpPr>
        <p:spPr>
          <a:xfrm>
            <a:off x="269653" y="3289829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11</a:t>
            </a:r>
          </a:p>
        </p:txBody>
      </p:sp>
      <p:sp>
        <p:nvSpPr>
          <p:cNvPr id="612" name="Oval 12">
            <a:extLst>
              <a:ext uri="{FF2B5EF4-FFF2-40B4-BE49-F238E27FC236}">
                <a16:creationId xmlns:a16="http://schemas.microsoft.com/office/drawing/2014/main" id="{72510610-51FE-4DD7-8394-3C8045C4EF64}"/>
              </a:ext>
            </a:extLst>
          </p:cNvPr>
          <p:cNvSpPr>
            <a:spLocks noChangeAspect="1"/>
          </p:cNvSpPr>
          <p:nvPr/>
        </p:nvSpPr>
        <p:spPr>
          <a:xfrm>
            <a:off x="269653" y="2883515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12</a:t>
            </a:r>
          </a:p>
        </p:txBody>
      </p:sp>
      <p:sp>
        <p:nvSpPr>
          <p:cNvPr id="613" name="Oval 13">
            <a:extLst>
              <a:ext uri="{FF2B5EF4-FFF2-40B4-BE49-F238E27FC236}">
                <a16:creationId xmlns:a16="http://schemas.microsoft.com/office/drawing/2014/main" id="{701E9EC8-5F1E-4857-A33E-763C0C99EE85}"/>
              </a:ext>
            </a:extLst>
          </p:cNvPr>
          <p:cNvSpPr>
            <a:spLocks noChangeAspect="1"/>
          </p:cNvSpPr>
          <p:nvPr/>
        </p:nvSpPr>
        <p:spPr>
          <a:xfrm>
            <a:off x="269653" y="2477201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13</a:t>
            </a:r>
          </a:p>
        </p:txBody>
      </p:sp>
      <p:sp>
        <p:nvSpPr>
          <p:cNvPr id="614" name="Oval 14">
            <a:extLst>
              <a:ext uri="{FF2B5EF4-FFF2-40B4-BE49-F238E27FC236}">
                <a16:creationId xmlns:a16="http://schemas.microsoft.com/office/drawing/2014/main" id="{153274E9-0A59-4C5F-99CB-98936ED2F556}"/>
              </a:ext>
            </a:extLst>
          </p:cNvPr>
          <p:cNvSpPr>
            <a:spLocks noChangeAspect="1"/>
          </p:cNvSpPr>
          <p:nvPr/>
        </p:nvSpPr>
        <p:spPr>
          <a:xfrm>
            <a:off x="269653" y="2070887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14</a:t>
            </a:r>
          </a:p>
        </p:txBody>
      </p:sp>
      <p:sp>
        <p:nvSpPr>
          <p:cNvPr id="615" name="Oval 15">
            <a:extLst>
              <a:ext uri="{FF2B5EF4-FFF2-40B4-BE49-F238E27FC236}">
                <a16:creationId xmlns:a16="http://schemas.microsoft.com/office/drawing/2014/main" id="{73FA155F-C56C-42B4-8AD2-48BD3E55FB57}"/>
              </a:ext>
            </a:extLst>
          </p:cNvPr>
          <p:cNvSpPr>
            <a:spLocks noChangeAspect="1"/>
          </p:cNvSpPr>
          <p:nvPr/>
        </p:nvSpPr>
        <p:spPr>
          <a:xfrm>
            <a:off x="269653" y="1664573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15</a:t>
            </a:r>
          </a:p>
        </p:txBody>
      </p:sp>
      <p:sp>
        <p:nvSpPr>
          <p:cNvPr id="616" name="Oval 16">
            <a:extLst>
              <a:ext uri="{FF2B5EF4-FFF2-40B4-BE49-F238E27FC236}">
                <a16:creationId xmlns:a16="http://schemas.microsoft.com/office/drawing/2014/main" id="{5FE2DE0A-5BAF-41D2-BF33-45A9316E5BC4}"/>
              </a:ext>
            </a:extLst>
          </p:cNvPr>
          <p:cNvSpPr>
            <a:spLocks noChangeAspect="1"/>
          </p:cNvSpPr>
          <p:nvPr/>
        </p:nvSpPr>
        <p:spPr>
          <a:xfrm>
            <a:off x="749571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16</a:t>
            </a:r>
          </a:p>
        </p:txBody>
      </p:sp>
      <p:sp>
        <p:nvSpPr>
          <p:cNvPr id="617" name="Oval 17">
            <a:extLst>
              <a:ext uri="{FF2B5EF4-FFF2-40B4-BE49-F238E27FC236}">
                <a16:creationId xmlns:a16="http://schemas.microsoft.com/office/drawing/2014/main" id="{07F339C5-5ACE-45E2-9B76-CEFF036BD59B}"/>
              </a:ext>
            </a:extLst>
          </p:cNvPr>
          <p:cNvSpPr>
            <a:spLocks noChangeAspect="1"/>
          </p:cNvSpPr>
          <p:nvPr/>
        </p:nvSpPr>
        <p:spPr>
          <a:xfrm>
            <a:off x="1188961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17</a:t>
            </a:r>
          </a:p>
        </p:txBody>
      </p:sp>
      <p:sp>
        <p:nvSpPr>
          <p:cNvPr id="618" name="Oval 18">
            <a:extLst>
              <a:ext uri="{FF2B5EF4-FFF2-40B4-BE49-F238E27FC236}">
                <a16:creationId xmlns:a16="http://schemas.microsoft.com/office/drawing/2014/main" id="{A77EAD0D-361D-473C-A59E-6EADF7772AA5}"/>
              </a:ext>
            </a:extLst>
          </p:cNvPr>
          <p:cNvSpPr>
            <a:spLocks noChangeAspect="1"/>
          </p:cNvSpPr>
          <p:nvPr/>
        </p:nvSpPr>
        <p:spPr>
          <a:xfrm>
            <a:off x="1628351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18</a:t>
            </a:r>
          </a:p>
        </p:txBody>
      </p:sp>
      <p:sp>
        <p:nvSpPr>
          <p:cNvPr id="619" name="Oval 19">
            <a:extLst>
              <a:ext uri="{FF2B5EF4-FFF2-40B4-BE49-F238E27FC236}">
                <a16:creationId xmlns:a16="http://schemas.microsoft.com/office/drawing/2014/main" id="{C9AB3ED0-13E4-45F2-9258-8640A5F72E7B}"/>
              </a:ext>
            </a:extLst>
          </p:cNvPr>
          <p:cNvSpPr>
            <a:spLocks noChangeAspect="1"/>
          </p:cNvSpPr>
          <p:nvPr/>
        </p:nvSpPr>
        <p:spPr>
          <a:xfrm>
            <a:off x="2067741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19</a:t>
            </a:r>
          </a:p>
        </p:txBody>
      </p:sp>
      <p:sp>
        <p:nvSpPr>
          <p:cNvPr id="620" name="Oval 20">
            <a:extLst>
              <a:ext uri="{FF2B5EF4-FFF2-40B4-BE49-F238E27FC236}">
                <a16:creationId xmlns:a16="http://schemas.microsoft.com/office/drawing/2014/main" id="{6C999074-396C-4C47-80DF-422C62A55121}"/>
              </a:ext>
            </a:extLst>
          </p:cNvPr>
          <p:cNvSpPr>
            <a:spLocks noChangeAspect="1"/>
          </p:cNvSpPr>
          <p:nvPr/>
        </p:nvSpPr>
        <p:spPr>
          <a:xfrm>
            <a:off x="2507131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20</a:t>
            </a:r>
          </a:p>
        </p:txBody>
      </p:sp>
      <p:sp>
        <p:nvSpPr>
          <p:cNvPr id="622" name="Oval 22">
            <a:extLst>
              <a:ext uri="{FF2B5EF4-FFF2-40B4-BE49-F238E27FC236}">
                <a16:creationId xmlns:a16="http://schemas.microsoft.com/office/drawing/2014/main" id="{3D2FF326-ECC0-4CA2-913A-9254EA3D299E}"/>
              </a:ext>
            </a:extLst>
          </p:cNvPr>
          <p:cNvSpPr>
            <a:spLocks noChangeAspect="1"/>
          </p:cNvSpPr>
          <p:nvPr/>
        </p:nvSpPr>
        <p:spPr>
          <a:xfrm>
            <a:off x="3385911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22</a:t>
            </a:r>
          </a:p>
        </p:txBody>
      </p:sp>
      <p:sp>
        <p:nvSpPr>
          <p:cNvPr id="623" name="Oval 23">
            <a:extLst>
              <a:ext uri="{FF2B5EF4-FFF2-40B4-BE49-F238E27FC236}">
                <a16:creationId xmlns:a16="http://schemas.microsoft.com/office/drawing/2014/main" id="{88FE854E-F144-443B-9455-886B942E9C8C}"/>
              </a:ext>
            </a:extLst>
          </p:cNvPr>
          <p:cNvSpPr>
            <a:spLocks noChangeAspect="1"/>
          </p:cNvSpPr>
          <p:nvPr/>
        </p:nvSpPr>
        <p:spPr>
          <a:xfrm>
            <a:off x="3825301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23</a:t>
            </a:r>
          </a:p>
        </p:txBody>
      </p:sp>
      <p:sp>
        <p:nvSpPr>
          <p:cNvPr id="624" name="Oval 24">
            <a:extLst>
              <a:ext uri="{FF2B5EF4-FFF2-40B4-BE49-F238E27FC236}">
                <a16:creationId xmlns:a16="http://schemas.microsoft.com/office/drawing/2014/main" id="{B45A3386-B4EE-4D85-85EF-194125819ADF}"/>
              </a:ext>
            </a:extLst>
          </p:cNvPr>
          <p:cNvSpPr>
            <a:spLocks noChangeAspect="1"/>
          </p:cNvSpPr>
          <p:nvPr/>
        </p:nvSpPr>
        <p:spPr>
          <a:xfrm>
            <a:off x="4264691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24</a:t>
            </a:r>
          </a:p>
        </p:txBody>
      </p:sp>
      <p:sp>
        <p:nvSpPr>
          <p:cNvPr id="625" name="Oval 25">
            <a:extLst>
              <a:ext uri="{FF2B5EF4-FFF2-40B4-BE49-F238E27FC236}">
                <a16:creationId xmlns:a16="http://schemas.microsoft.com/office/drawing/2014/main" id="{E6C897DC-87DE-4B98-9F16-6AE28953099B}"/>
              </a:ext>
            </a:extLst>
          </p:cNvPr>
          <p:cNvSpPr>
            <a:spLocks noChangeAspect="1"/>
          </p:cNvSpPr>
          <p:nvPr/>
        </p:nvSpPr>
        <p:spPr>
          <a:xfrm>
            <a:off x="4704081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25</a:t>
            </a:r>
          </a:p>
        </p:txBody>
      </p:sp>
      <p:sp>
        <p:nvSpPr>
          <p:cNvPr id="626" name="Oval 26">
            <a:extLst>
              <a:ext uri="{FF2B5EF4-FFF2-40B4-BE49-F238E27FC236}">
                <a16:creationId xmlns:a16="http://schemas.microsoft.com/office/drawing/2014/main" id="{9BDA211B-FBFD-45BE-881D-B6CB571D011A}"/>
              </a:ext>
            </a:extLst>
          </p:cNvPr>
          <p:cNvSpPr>
            <a:spLocks noChangeAspect="1"/>
          </p:cNvSpPr>
          <p:nvPr/>
        </p:nvSpPr>
        <p:spPr>
          <a:xfrm>
            <a:off x="5143475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26</a:t>
            </a:r>
          </a:p>
        </p:txBody>
      </p:sp>
      <p:sp>
        <p:nvSpPr>
          <p:cNvPr id="627" name="Oval 27">
            <a:extLst>
              <a:ext uri="{FF2B5EF4-FFF2-40B4-BE49-F238E27FC236}">
                <a16:creationId xmlns:a16="http://schemas.microsoft.com/office/drawing/2014/main" id="{C33672E2-F2A5-41BB-91D5-FA942E2FD65D}"/>
              </a:ext>
            </a:extLst>
          </p:cNvPr>
          <p:cNvSpPr>
            <a:spLocks noChangeAspect="1"/>
          </p:cNvSpPr>
          <p:nvPr/>
        </p:nvSpPr>
        <p:spPr>
          <a:xfrm>
            <a:off x="5593301" y="1664573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27</a:t>
            </a:r>
          </a:p>
        </p:txBody>
      </p:sp>
      <p:sp>
        <p:nvSpPr>
          <p:cNvPr id="628" name="Oval 28">
            <a:extLst>
              <a:ext uri="{FF2B5EF4-FFF2-40B4-BE49-F238E27FC236}">
                <a16:creationId xmlns:a16="http://schemas.microsoft.com/office/drawing/2014/main" id="{A6A7D513-1156-428E-AB46-30C51CF87F18}"/>
              </a:ext>
            </a:extLst>
          </p:cNvPr>
          <p:cNvSpPr>
            <a:spLocks noChangeAspect="1"/>
          </p:cNvSpPr>
          <p:nvPr/>
        </p:nvSpPr>
        <p:spPr>
          <a:xfrm>
            <a:off x="5593301" y="2072959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28</a:t>
            </a:r>
          </a:p>
        </p:txBody>
      </p:sp>
      <p:sp>
        <p:nvSpPr>
          <p:cNvPr id="629" name="Oval 29">
            <a:extLst>
              <a:ext uri="{FF2B5EF4-FFF2-40B4-BE49-F238E27FC236}">
                <a16:creationId xmlns:a16="http://schemas.microsoft.com/office/drawing/2014/main" id="{D656F5C5-2758-4D20-80D9-583A6A50B26B}"/>
              </a:ext>
            </a:extLst>
          </p:cNvPr>
          <p:cNvSpPr>
            <a:spLocks noChangeAspect="1"/>
          </p:cNvSpPr>
          <p:nvPr/>
        </p:nvSpPr>
        <p:spPr>
          <a:xfrm>
            <a:off x="5593301" y="2481345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29</a:t>
            </a:r>
          </a:p>
        </p:txBody>
      </p:sp>
      <p:sp>
        <p:nvSpPr>
          <p:cNvPr id="630" name="Oval 30">
            <a:extLst>
              <a:ext uri="{FF2B5EF4-FFF2-40B4-BE49-F238E27FC236}">
                <a16:creationId xmlns:a16="http://schemas.microsoft.com/office/drawing/2014/main" id="{5B182D69-1B52-4B1E-A9AE-027076A27FED}"/>
              </a:ext>
            </a:extLst>
          </p:cNvPr>
          <p:cNvSpPr>
            <a:spLocks noChangeAspect="1"/>
          </p:cNvSpPr>
          <p:nvPr/>
        </p:nvSpPr>
        <p:spPr>
          <a:xfrm>
            <a:off x="5593301" y="2889731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30</a:t>
            </a:r>
          </a:p>
        </p:txBody>
      </p:sp>
      <p:sp>
        <p:nvSpPr>
          <p:cNvPr id="631" name="Oval 31">
            <a:extLst>
              <a:ext uri="{FF2B5EF4-FFF2-40B4-BE49-F238E27FC236}">
                <a16:creationId xmlns:a16="http://schemas.microsoft.com/office/drawing/2014/main" id="{921C9EBE-7963-421C-A9E5-874AAB2B5F3A}"/>
              </a:ext>
            </a:extLst>
          </p:cNvPr>
          <p:cNvSpPr>
            <a:spLocks noChangeAspect="1"/>
          </p:cNvSpPr>
          <p:nvPr/>
        </p:nvSpPr>
        <p:spPr>
          <a:xfrm>
            <a:off x="5593301" y="3298117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31</a:t>
            </a:r>
          </a:p>
        </p:txBody>
      </p:sp>
      <p:sp>
        <p:nvSpPr>
          <p:cNvPr id="632" name="Oval 32">
            <a:extLst>
              <a:ext uri="{FF2B5EF4-FFF2-40B4-BE49-F238E27FC236}">
                <a16:creationId xmlns:a16="http://schemas.microsoft.com/office/drawing/2014/main" id="{6F3ABC82-6CDF-455D-B640-C1718B6233EC}"/>
              </a:ext>
            </a:extLst>
          </p:cNvPr>
          <p:cNvSpPr>
            <a:spLocks noChangeAspect="1"/>
          </p:cNvSpPr>
          <p:nvPr/>
        </p:nvSpPr>
        <p:spPr>
          <a:xfrm>
            <a:off x="5593301" y="3706503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32</a:t>
            </a:r>
          </a:p>
        </p:txBody>
      </p:sp>
      <p:sp>
        <p:nvSpPr>
          <p:cNvPr id="633" name="Oval 33">
            <a:extLst>
              <a:ext uri="{FF2B5EF4-FFF2-40B4-BE49-F238E27FC236}">
                <a16:creationId xmlns:a16="http://schemas.microsoft.com/office/drawing/2014/main" id="{2392A98E-871F-4F36-800A-B817C6B35529}"/>
              </a:ext>
            </a:extLst>
          </p:cNvPr>
          <p:cNvSpPr>
            <a:spLocks noChangeAspect="1"/>
          </p:cNvSpPr>
          <p:nvPr/>
        </p:nvSpPr>
        <p:spPr>
          <a:xfrm>
            <a:off x="5593301" y="4114889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33</a:t>
            </a:r>
          </a:p>
        </p:txBody>
      </p:sp>
      <p:sp>
        <p:nvSpPr>
          <p:cNvPr id="634" name="Oval 34">
            <a:extLst>
              <a:ext uri="{FF2B5EF4-FFF2-40B4-BE49-F238E27FC236}">
                <a16:creationId xmlns:a16="http://schemas.microsoft.com/office/drawing/2014/main" id="{D789FAF7-7555-4208-BB39-97322B899F96}"/>
              </a:ext>
            </a:extLst>
          </p:cNvPr>
          <p:cNvSpPr>
            <a:spLocks noChangeAspect="1"/>
          </p:cNvSpPr>
          <p:nvPr/>
        </p:nvSpPr>
        <p:spPr>
          <a:xfrm>
            <a:off x="5593301" y="4523275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34</a:t>
            </a:r>
          </a:p>
        </p:txBody>
      </p:sp>
      <p:sp>
        <p:nvSpPr>
          <p:cNvPr id="635" name="Oval 35">
            <a:extLst>
              <a:ext uri="{FF2B5EF4-FFF2-40B4-BE49-F238E27FC236}">
                <a16:creationId xmlns:a16="http://schemas.microsoft.com/office/drawing/2014/main" id="{00CECD52-5F2C-448D-A9AB-D51AEB9BD4FC}"/>
              </a:ext>
            </a:extLst>
          </p:cNvPr>
          <p:cNvSpPr>
            <a:spLocks noChangeAspect="1"/>
          </p:cNvSpPr>
          <p:nvPr/>
        </p:nvSpPr>
        <p:spPr>
          <a:xfrm>
            <a:off x="5593301" y="4931661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35</a:t>
            </a:r>
          </a:p>
        </p:txBody>
      </p:sp>
      <p:sp>
        <p:nvSpPr>
          <p:cNvPr id="636" name="Oval 36">
            <a:extLst>
              <a:ext uri="{FF2B5EF4-FFF2-40B4-BE49-F238E27FC236}">
                <a16:creationId xmlns:a16="http://schemas.microsoft.com/office/drawing/2014/main" id="{A8C5E15B-B522-4ABE-A0F4-B3998FE5BFE8}"/>
              </a:ext>
            </a:extLst>
          </p:cNvPr>
          <p:cNvSpPr>
            <a:spLocks noChangeAspect="1"/>
          </p:cNvSpPr>
          <p:nvPr/>
        </p:nvSpPr>
        <p:spPr>
          <a:xfrm>
            <a:off x="5593301" y="5340045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36</a:t>
            </a:r>
          </a:p>
        </p:txBody>
      </p: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FFB29173-D835-4EA2-9BEA-A506FB08F0B0}"/>
              </a:ext>
            </a:extLst>
          </p:cNvPr>
          <p:cNvGrpSpPr/>
          <p:nvPr/>
        </p:nvGrpSpPr>
        <p:grpSpPr>
          <a:xfrm>
            <a:off x="235906" y="1219965"/>
            <a:ext cx="5613268" cy="4738901"/>
            <a:chOff x="286279" y="6280356"/>
            <a:chExt cx="5613268" cy="451187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9DC2659-2DD4-4B67-8A07-70A31D5A3A5C}"/>
                </a:ext>
              </a:extLst>
            </p:cNvPr>
            <p:cNvSpPr/>
            <p:nvPr/>
          </p:nvSpPr>
          <p:spPr>
            <a:xfrm>
              <a:off x="286279" y="6280356"/>
              <a:ext cx="5613268" cy="4511875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42000">
                  <a:schemeClr val="accent4">
                    <a:lumMod val="75000"/>
                    <a:shade val="67500"/>
                    <a:satMod val="115000"/>
                  </a:schemeClr>
                </a:gs>
                <a:gs pos="93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254000">
              <a:solidFill>
                <a:srgbClr val="4232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8" name="1 Picture 102">
              <a:extLst>
                <a:ext uri="{FF2B5EF4-FFF2-40B4-BE49-F238E27FC236}">
                  <a16:creationId xmlns:a16="http://schemas.microsoft.com/office/drawing/2014/main" id="{52E8DBB1-DAE7-41CA-972F-682A95DA4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276" b="89981" l="9926" r="89890">
                          <a14:foregroundMark x1="25183" y1="21494" x2="20221" y2="36364"/>
                          <a14:foregroundMark x1="46691" y1="9276" x2="59375" y2="10204"/>
                          <a14:backgroundMark x1="26103" y1="19109" x2="26103" y2="19109"/>
                          <a14:backgroundMark x1="30331" y1="16141" x2="24081" y2="204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7652" r="8720" b="16294"/>
            <a:stretch/>
          </p:blipFill>
          <p:spPr>
            <a:xfrm>
              <a:off x="2584158" y="6542280"/>
              <a:ext cx="1017510" cy="11058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9" name="1 Picture 102">
              <a:extLst>
                <a:ext uri="{FF2B5EF4-FFF2-40B4-BE49-F238E27FC236}">
                  <a16:creationId xmlns:a16="http://schemas.microsoft.com/office/drawing/2014/main" id="{DE59D3E2-1913-47A5-8DBF-DD51722C2F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276" b="89981" l="9926" r="89890">
                          <a14:foregroundMark x1="25183" y1="21494" x2="20221" y2="36364"/>
                          <a14:foregroundMark x1="46691" y1="9276" x2="59375" y2="10204"/>
                          <a14:backgroundMark x1="26103" y1="19109" x2="26103" y2="19109"/>
                          <a14:backgroundMark x1="30331" y1="16141" x2="24081" y2="204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7652" r="8720" b="16294"/>
            <a:stretch/>
          </p:blipFill>
          <p:spPr>
            <a:xfrm>
              <a:off x="856742" y="7983369"/>
              <a:ext cx="1017510" cy="11058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0" name="1 Picture 102">
              <a:extLst>
                <a:ext uri="{FF2B5EF4-FFF2-40B4-BE49-F238E27FC236}">
                  <a16:creationId xmlns:a16="http://schemas.microsoft.com/office/drawing/2014/main" id="{1041B958-E132-4D45-B002-847E4846DF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276" b="89981" l="9926" r="89890">
                          <a14:foregroundMark x1="25183" y1="21494" x2="20221" y2="36364"/>
                          <a14:foregroundMark x1="46691" y1="9276" x2="59375" y2="10204"/>
                          <a14:backgroundMark x1="26103" y1="19109" x2="26103" y2="19109"/>
                          <a14:backgroundMark x1="30331" y1="16141" x2="24081" y2="204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7652" r="8720" b="16294"/>
            <a:stretch/>
          </p:blipFill>
          <p:spPr>
            <a:xfrm>
              <a:off x="2584158" y="9315181"/>
              <a:ext cx="1017510" cy="11058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1" name="1 Picture 102">
              <a:extLst>
                <a:ext uri="{FF2B5EF4-FFF2-40B4-BE49-F238E27FC236}">
                  <a16:creationId xmlns:a16="http://schemas.microsoft.com/office/drawing/2014/main" id="{B32D4EB4-4CAB-45CB-A889-9AA439AE41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276" b="89981" l="9926" r="89890">
                          <a14:foregroundMark x1="25183" y1="21494" x2="20221" y2="36364"/>
                          <a14:foregroundMark x1="46691" y1="9276" x2="59375" y2="10204"/>
                          <a14:backgroundMark x1="26103" y1="19109" x2="26103" y2="19109"/>
                          <a14:backgroundMark x1="30331" y1="16141" x2="24081" y2="204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7652" r="8720" b="16294"/>
            <a:stretch/>
          </p:blipFill>
          <p:spPr>
            <a:xfrm>
              <a:off x="2558667" y="7928730"/>
              <a:ext cx="1017510" cy="11058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2" name="1 Picture 102">
              <a:extLst>
                <a:ext uri="{FF2B5EF4-FFF2-40B4-BE49-F238E27FC236}">
                  <a16:creationId xmlns:a16="http://schemas.microsoft.com/office/drawing/2014/main" id="{DFF078A6-BEF2-4846-AA55-19570EA59D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276" b="89981" l="9926" r="89890">
                          <a14:foregroundMark x1="25183" y1="21494" x2="20221" y2="36364"/>
                          <a14:foregroundMark x1="46691" y1="9276" x2="59375" y2="10204"/>
                          <a14:backgroundMark x1="26103" y1="19109" x2="26103" y2="19109"/>
                          <a14:backgroundMark x1="30331" y1="16141" x2="24081" y2="204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7652" r="8720" b="16294"/>
            <a:stretch/>
          </p:blipFill>
          <p:spPr>
            <a:xfrm>
              <a:off x="4260593" y="7983369"/>
              <a:ext cx="1017510" cy="110584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CA2119F-98E2-46BE-9E99-44081CFD2BA1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837607" y="3280058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3" name="Freeform: Shape 204">
              <a:extLst>
                <a:ext uri="{FF2B5EF4-FFF2-40B4-BE49-F238E27FC236}">
                  <a16:creationId xmlns:a16="http://schemas.microsoft.com/office/drawing/2014/main" id="{7D1EE6B0-D127-4B23-9B63-46CB4C8BDF9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C0AD146-D09E-42C6-BD53-0E73995885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F7BF2D-3FBA-451A-B28F-48E72155AA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0BFCBBE-7A5D-45C2-9960-E79AC316CB07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837607" y="3280058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7" name="Freeform: Shape 208">
              <a:extLst>
                <a:ext uri="{FF2B5EF4-FFF2-40B4-BE49-F238E27FC236}">
                  <a16:creationId xmlns:a16="http://schemas.microsoft.com/office/drawing/2014/main" id="{17CFF992-FD2B-4E21-8316-0871A87DBE8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CECAB4C-15E2-4DD9-9AD5-244214E9CE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4E17D03-CD4D-4EE2-8BB7-8ACEA94660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B17F0E-33ED-440A-91AD-2626960CA8F0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837607" y="3280058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1" name="Freeform: Shape 212">
              <a:extLst>
                <a:ext uri="{FF2B5EF4-FFF2-40B4-BE49-F238E27FC236}">
                  <a16:creationId xmlns:a16="http://schemas.microsoft.com/office/drawing/2014/main" id="{F68E7F19-4ECA-4877-AA46-D13421D50D5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65DDBBB-84C5-43B1-8F7E-66AB4D2290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97A59E9-2716-4E08-8F68-A541F715C2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EC20177-5377-444C-ADDA-B677AFFDC1BB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837607" y="3280058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5" name="Freeform: Shape 216">
              <a:extLst>
                <a:ext uri="{FF2B5EF4-FFF2-40B4-BE49-F238E27FC236}">
                  <a16:creationId xmlns:a16="http://schemas.microsoft.com/office/drawing/2014/main" id="{3AE6DB36-CF85-4910-9C87-55030F8D9B7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3F73A7C-4E43-4F55-94DA-6F318AD07C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5362849-D7F6-4F89-BE85-DA950DE4C9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BD5D6B4-1C13-4DF0-A4C9-794F5E4F76E2}"/>
              </a:ext>
            </a:extLst>
          </p:cNvPr>
          <p:cNvGrpSpPr>
            <a:grpSpLocks noChangeAspect="1"/>
          </p:cNvGrpSpPr>
          <p:nvPr/>
        </p:nvGrpSpPr>
        <p:grpSpPr>
          <a:xfrm>
            <a:off x="837607" y="3280058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9" name="Freeform: Shape 220">
              <a:extLst>
                <a:ext uri="{FF2B5EF4-FFF2-40B4-BE49-F238E27FC236}">
                  <a16:creationId xmlns:a16="http://schemas.microsoft.com/office/drawing/2014/main" id="{A80E3D73-6D1A-4156-9E0D-FE0CF4A91E6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DED2C9F-B179-492D-96CE-3B1ADFA189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D114BEE-D7ED-4CA5-921E-0FAE3C8475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0F5B341-573B-4066-964E-46EB0B33681E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837608" y="3280058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3" name="Freeform: Shape 224">
              <a:extLst>
                <a:ext uri="{FF2B5EF4-FFF2-40B4-BE49-F238E27FC236}">
                  <a16:creationId xmlns:a16="http://schemas.microsoft.com/office/drawing/2014/main" id="{EF67A6CC-48F1-460D-9C94-E7AB126764A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22EF3AB-71EE-46A1-844A-824FA99D97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E1B1F46-80EC-411C-9183-EF17BD04E9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BF08A2D-736D-4CBB-B6E0-64ED04244F3F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2560122" y="1817587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4" name="Freeform: Shape 204">
              <a:extLst>
                <a:ext uri="{FF2B5EF4-FFF2-40B4-BE49-F238E27FC236}">
                  <a16:creationId xmlns:a16="http://schemas.microsoft.com/office/drawing/2014/main" id="{9CE2CE34-271A-4437-999D-90B4B3398F0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4ECA5DD-B6E7-4B01-A2DB-E62A87B1B7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D54A271-B6AD-4724-A715-E0273AB57A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2502F47-EB70-482C-977E-8A24671445BD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2560122" y="1817587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8" name="Freeform: Shape 208">
              <a:extLst>
                <a:ext uri="{FF2B5EF4-FFF2-40B4-BE49-F238E27FC236}">
                  <a16:creationId xmlns:a16="http://schemas.microsoft.com/office/drawing/2014/main" id="{C7394A09-D8B5-4CBF-868E-5BB77DC2427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31F6284-CE24-4848-BAC6-5A74934761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A6C5E6B-351B-4BD5-B790-55E259E439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18304C7-C887-49DF-9020-506B230F8349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2560122" y="1817587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62" name="Freeform: Shape 212">
              <a:extLst>
                <a:ext uri="{FF2B5EF4-FFF2-40B4-BE49-F238E27FC236}">
                  <a16:creationId xmlns:a16="http://schemas.microsoft.com/office/drawing/2014/main" id="{64934585-4A51-4B57-A292-C1BDAFF5422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EC31E74-DEBC-4A36-A37D-2C9E7DE0E3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4EEAEB8-CD10-4A7D-8595-55E82F02F8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80BF763-91C6-4AF5-80E3-3F792DAD1A0A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2560122" y="1817587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66" name="Freeform: Shape 216">
              <a:extLst>
                <a:ext uri="{FF2B5EF4-FFF2-40B4-BE49-F238E27FC236}">
                  <a16:creationId xmlns:a16="http://schemas.microsoft.com/office/drawing/2014/main" id="{6771D42D-5A3C-45E8-BDF0-66A2CC6B8B7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7C20C37-7BA6-45EA-8CD1-EEE0B0407F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6959976-A8A2-4B1E-9039-0CFC4839B0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BAC578C-ED5A-419D-9BB7-5147A1DCCD30}"/>
              </a:ext>
            </a:extLst>
          </p:cNvPr>
          <p:cNvGrpSpPr>
            <a:grpSpLocks noChangeAspect="1"/>
          </p:cNvGrpSpPr>
          <p:nvPr/>
        </p:nvGrpSpPr>
        <p:grpSpPr>
          <a:xfrm>
            <a:off x="2560122" y="1817587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70" name="Freeform: Shape 220">
              <a:extLst>
                <a:ext uri="{FF2B5EF4-FFF2-40B4-BE49-F238E27FC236}">
                  <a16:creationId xmlns:a16="http://schemas.microsoft.com/office/drawing/2014/main" id="{1890B069-9ECF-446B-97DB-77D78EFF76C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CCF4E22-70BC-4745-9C25-0C312BAF0B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099C899-375A-45BD-8739-CD3097C324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7C7E872-FC32-444A-BE89-98879C20E351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2560123" y="1817587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74" name="Freeform: Shape 224">
              <a:extLst>
                <a:ext uri="{FF2B5EF4-FFF2-40B4-BE49-F238E27FC236}">
                  <a16:creationId xmlns:a16="http://schemas.microsoft.com/office/drawing/2014/main" id="{4BCB0E2E-DFB0-47EC-8AE5-F1D9CE30BB2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2B20BA2-6218-43F5-ACCE-E58EE8E9EF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475A9ED-D4F1-4A94-A2E2-D510B9326C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1492CE6-56CA-4BA7-9F10-504605A8E52C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2560121" y="461152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16" name="Freeform: Shape 204">
              <a:extLst>
                <a:ext uri="{FF2B5EF4-FFF2-40B4-BE49-F238E27FC236}">
                  <a16:creationId xmlns:a16="http://schemas.microsoft.com/office/drawing/2014/main" id="{F17CF284-7C97-4993-BD76-B8C7189F478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CB46738-346F-4C79-A7CB-7AC12F4789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03B12C1-1363-4E82-A988-C7D3054F84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EBA9C9C-5BF2-4925-B499-AAFF2DBD3EE2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2560121" y="461152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20" name="Freeform: Shape 208">
              <a:extLst>
                <a:ext uri="{FF2B5EF4-FFF2-40B4-BE49-F238E27FC236}">
                  <a16:creationId xmlns:a16="http://schemas.microsoft.com/office/drawing/2014/main" id="{6EE7E193-4EFD-42C8-A421-ADA713E1E29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47AB85E-3DD1-4528-B9C3-C68C9AEB64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4596C7C-0997-42FF-AC33-FCE4793AE4B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EED7A47-8D8E-4E50-B46E-BA33277F0AEC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2560121" y="461152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24" name="Freeform: Shape 212">
              <a:extLst>
                <a:ext uri="{FF2B5EF4-FFF2-40B4-BE49-F238E27FC236}">
                  <a16:creationId xmlns:a16="http://schemas.microsoft.com/office/drawing/2014/main" id="{CC9F5F5D-A8AF-4D2D-9168-B10E69F50B3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32941FC3-31D3-481A-A673-824EB1443A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9493D4C2-489E-412E-9355-CD88697FAC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7D5D56E-D0AA-47F8-AC70-D9CC07FE4A39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2560121" y="461152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28" name="Freeform: Shape 216">
              <a:extLst>
                <a:ext uri="{FF2B5EF4-FFF2-40B4-BE49-F238E27FC236}">
                  <a16:creationId xmlns:a16="http://schemas.microsoft.com/office/drawing/2014/main" id="{39050F4F-3C90-4D08-BEF6-9E89E508BDE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BF0BC98-926C-4E63-B70F-039582DFDD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A16E22F-C31D-40CD-B27A-478BEC572C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D504A62-3918-48BE-8D72-CB7765C87C82}"/>
              </a:ext>
            </a:extLst>
          </p:cNvPr>
          <p:cNvGrpSpPr>
            <a:grpSpLocks noChangeAspect="1"/>
          </p:cNvGrpSpPr>
          <p:nvPr/>
        </p:nvGrpSpPr>
        <p:grpSpPr>
          <a:xfrm>
            <a:off x="2560121" y="461152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32" name="Freeform: Shape 220">
              <a:extLst>
                <a:ext uri="{FF2B5EF4-FFF2-40B4-BE49-F238E27FC236}">
                  <a16:creationId xmlns:a16="http://schemas.microsoft.com/office/drawing/2014/main" id="{66387DE5-6824-42C5-B6FF-37F9AACE05A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4382A75-54D6-469C-87AA-A71EDDE37B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88278F8-8ADE-4633-837B-F86931980A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D6CCF69-53C7-4675-A605-6E6447128E13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2560122" y="4611524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36" name="Freeform: Shape 224">
              <a:extLst>
                <a:ext uri="{FF2B5EF4-FFF2-40B4-BE49-F238E27FC236}">
                  <a16:creationId xmlns:a16="http://schemas.microsoft.com/office/drawing/2014/main" id="{FB8B90C6-01CE-466D-83A7-CDB3900F102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AD9358A-8BD5-452E-8B6E-023BEA3525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5C95DFF-4354-4857-A0B9-62C9C5C73F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1890436-765E-45DB-822D-F86B0FFF57BF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4239290" y="3280060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47" name="Freeform: Shape 204">
              <a:extLst>
                <a:ext uri="{FF2B5EF4-FFF2-40B4-BE49-F238E27FC236}">
                  <a16:creationId xmlns:a16="http://schemas.microsoft.com/office/drawing/2014/main" id="{806511AB-EC46-49A4-8EAC-C5AA32E6AEB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D972A446-9A04-4C2C-B6F4-D06C4F4E82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C6EB65C5-C714-4C77-ADE6-F81D8EAD5F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C16776C-B936-4DB8-A82F-2F2AC25A0BE3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4239290" y="3280060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1" name="Freeform: Shape 208">
              <a:extLst>
                <a:ext uri="{FF2B5EF4-FFF2-40B4-BE49-F238E27FC236}">
                  <a16:creationId xmlns:a16="http://schemas.microsoft.com/office/drawing/2014/main" id="{6B418760-B766-4685-A8E3-72B944AE293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3EEAB8AD-2761-4374-BFE0-FB66EB3D29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7DCABD69-CBD3-42A9-96F2-B4DA501E73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270FF6E-822D-4E50-8AC0-C055885A177A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4239290" y="3280060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5" name="Freeform: Shape 212">
              <a:extLst>
                <a:ext uri="{FF2B5EF4-FFF2-40B4-BE49-F238E27FC236}">
                  <a16:creationId xmlns:a16="http://schemas.microsoft.com/office/drawing/2014/main" id="{7A2D43FE-8387-47C8-AD50-A1CA05B4229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AC09121B-D5BA-43E4-8B86-40B2357607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1B0FC62F-6EEF-4A51-8E1F-B5CD4196F0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CD014E4B-801C-47FD-A6BC-C02D1775245B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4239290" y="3280060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9" name="Freeform: Shape 216">
              <a:extLst>
                <a:ext uri="{FF2B5EF4-FFF2-40B4-BE49-F238E27FC236}">
                  <a16:creationId xmlns:a16="http://schemas.microsoft.com/office/drawing/2014/main" id="{3272BC6C-9C41-4457-BA53-AE086604A42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8CC0512-C07C-4F49-A77F-628991475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25E3A5C4-705B-446C-8180-01686207E09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56A3550F-6CBD-4CCD-9E11-4FB4B662B509}"/>
              </a:ext>
            </a:extLst>
          </p:cNvPr>
          <p:cNvGrpSpPr>
            <a:grpSpLocks noChangeAspect="1"/>
          </p:cNvGrpSpPr>
          <p:nvPr/>
        </p:nvGrpSpPr>
        <p:grpSpPr>
          <a:xfrm>
            <a:off x="4239290" y="3280060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63" name="Freeform: Shape 220">
              <a:extLst>
                <a:ext uri="{FF2B5EF4-FFF2-40B4-BE49-F238E27FC236}">
                  <a16:creationId xmlns:a16="http://schemas.microsoft.com/office/drawing/2014/main" id="{BF0B8846-D01E-4D2A-860D-39489469E1F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956F9D0E-733A-4D44-8AE5-8FD29ABF2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E8D6B01D-3F3B-4DC8-8BE8-CDD9DDD378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E5A88A0-B4CB-4D5C-AA85-9B0626446D63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4239291" y="3280060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67" name="Freeform: Shape 224">
              <a:extLst>
                <a:ext uri="{FF2B5EF4-FFF2-40B4-BE49-F238E27FC236}">
                  <a16:creationId xmlns:a16="http://schemas.microsoft.com/office/drawing/2014/main" id="{8A38A458-797B-4D74-9E9C-8FAB39C58A5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30C8D643-EC51-46FE-9198-BAF0C92C81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8E3ACBD-5E3D-4A2E-BCDF-3B019FACBD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29636C9-AC00-4296-91C0-03C7BBA94759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2560122" y="3210585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85" name="Freeform: Shape 204">
              <a:extLst>
                <a:ext uri="{FF2B5EF4-FFF2-40B4-BE49-F238E27FC236}">
                  <a16:creationId xmlns:a16="http://schemas.microsoft.com/office/drawing/2014/main" id="{C0C9AFD2-518E-4444-B94F-8542FCEBC14A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D4B2EBA-1663-4113-9233-4E7913E5B6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0989C42-A7A1-426A-94E2-893ABA1248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B1B0510-C493-4312-85E5-3801DFC7AEC9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2560122" y="3210585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89" name="Freeform: Shape 208">
              <a:extLst>
                <a:ext uri="{FF2B5EF4-FFF2-40B4-BE49-F238E27FC236}">
                  <a16:creationId xmlns:a16="http://schemas.microsoft.com/office/drawing/2014/main" id="{A462DA4E-BB81-42BF-BE25-94CE2BA8087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2C5A2C8-3620-49CB-877F-30BF1AA9EA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DF0623E-4697-4E64-998E-1086822C0C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0436367-96F2-4B14-8F70-97ABB15CFB33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2560122" y="3210585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93" name="Freeform: Shape 212">
              <a:extLst>
                <a:ext uri="{FF2B5EF4-FFF2-40B4-BE49-F238E27FC236}">
                  <a16:creationId xmlns:a16="http://schemas.microsoft.com/office/drawing/2014/main" id="{0B3489DF-AD47-4912-B25C-7AFC32F7270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E5D7530-1351-4680-9098-D4A72D1F1E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AA21204-311A-4565-8367-64A1D42D19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CA778DE-D0F5-4A58-AB1A-7B037AD256CA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2560122" y="3210585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97" name="Freeform: Shape 216">
              <a:extLst>
                <a:ext uri="{FF2B5EF4-FFF2-40B4-BE49-F238E27FC236}">
                  <a16:creationId xmlns:a16="http://schemas.microsoft.com/office/drawing/2014/main" id="{D6077968-98EF-4510-A825-19D4F18C1F1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95F1914-50FE-409F-AAAC-99DBE2C7AE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2F07C84-F2EA-47B0-9B1F-FCE1D7238A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ADF2388-512C-496C-BA36-C5E1F1091C1E}"/>
              </a:ext>
            </a:extLst>
          </p:cNvPr>
          <p:cNvGrpSpPr>
            <a:grpSpLocks noChangeAspect="1"/>
          </p:cNvGrpSpPr>
          <p:nvPr/>
        </p:nvGrpSpPr>
        <p:grpSpPr>
          <a:xfrm>
            <a:off x="2560122" y="3210585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01" name="Freeform: Shape 220">
              <a:extLst>
                <a:ext uri="{FF2B5EF4-FFF2-40B4-BE49-F238E27FC236}">
                  <a16:creationId xmlns:a16="http://schemas.microsoft.com/office/drawing/2014/main" id="{7DD9938D-3103-467C-85E2-68401B584AB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5C86FC8-84C1-499B-AC31-53B3E10D5D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8E14210-5BC8-4C12-BCDC-18822D38F4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F31535C-7E92-42AF-8FEB-5FB3641EC281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2560123" y="3210585"/>
            <a:ext cx="972000" cy="972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05" name="Freeform: Shape 224">
              <a:extLst>
                <a:ext uri="{FF2B5EF4-FFF2-40B4-BE49-F238E27FC236}">
                  <a16:creationId xmlns:a16="http://schemas.microsoft.com/office/drawing/2014/main" id="{AAA9184A-3CCF-4317-8400-0C32C615E0C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FC61C23-5A5B-4DA8-BE49-EE3516B75C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48CD910-BCF6-4B86-A4D1-4C28BB0443A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7" name="BLUE 1 Picture 102">
            <a:extLst>
              <a:ext uri="{FF2B5EF4-FFF2-40B4-BE49-F238E27FC236}">
                <a16:creationId xmlns:a16="http://schemas.microsoft.com/office/drawing/2014/main" id="{41406030-FC35-4492-8D44-A96C9E7E37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2510990" y="2970767"/>
            <a:ext cx="1017510" cy="1105849"/>
          </a:xfrm>
          <a:prstGeom prst="rect">
            <a:avLst/>
          </a:prstGeom>
          <a:ln>
            <a:noFill/>
          </a:ln>
        </p:spPr>
      </p:pic>
      <p:pic>
        <p:nvPicPr>
          <p:cNvPr id="492" name="BLUE 2 Picture 102">
            <a:extLst>
              <a:ext uri="{FF2B5EF4-FFF2-40B4-BE49-F238E27FC236}">
                <a16:creationId xmlns:a16="http://schemas.microsoft.com/office/drawing/2014/main" id="{A60E7FBC-321B-47AC-87EA-8AB3DE8D7D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4215544" y="3030559"/>
            <a:ext cx="1017510" cy="1105849"/>
          </a:xfrm>
          <a:prstGeom prst="rect">
            <a:avLst/>
          </a:prstGeom>
          <a:ln>
            <a:noFill/>
          </a:ln>
        </p:spPr>
      </p:pic>
      <p:pic>
        <p:nvPicPr>
          <p:cNvPr id="493" name="BLUE 3 Picture 102">
            <a:extLst>
              <a:ext uri="{FF2B5EF4-FFF2-40B4-BE49-F238E27FC236}">
                <a16:creationId xmlns:a16="http://schemas.microsoft.com/office/drawing/2014/main" id="{8A8B577F-0F79-4C66-A338-8EE54A4717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2539109" y="1516115"/>
            <a:ext cx="1017510" cy="1105849"/>
          </a:xfrm>
          <a:prstGeom prst="rect">
            <a:avLst/>
          </a:prstGeom>
          <a:ln>
            <a:noFill/>
          </a:ln>
        </p:spPr>
      </p:pic>
      <p:pic>
        <p:nvPicPr>
          <p:cNvPr id="494" name="BLUE 4 Picture 102">
            <a:extLst>
              <a:ext uri="{FF2B5EF4-FFF2-40B4-BE49-F238E27FC236}">
                <a16:creationId xmlns:a16="http://schemas.microsoft.com/office/drawing/2014/main" id="{B7E8D16A-BB1F-4D36-85CE-9C5A4753FD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816996" y="3035284"/>
            <a:ext cx="1017510" cy="1105849"/>
          </a:xfrm>
          <a:prstGeom prst="rect">
            <a:avLst/>
          </a:prstGeom>
          <a:ln>
            <a:noFill/>
          </a:ln>
        </p:spPr>
      </p:pic>
      <p:pic>
        <p:nvPicPr>
          <p:cNvPr id="495" name="BLUE 5 Picture 102">
            <a:extLst>
              <a:ext uri="{FF2B5EF4-FFF2-40B4-BE49-F238E27FC236}">
                <a16:creationId xmlns:a16="http://schemas.microsoft.com/office/drawing/2014/main" id="{93E53C58-8F8B-4C9A-A29A-8F64C87FD3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2539109" y="4430979"/>
            <a:ext cx="1017510" cy="1105849"/>
          </a:xfrm>
          <a:prstGeom prst="rect">
            <a:avLst/>
          </a:prstGeom>
          <a:ln>
            <a:noFill/>
          </a:ln>
        </p:spPr>
      </p:pic>
      <p:sp>
        <p:nvSpPr>
          <p:cNvPr id="522" name="16 Oval 80">
            <a:extLst>
              <a:ext uri="{FF2B5EF4-FFF2-40B4-BE49-F238E27FC236}">
                <a16:creationId xmlns:a16="http://schemas.microsoft.com/office/drawing/2014/main" id="{8E287B07-F524-4AF5-AB2A-15D6834EEF13}"/>
              </a:ext>
            </a:extLst>
          </p:cNvPr>
          <p:cNvSpPr>
            <a:spLocks noChangeAspect="1"/>
          </p:cNvSpPr>
          <p:nvPr/>
        </p:nvSpPr>
        <p:spPr>
          <a:xfrm>
            <a:off x="6852505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16</a:t>
            </a:r>
          </a:p>
        </p:txBody>
      </p:sp>
      <p:sp>
        <p:nvSpPr>
          <p:cNvPr id="523" name="17 Oval 81">
            <a:extLst>
              <a:ext uri="{FF2B5EF4-FFF2-40B4-BE49-F238E27FC236}">
                <a16:creationId xmlns:a16="http://schemas.microsoft.com/office/drawing/2014/main" id="{60E2E099-C47D-4480-BD7C-23DC6B67F6C3}"/>
              </a:ext>
            </a:extLst>
          </p:cNvPr>
          <p:cNvSpPr>
            <a:spLocks noChangeAspect="1"/>
          </p:cNvSpPr>
          <p:nvPr/>
        </p:nvSpPr>
        <p:spPr>
          <a:xfrm>
            <a:off x="7291895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17</a:t>
            </a:r>
          </a:p>
        </p:txBody>
      </p:sp>
      <p:sp>
        <p:nvSpPr>
          <p:cNvPr id="524" name="18 Oval 82">
            <a:extLst>
              <a:ext uri="{FF2B5EF4-FFF2-40B4-BE49-F238E27FC236}">
                <a16:creationId xmlns:a16="http://schemas.microsoft.com/office/drawing/2014/main" id="{CDAE460E-C89C-4796-8613-A1F18A885EF3}"/>
              </a:ext>
            </a:extLst>
          </p:cNvPr>
          <p:cNvSpPr>
            <a:spLocks noChangeAspect="1"/>
          </p:cNvSpPr>
          <p:nvPr/>
        </p:nvSpPr>
        <p:spPr>
          <a:xfrm>
            <a:off x="7731285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18</a:t>
            </a:r>
          </a:p>
        </p:txBody>
      </p:sp>
      <p:sp>
        <p:nvSpPr>
          <p:cNvPr id="525" name="19 Oval 83">
            <a:extLst>
              <a:ext uri="{FF2B5EF4-FFF2-40B4-BE49-F238E27FC236}">
                <a16:creationId xmlns:a16="http://schemas.microsoft.com/office/drawing/2014/main" id="{A2A0012D-77BA-4289-9091-BA5B6B7A39D6}"/>
              </a:ext>
            </a:extLst>
          </p:cNvPr>
          <p:cNvSpPr>
            <a:spLocks noChangeAspect="1"/>
          </p:cNvSpPr>
          <p:nvPr/>
        </p:nvSpPr>
        <p:spPr>
          <a:xfrm>
            <a:off x="8170675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19</a:t>
            </a:r>
          </a:p>
        </p:txBody>
      </p:sp>
      <p:sp>
        <p:nvSpPr>
          <p:cNvPr id="526" name="20 Oval 90">
            <a:extLst>
              <a:ext uri="{FF2B5EF4-FFF2-40B4-BE49-F238E27FC236}">
                <a16:creationId xmlns:a16="http://schemas.microsoft.com/office/drawing/2014/main" id="{DAA05958-29F7-4440-AED6-48891282B7A6}"/>
              </a:ext>
            </a:extLst>
          </p:cNvPr>
          <p:cNvSpPr>
            <a:spLocks noChangeAspect="1"/>
          </p:cNvSpPr>
          <p:nvPr/>
        </p:nvSpPr>
        <p:spPr>
          <a:xfrm>
            <a:off x="8610065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20</a:t>
            </a:r>
          </a:p>
        </p:txBody>
      </p:sp>
      <p:sp>
        <p:nvSpPr>
          <p:cNvPr id="528" name="22 Oval 89">
            <a:extLst>
              <a:ext uri="{FF2B5EF4-FFF2-40B4-BE49-F238E27FC236}">
                <a16:creationId xmlns:a16="http://schemas.microsoft.com/office/drawing/2014/main" id="{F4498834-487B-4F56-9375-2D50DA543F72}"/>
              </a:ext>
            </a:extLst>
          </p:cNvPr>
          <p:cNvSpPr>
            <a:spLocks noChangeAspect="1"/>
          </p:cNvSpPr>
          <p:nvPr/>
        </p:nvSpPr>
        <p:spPr>
          <a:xfrm>
            <a:off x="9488845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22</a:t>
            </a:r>
          </a:p>
        </p:txBody>
      </p:sp>
      <p:sp>
        <p:nvSpPr>
          <p:cNvPr id="529" name="23 Oval 85">
            <a:extLst>
              <a:ext uri="{FF2B5EF4-FFF2-40B4-BE49-F238E27FC236}">
                <a16:creationId xmlns:a16="http://schemas.microsoft.com/office/drawing/2014/main" id="{AD0B8C1A-A8CF-47D5-89D0-4F226AF04A73}"/>
              </a:ext>
            </a:extLst>
          </p:cNvPr>
          <p:cNvSpPr>
            <a:spLocks noChangeAspect="1"/>
          </p:cNvSpPr>
          <p:nvPr/>
        </p:nvSpPr>
        <p:spPr>
          <a:xfrm>
            <a:off x="9928235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23</a:t>
            </a:r>
          </a:p>
        </p:txBody>
      </p:sp>
      <p:sp>
        <p:nvSpPr>
          <p:cNvPr id="530" name="24Oval 84">
            <a:extLst>
              <a:ext uri="{FF2B5EF4-FFF2-40B4-BE49-F238E27FC236}">
                <a16:creationId xmlns:a16="http://schemas.microsoft.com/office/drawing/2014/main" id="{A8C58B12-1F66-41C4-9CA2-638245C0546C}"/>
              </a:ext>
            </a:extLst>
          </p:cNvPr>
          <p:cNvSpPr>
            <a:spLocks noChangeAspect="1"/>
          </p:cNvSpPr>
          <p:nvPr/>
        </p:nvSpPr>
        <p:spPr>
          <a:xfrm>
            <a:off x="10367625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24</a:t>
            </a:r>
          </a:p>
        </p:txBody>
      </p:sp>
      <p:sp>
        <p:nvSpPr>
          <p:cNvPr id="531" name="25 Oval 86">
            <a:extLst>
              <a:ext uri="{FF2B5EF4-FFF2-40B4-BE49-F238E27FC236}">
                <a16:creationId xmlns:a16="http://schemas.microsoft.com/office/drawing/2014/main" id="{C1B02276-6041-43BC-9F13-9C7A42B9B83A}"/>
              </a:ext>
            </a:extLst>
          </p:cNvPr>
          <p:cNvSpPr>
            <a:spLocks noChangeAspect="1"/>
          </p:cNvSpPr>
          <p:nvPr/>
        </p:nvSpPr>
        <p:spPr>
          <a:xfrm>
            <a:off x="10807015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25</a:t>
            </a:r>
          </a:p>
        </p:txBody>
      </p:sp>
      <p:sp>
        <p:nvSpPr>
          <p:cNvPr id="532" name="26 Oval 87">
            <a:extLst>
              <a:ext uri="{FF2B5EF4-FFF2-40B4-BE49-F238E27FC236}">
                <a16:creationId xmlns:a16="http://schemas.microsoft.com/office/drawing/2014/main" id="{9D35D888-0423-4969-AFAB-5103558457CC}"/>
              </a:ext>
            </a:extLst>
          </p:cNvPr>
          <p:cNvSpPr>
            <a:spLocks noChangeAspect="1"/>
          </p:cNvSpPr>
          <p:nvPr/>
        </p:nvSpPr>
        <p:spPr>
          <a:xfrm>
            <a:off x="11246409" y="1305176"/>
            <a:ext cx="288000" cy="2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CC66"/>
                </a:solidFill>
                <a:latin typeface="Berlin Sans FB Demi" panose="020E0802020502020306" pitchFamily="34" charset="0"/>
              </a:rPr>
              <a:t>26</a:t>
            </a:r>
          </a:p>
        </p:txBody>
      </p:sp>
      <p:sp>
        <p:nvSpPr>
          <p:cNvPr id="554" name="Oval 16">
            <a:extLst>
              <a:ext uri="{FF2B5EF4-FFF2-40B4-BE49-F238E27FC236}">
                <a16:creationId xmlns:a16="http://schemas.microsoft.com/office/drawing/2014/main" id="{90E72936-BFAD-4D4F-AF6C-9D67AE47E344}"/>
              </a:ext>
            </a:extLst>
          </p:cNvPr>
          <p:cNvSpPr>
            <a:spLocks noChangeAspect="1"/>
          </p:cNvSpPr>
          <p:nvPr/>
        </p:nvSpPr>
        <p:spPr>
          <a:xfrm>
            <a:off x="6828577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16</a:t>
            </a:r>
          </a:p>
        </p:txBody>
      </p:sp>
      <p:sp>
        <p:nvSpPr>
          <p:cNvPr id="555" name="Oval 17">
            <a:extLst>
              <a:ext uri="{FF2B5EF4-FFF2-40B4-BE49-F238E27FC236}">
                <a16:creationId xmlns:a16="http://schemas.microsoft.com/office/drawing/2014/main" id="{E0EF5788-B2C8-41D7-9E86-5379CDD8F73F}"/>
              </a:ext>
            </a:extLst>
          </p:cNvPr>
          <p:cNvSpPr>
            <a:spLocks noChangeAspect="1"/>
          </p:cNvSpPr>
          <p:nvPr/>
        </p:nvSpPr>
        <p:spPr>
          <a:xfrm>
            <a:off x="7267967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17</a:t>
            </a:r>
          </a:p>
        </p:txBody>
      </p:sp>
      <p:sp>
        <p:nvSpPr>
          <p:cNvPr id="556" name="Oval 18">
            <a:extLst>
              <a:ext uri="{FF2B5EF4-FFF2-40B4-BE49-F238E27FC236}">
                <a16:creationId xmlns:a16="http://schemas.microsoft.com/office/drawing/2014/main" id="{7B6C4558-AB98-4838-B190-BC2EE36B689E}"/>
              </a:ext>
            </a:extLst>
          </p:cNvPr>
          <p:cNvSpPr>
            <a:spLocks noChangeAspect="1"/>
          </p:cNvSpPr>
          <p:nvPr/>
        </p:nvSpPr>
        <p:spPr>
          <a:xfrm>
            <a:off x="7707357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18</a:t>
            </a:r>
          </a:p>
        </p:txBody>
      </p:sp>
      <p:sp>
        <p:nvSpPr>
          <p:cNvPr id="557" name="Oval 19">
            <a:extLst>
              <a:ext uri="{FF2B5EF4-FFF2-40B4-BE49-F238E27FC236}">
                <a16:creationId xmlns:a16="http://schemas.microsoft.com/office/drawing/2014/main" id="{67CE31CA-5CAF-465E-B6D2-3C1C15FF7BF0}"/>
              </a:ext>
            </a:extLst>
          </p:cNvPr>
          <p:cNvSpPr>
            <a:spLocks noChangeAspect="1"/>
          </p:cNvSpPr>
          <p:nvPr/>
        </p:nvSpPr>
        <p:spPr>
          <a:xfrm>
            <a:off x="8146747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19</a:t>
            </a:r>
          </a:p>
        </p:txBody>
      </p:sp>
      <p:sp>
        <p:nvSpPr>
          <p:cNvPr id="558" name="Oval 20">
            <a:extLst>
              <a:ext uri="{FF2B5EF4-FFF2-40B4-BE49-F238E27FC236}">
                <a16:creationId xmlns:a16="http://schemas.microsoft.com/office/drawing/2014/main" id="{65DA38FF-7B15-4719-9BC5-F1E4B5B4F85E}"/>
              </a:ext>
            </a:extLst>
          </p:cNvPr>
          <p:cNvSpPr>
            <a:spLocks noChangeAspect="1"/>
          </p:cNvSpPr>
          <p:nvPr/>
        </p:nvSpPr>
        <p:spPr>
          <a:xfrm>
            <a:off x="8586137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20</a:t>
            </a:r>
          </a:p>
        </p:txBody>
      </p:sp>
      <p:sp>
        <p:nvSpPr>
          <p:cNvPr id="560" name="Oval 22">
            <a:extLst>
              <a:ext uri="{FF2B5EF4-FFF2-40B4-BE49-F238E27FC236}">
                <a16:creationId xmlns:a16="http://schemas.microsoft.com/office/drawing/2014/main" id="{A55447C4-655C-4328-9687-E540920FB496}"/>
              </a:ext>
            </a:extLst>
          </p:cNvPr>
          <p:cNvSpPr>
            <a:spLocks noChangeAspect="1"/>
          </p:cNvSpPr>
          <p:nvPr/>
        </p:nvSpPr>
        <p:spPr>
          <a:xfrm>
            <a:off x="9464917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22</a:t>
            </a:r>
          </a:p>
        </p:txBody>
      </p:sp>
      <p:sp>
        <p:nvSpPr>
          <p:cNvPr id="561" name="Oval 23">
            <a:extLst>
              <a:ext uri="{FF2B5EF4-FFF2-40B4-BE49-F238E27FC236}">
                <a16:creationId xmlns:a16="http://schemas.microsoft.com/office/drawing/2014/main" id="{B19B29F7-B2F5-4006-887D-59E3A8E56CF4}"/>
              </a:ext>
            </a:extLst>
          </p:cNvPr>
          <p:cNvSpPr>
            <a:spLocks noChangeAspect="1"/>
          </p:cNvSpPr>
          <p:nvPr/>
        </p:nvSpPr>
        <p:spPr>
          <a:xfrm>
            <a:off x="9904307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23</a:t>
            </a:r>
          </a:p>
        </p:txBody>
      </p:sp>
      <p:sp>
        <p:nvSpPr>
          <p:cNvPr id="562" name="Oval 24">
            <a:extLst>
              <a:ext uri="{FF2B5EF4-FFF2-40B4-BE49-F238E27FC236}">
                <a16:creationId xmlns:a16="http://schemas.microsoft.com/office/drawing/2014/main" id="{3BED9D84-4728-4FC5-8F70-D452E08A9E41}"/>
              </a:ext>
            </a:extLst>
          </p:cNvPr>
          <p:cNvSpPr>
            <a:spLocks noChangeAspect="1"/>
          </p:cNvSpPr>
          <p:nvPr/>
        </p:nvSpPr>
        <p:spPr>
          <a:xfrm>
            <a:off x="10343697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24</a:t>
            </a:r>
          </a:p>
        </p:txBody>
      </p:sp>
      <p:sp>
        <p:nvSpPr>
          <p:cNvPr id="563" name="Oval 25">
            <a:extLst>
              <a:ext uri="{FF2B5EF4-FFF2-40B4-BE49-F238E27FC236}">
                <a16:creationId xmlns:a16="http://schemas.microsoft.com/office/drawing/2014/main" id="{E39F6AD4-99FE-44E1-9E5D-2351D9069821}"/>
              </a:ext>
            </a:extLst>
          </p:cNvPr>
          <p:cNvSpPr>
            <a:spLocks noChangeAspect="1"/>
          </p:cNvSpPr>
          <p:nvPr/>
        </p:nvSpPr>
        <p:spPr>
          <a:xfrm>
            <a:off x="10783087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25</a:t>
            </a:r>
          </a:p>
        </p:txBody>
      </p:sp>
      <p:sp>
        <p:nvSpPr>
          <p:cNvPr id="564" name="Oval 26">
            <a:extLst>
              <a:ext uri="{FF2B5EF4-FFF2-40B4-BE49-F238E27FC236}">
                <a16:creationId xmlns:a16="http://schemas.microsoft.com/office/drawing/2014/main" id="{C9DEDF9F-7452-4B41-BB0E-26162E76CF8E}"/>
              </a:ext>
            </a:extLst>
          </p:cNvPr>
          <p:cNvSpPr>
            <a:spLocks noChangeAspect="1"/>
          </p:cNvSpPr>
          <p:nvPr/>
        </p:nvSpPr>
        <p:spPr>
          <a:xfrm>
            <a:off x="11222481" y="1305176"/>
            <a:ext cx="288000" cy="288000"/>
          </a:xfrm>
          <a:prstGeom prst="ellipse">
            <a:avLst/>
          </a:prstGeom>
          <a:solidFill>
            <a:srgbClr val="FFCC66"/>
          </a:solidFill>
          <a:ln>
            <a:solidFill>
              <a:srgbClr val="423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997915"/>
                </a:solidFill>
                <a:latin typeface="Berlin Sans FB Demi" panose="020E0802020502020306" pitchFamily="34" charset="0"/>
              </a:rPr>
              <a:t>26</a:t>
            </a:r>
          </a:p>
        </p:txBody>
      </p:sp>
      <p:sp>
        <p:nvSpPr>
          <p:cNvPr id="2" name="REVEAL TextBox 1">
            <a:extLst>
              <a:ext uri="{FF2B5EF4-FFF2-40B4-BE49-F238E27FC236}">
                <a16:creationId xmlns:a16="http://schemas.microsoft.com/office/drawing/2014/main" id="{9200D11B-216A-4187-8589-60C7CDC52AA9}"/>
              </a:ext>
            </a:extLst>
          </p:cNvPr>
          <p:cNvSpPr txBox="1"/>
          <p:nvPr/>
        </p:nvSpPr>
        <p:spPr>
          <a:xfrm>
            <a:off x="2520063" y="5747312"/>
            <a:ext cx="107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CC66"/>
                </a:solidFill>
                <a:latin typeface="Berlin Sans FB Demi" panose="020E0802020502020306" pitchFamily="34" charset="0"/>
              </a:rPr>
              <a:t>REVEAL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F72FD7-061B-4113-89F5-4545AD6242E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9"/>
          <a:stretch/>
        </p:blipFill>
        <p:spPr>
          <a:xfrm>
            <a:off x="1709157" y="29296"/>
            <a:ext cx="8912811" cy="12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2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1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1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1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1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1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1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10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0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10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10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10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10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10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0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10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10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0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10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0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10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10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0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10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10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0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10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10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10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10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10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10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000"/>
                            </p:stCondLst>
                            <p:childTnLst>
                              <p:par>
                                <p:cTn id="2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00"/>
                            </p:stCondLst>
                            <p:childTnLst>
                              <p:par>
                                <p:cTn id="3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000"/>
                            </p:stCondLst>
                            <p:childTnLst>
                              <p:par>
                                <p:cTn id="3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000"/>
                            </p:stCondLst>
                            <p:childTnLst>
                              <p:par>
                                <p:cTn id="4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000"/>
                            </p:stCondLst>
                            <p:childTnLst>
                              <p:par>
                                <p:cTn id="4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000"/>
                            </p:stCondLst>
                            <p:childTnLst>
                              <p:par>
                                <p:cTn id="4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8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7" fill="hold">
                      <p:stCondLst>
                        <p:cond delay="0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000"/>
                            </p:stCondLst>
                            <p:childTnLst>
                              <p:par>
                                <p:cTn id="5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1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4" fill="hold">
                      <p:stCondLst>
                        <p:cond delay="0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4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1" fill="hold">
                      <p:stCondLst>
                        <p:cond delay="0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000"/>
                            </p:stCondLst>
                            <p:childTnLst>
                              <p:par>
                                <p:cTn id="5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6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8" fill="hold">
                      <p:stCondLst>
                        <p:cond delay="0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000"/>
                            </p:stCondLst>
                            <p:childTnLst>
                              <p:par>
                                <p:cTn id="5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3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9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5" fill="hold">
                      <p:stCondLst>
                        <p:cond delay="0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000"/>
                            </p:stCondLst>
                            <p:childTnLst>
                              <p:par>
                                <p:cTn id="6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21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2" fill="hold">
                      <p:stCondLst>
                        <p:cond delay="0"/>
                      </p:stCondLst>
                      <p:childTnLst>
                        <p:par>
                          <p:cTn id="623" fill="hold">
                            <p:stCondLst>
                              <p:cond delay="0"/>
                            </p:stCondLst>
                            <p:childTnLst>
                              <p:par>
                                <p:cTn id="6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1000"/>
                            </p:stCondLst>
                            <p:childTnLst>
                              <p:par>
                                <p:cTn id="6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7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4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675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6" fill="hold">
                      <p:stCondLst>
                        <p:cond delay="0"/>
                      </p:stCondLst>
                      <p:childTnLst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1000"/>
                            </p:stCondLst>
                            <p:childTnLst>
                              <p:par>
                                <p:cTn id="6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1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70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3" fill="hold">
                      <p:stCondLst>
                        <p:cond delay="0"/>
                      </p:stCondLst>
                      <p:childTnLst>
                        <p:par>
                          <p:cTn id="704" fill="hold">
                            <p:stCondLst>
                              <p:cond delay="0"/>
                            </p:stCondLst>
                            <p:childTnLst>
                              <p:par>
                                <p:cTn id="7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8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729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0" fill="hold">
                      <p:stCondLst>
                        <p:cond delay="0"/>
                      </p:stCondLst>
                      <p:childTnLst>
                        <p:par>
                          <p:cTn id="731" fill="hold">
                            <p:stCondLst>
                              <p:cond delay="0"/>
                            </p:stCondLst>
                            <p:childTnLst>
                              <p:par>
                                <p:cTn id="7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1000"/>
                            </p:stCondLst>
                            <p:childTnLst>
                              <p:par>
                                <p:cTn id="7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5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756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7" fill="hold">
                      <p:stCondLst>
                        <p:cond delay="0"/>
                      </p:stCondLst>
                      <p:childTnLst>
                        <p:par>
                          <p:cTn id="758" fill="hold">
                            <p:stCondLst>
                              <p:cond delay="0"/>
                            </p:stCondLst>
                            <p:childTnLst>
                              <p:par>
                                <p:cTn id="7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2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783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4" fill="hold">
                      <p:stCondLst>
                        <p:cond delay="0"/>
                      </p:stCondLst>
                      <p:childTnLst>
                        <p:par>
                          <p:cTn id="785" fill="hold">
                            <p:stCondLst>
                              <p:cond delay="0"/>
                            </p:stCondLst>
                            <p:childTnLst>
                              <p:par>
                                <p:cTn id="7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1000"/>
                            </p:stCondLst>
                            <p:childTnLst>
                              <p:par>
                                <p:cTn id="8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9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810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1" fill="hold">
                      <p:stCondLst>
                        <p:cond delay="0"/>
                      </p:stCondLst>
                      <p:childTnLst>
                        <p:par>
                          <p:cTn id="812" fill="hold">
                            <p:stCondLst>
                              <p:cond delay="0"/>
                            </p:stCondLst>
                            <p:childTnLst>
                              <p:par>
                                <p:cTn id="8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1000"/>
                            </p:stCondLst>
                            <p:childTnLst>
                              <p:par>
                                <p:cTn id="8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6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837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8" fill="hold">
                      <p:stCondLst>
                        <p:cond delay="0"/>
                      </p:stCondLst>
                      <p:childTnLst>
                        <p:par>
                          <p:cTn id="839" fill="hold">
                            <p:stCondLst>
                              <p:cond delay="0"/>
                            </p:stCondLst>
                            <p:childTnLst>
                              <p:par>
                                <p:cTn id="8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1000"/>
                            </p:stCondLst>
                            <p:childTnLst>
                              <p:par>
                                <p:cTn id="8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3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864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5" fill="hold">
                      <p:stCondLst>
                        <p:cond delay="0"/>
                      </p:stCondLst>
                      <p:childTnLst>
                        <p:par>
                          <p:cTn id="866" fill="hold">
                            <p:stCondLst>
                              <p:cond delay="0"/>
                            </p:stCondLst>
                            <p:childTnLst>
                              <p:par>
                                <p:cTn id="8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0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891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2" fill="hold">
                      <p:stCondLst>
                        <p:cond delay="0"/>
                      </p:stCondLst>
                      <p:childTnLst>
                        <p:par>
                          <p:cTn id="893" fill="hold">
                            <p:stCondLst>
                              <p:cond delay="0"/>
                            </p:stCondLst>
                            <p:childTnLst>
                              <p:par>
                                <p:cTn id="8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7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918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9" fill="hold">
                      <p:stCondLst>
                        <p:cond delay="0"/>
                      </p:stCondLst>
                      <p:childTnLst>
                        <p:par>
                          <p:cTn id="920" fill="hold">
                            <p:stCondLst>
                              <p:cond delay="0"/>
                            </p:stCondLst>
                            <p:childTnLst>
                              <p:par>
                                <p:cTn id="9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7" fill="hold">
                            <p:stCondLst>
                              <p:cond delay="1000"/>
                            </p:stCondLst>
                            <p:childTnLst>
                              <p:par>
                                <p:cTn id="9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4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9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6" fill="hold">
                      <p:stCondLst>
                        <p:cond delay="0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9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2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5"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8"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1"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7" dur="3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69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0" fill="hold">
                      <p:stCondLst>
                        <p:cond delay="0"/>
                      </p:stCondLst>
                      <p:childTnLst>
                        <p:par>
                          <p:cTn id="971" fill="hold">
                            <p:stCondLst>
                              <p:cond delay="0"/>
                            </p:stCondLst>
                            <p:childTnLst>
                              <p:par>
                                <p:cTn id="9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5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8" fill="hold">
                            <p:stCondLst>
                              <p:cond delay="1000"/>
                            </p:stCondLst>
                            <p:childTnLst>
                              <p:par>
                                <p:cTn id="9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993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4" fill="hold">
                      <p:stCondLst>
                        <p:cond delay="0"/>
                      </p:stCondLst>
                      <p:childTnLst>
                        <p:par>
                          <p:cTn id="995" fill="hold">
                            <p:stCondLst>
                              <p:cond delay="0"/>
                            </p:stCondLst>
                            <p:childTnLst>
                              <p:par>
                                <p:cTn id="9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1017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8" fill="hold">
                      <p:stCondLst>
                        <p:cond delay="0"/>
                      </p:stCondLst>
                      <p:childTnLst>
                        <p:par>
                          <p:cTn id="1019" fill="hold">
                            <p:stCondLst>
                              <p:cond delay="0"/>
                            </p:stCondLst>
                            <p:childTnLst>
                              <p:par>
                                <p:cTn id="10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3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1041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2" fill="hold">
                      <p:stCondLst>
                        <p:cond delay="0"/>
                      </p:stCondLst>
                      <p:childTnLst>
                        <p:par>
                          <p:cTn id="1043" fill="hold">
                            <p:stCondLst>
                              <p:cond delay="0"/>
                            </p:stCondLst>
                            <p:childTnLst>
                              <p:par>
                                <p:cTn id="10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065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6" fill="hold">
                      <p:stCondLst>
                        <p:cond delay="0"/>
                      </p:stCondLst>
                      <p:childTnLst>
                        <p:par>
                          <p:cTn id="1067" fill="hold">
                            <p:stCondLst>
                              <p:cond delay="0"/>
                            </p:stCondLst>
                            <p:childTnLst>
                              <p:par>
                                <p:cTn id="10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1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1089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0" fill="hold">
                      <p:stCondLst>
                        <p:cond delay="0"/>
                      </p:stCondLst>
                      <p:childTnLst>
                        <p:par>
                          <p:cTn id="1091" fill="hold">
                            <p:stCondLst>
                              <p:cond delay="0"/>
                            </p:stCondLst>
                            <p:childTnLst>
                              <p:par>
                                <p:cTn id="10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5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1113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4" fill="hold">
                      <p:stCondLst>
                        <p:cond delay="0"/>
                      </p:stCondLst>
                      <p:childTnLst>
                        <p:par>
                          <p:cTn id="1115" fill="hold">
                            <p:stCondLst>
                              <p:cond delay="0"/>
                            </p:stCondLst>
                            <p:childTnLst>
                              <p:par>
                                <p:cTn id="1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9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1137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8" fill="hold">
                      <p:stCondLst>
                        <p:cond delay="0"/>
                      </p:stCondLst>
                      <p:childTnLst>
                        <p:par>
                          <p:cTn id="1139" fill="hold">
                            <p:stCondLst>
                              <p:cond delay="0"/>
                            </p:stCondLst>
                            <p:childTnLst>
                              <p:par>
                                <p:cTn id="1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161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2" fill="hold">
                      <p:stCondLst>
                        <p:cond delay="0"/>
                      </p:stCondLst>
                      <p:childTnLst>
                        <p:par>
                          <p:cTn id="1163" fill="hold">
                            <p:stCondLst>
                              <p:cond delay="0"/>
                            </p:stCondLst>
                            <p:childTnLst>
                              <p:par>
                                <p:cTn id="1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7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1185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6" fill="hold">
                      <p:stCondLst>
                        <p:cond delay="0"/>
                      </p:stCondLst>
                      <p:childTnLst>
                        <p:par>
                          <p:cTn id="1187" fill="hold">
                            <p:stCondLst>
                              <p:cond delay="0"/>
                            </p:stCondLst>
                            <p:childTnLst>
                              <p:par>
                                <p:cTn id="1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1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5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1233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4" fill="hold">
                      <p:stCondLst>
                        <p:cond delay="0"/>
                      </p:stCondLst>
                      <p:childTnLst>
                        <p:par>
                          <p:cTn id="1235" fill="hold">
                            <p:stCondLst>
                              <p:cond delay="0"/>
                            </p:stCondLst>
                            <p:childTnLst>
                              <p:par>
                                <p:cTn id="1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9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257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8" fill="hold">
                      <p:stCondLst>
                        <p:cond delay="0"/>
                      </p:stCondLst>
                      <p:childTnLst>
                        <p:par>
                          <p:cTn id="1259" fill="hold">
                            <p:stCondLst>
                              <p:cond delay="0"/>
                            </p:stCondLst>
                            <p:childTnLst>
                              <p:par>
                                <p:cTn id="12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3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1281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2" fill="hold">
                      <p:stCondLst>
                        <p:cond delay="0"/>
                      </p:stCondLst>
                      <p:childTnLst>
                        <p:par>
                          <p:cTn id="1283" fill="hold">
                            <p:stCondLst>
                              <p:cond delay="0"/>
                            </p:stCondLst>
                            <p:childTnLst>
                              <p:par>
                                <p:cTn id="12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7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1305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6" fill="hold">
                      <p:stCondLst>
                        <p:cond delay="0"/>
                      </p:stCondLst>
                      <p:childTnLst>
                        <p:par>
                          <p:cTn id="1307" fill="hold">
                            <p:stCondLst>
                              <p:cond delay="0"/>
                            </p:stCondLst>
                            <p:childTnLst>
                              <p:par>
                                <p:cTn id="13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1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1329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0" fill="hold">
                      <p:stCondLst>
                        <p:cond delay="0"/>
                      </p:stCondLst>
                      <p:childTnLst>
                        <p:par>
                          <p:cTn id="1331" fill="hold">
                            <p:stCondLst>
                              <p:cond delay="0"/>
                            </p:stCondLst>
                            <p:childTnLst>
                              <p:par>
                                <p:cTn id="13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5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353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4" fill="hold">
                      <p:stCondLst>
                        <p:cond delay="0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9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1377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8" fill="hold">
                      <p:stCondLst>
                        <p:cond delay="0"/>
                      </p:stCondLst>
                      <p:childTnLst>
                        <p:par>
                          <p:cTn id="1379" fill="hold">
                            <p:stCondLst>
                              <p:cond delay="0"/>
                            </p:stCondLst>
                            <p:childTnLst>
                              <p:par>
                                <p:cTn id="13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3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1401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2" fill="hold">
                      <p:stCondLst>
                        <p:cond delay="0"/>
                      </p:stCondLst>
                      <p:childTnLst>
                        <p:par>
                          <p:cTn id="1403" fill="hold">
                            <p:stCondLst>
                              <p:cond delay="0"/>
                            </p:stCondLst>
                            <p:childTnLst>
                              <p:par>
                                <p:cTn id="14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7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425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6" fill="hold">
                      <p:stCondLst>
                        <p:cond delay="0"/>
                      </p:stCondLst>
                      <p:childTnLst>
                        <p:par>
                          <p:cTn id="1427" fill="hold">
                            <p:stCondLst>
                              <p:cond delay="0"/>
                            </p:stCondLst>
                            <p:childTnLst>
                              <p:par>
                                <p:cTn id="14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1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1449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0" fill="hold">
                      <p:stCondLst>
                        <p:cond delay="0"/>
                      </p:stCondLst>
                      <p:childTnLst>
                        <p:par>
                          <p:cTn id="1451" fill="hold">
                            <p:stCondLst>
                              <p:cond delay="0"/>
                            </p:stCondLst>
                            <p:childTnLst>
                              <p:par>
                                <p:cTn id="14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5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473" restart="whenNotActive" fill="hold" evtFilter="cancelBubble" nodeType="interactiveSeq">
                <p:stCondLst>
                  <p:cond evt="onClick" delay="0">
                    <p:tgtEl>
                      <p:spTgt spid="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4" fill="hold">
                      <p:stCondLst>
                        <p:cond delay="0"/>
                      </p:stCondLst>
                      <p:childTnLst>
                        <p:par>
                          <p:cTn id="1475" fill="hold">
                            <p:stCondLst>
                              <p:cond delay="0"/>
                            </p:stCondLst>
                            <p:childTnLst>
                              <p:par>
                                <p:cTn id="14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79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"/>
                  </p:tgtEl>
                </p:cond>
              </p:nextCondLst>
            </p:seq>
            <p:seq concurrent="1" nextAc="seek">
              <p:cTn id="1497" restart="whenNotActive" fill="hold" evtFilter="cancelBubble" nodeType="interactiveSeq">
                <p:stCondLst>
                  <p:cond evt="onClick" delay="0">
                    <p:tgtEl>
                      <p:spTgt spid="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8" fill="hold">
                      <p:stCondLst>
                        <p:cond delay="0"/>
                      </p:stCondLst>
                      <p:childTnLst>
                        <p:par>
                          <p:cTn id="1499" fill="hold">
                            <p:stCondLst>
                              <p:cond delay="0"/>
                            </p:stCondLst>
                            <p:childTnLst>
                              <p:par>
                                <p:cTn id="15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3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4"/>
                  </p:tgtEl>
                </p:cond>
              </p:nextCondLst>
            </p:seq>
            <p:seq concurrent="1" nextAc="seek">
              <p:cTn id="1521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2" fill="hold">
                      <p:stCondLst>
                        <p:cond delay="0"/>
                      </p:stCondLst>
                      <p:childTnLst>
                        <p:par>
                          <p:cTn id="1523" fill="hold">
                            <p:stCondLst>
                              <p:cond delay="0"/>
                            </p:stCondLst>
                            <p:childTnLst>
                              <p:par>
                                <p:cTn id="15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27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545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6" fill="hold">
                      <p:stCondLst>
                        <p:cond delay="0"/>
                      </p:stCondLst>
                      <p:childTnLst>
                        <p:par>
                          <p:cTn id="1547" fill="hold">
                            <p:stCondLst>
                              <p:cond delay="0"/>
                            </p:stCondLst>
                            <p:childTnLst>
                              <p:par>
                                <p:cTn id="15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51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1569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0" fill="hold">
                      <p:stCondLst>
                        <p:cond delay="0"/>
                      </p:stCondLst>
                      <p:childTnLst>
                        <p:par>
                          <p:cTn id="1571" fill="hold">
                            <p:stCondLst>
                              <p:cond delay="0"/>
                            </p:stCondLst>
                            <p:childTnLst>
                              <p:par>
                                <p:cTn id="15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5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593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4" fill="hold">
                      <p:stCondLst>
                        <p:cond delay="0"/>
                      </p:stCondLst>
                      <p:childTnLst>
                        <p:par>
                          <p:cTn id="1595" fill="hold">
                            <p:stCondLst>
                              <p:cond delay="0"/>
                            </p:stCondLst>
                            <p:childTnLst>
                              <p:par>
                                <p:cTn id="15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99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3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4"/>
                  </p:tgtEl>
                </p:cond>
              </p:nextCondLst>
            </p:seq>
            <p:seq concurrent="1" nextAc="seek">
              <p:cTn id="1641" restart="whenNotActive" fill="hold" evtFilter="cancelBubble" nodeType="interactiveSeq">
                <p:stCondLst>
                  <p:cond evt="onClick" delay="0">
                    <p:tgtEl>
                      <p:spTgt spid="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2" fill="hold">
                      <p:stCondLst>
                        <p:cond delay="0"/>
                      </p:stCondLst>
                      <p:childTnLst>
                        <p:par>
                          <p:cTn id="1643" fill="hold">
                            <p:stCondLst>
                              <p:cond delay="0"/>
                            </p:stCondLst>
                            <p:childTnLst>
                              <p:par>
                                <p:cTn id="16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47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"/>
                  </p:tgtEl>
                </p:cond>
              </p:nextCondLst>
            </p:seq>
            <p:seq concurrent="1" nextAc="seek">
              <p:cTn id="1665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6" fill="hold">
                      <p:stCondLst>
                        <p:cond delay="0"/>
                      </p:stCondLst>
                      <p:childTnLst>
                        <p:par>
                          <p:cTn id="1667" fill="hold">
                            <p:stCondLst>
                              <p:cond delay="0"/>
                            </p:stCondLst>
                            <p:childTnLst>
                              <p:par>
                                <p:cTn id="16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71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168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0" fill="hold">
                      <p:stCondLst>
                        <p:cond delay="0"/>
                      </p:stCondLst>
                      <p:childTnLst>
                        <p:par>
                          <p:cTn id="1691" fill="hold">
                            <p:stCondLst>
                              <p:cond delay="0"/>
                            </p:stCondLst>
                            <p:childTnLst>
                              <p:par>
                                <p:cTn id="16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94" restart="whenNotActive" fill="hold" evtFilter="cancelBubble" nodeType="interactiveSeq">
                <p:stCondLst>
                  <p:cond evt="onClick" delay="0">
                    <p:tgtEl>
                      <p:spTgt spid="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5" fill="hold">
                      <p:stCondLst>
                        <p:cond delay="0"/>
                      </p:stCondLst>
                      <p:childTnLst>
                        <p:par>
                          <p:cTn id="1696" fill="hold">
                            <p:stCondLst>
                              <p:cond delay="0"/>
                            </p:stCondLst>
                            <p:childTnLst>
                              <p:par>
                                <p:cTn id="16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9"/>
                  </p:tgtEl>
                </p:cond>
              </p:nextCondLst>
            </p:seq>
            <p:seq concurrent="1" nextAc="seek">
              <p:cTn id="1699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0" fill="hold">
                      <p:stCondLst>
                        <p:cond delay="0"/>
                      </p:stCondLst>
                      <p:childTnLst>
                        <p:par>
                          <p:cTn id="1701" fill="hold">
                            <p:stCondLst>
                              <p:cond delay="0"/>
                            </p:stCondLst>
                            <p:childTnLst>
                              <p:par>
                                <p:cTn id="17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1704" restart="whenNotActive" fill="hold" evtFilter="cancelBubble" nodeType="interactiveSeq">
                <p:stCondLst>
                  <p:cond evt="onClick" delay="0">
                    <p:tgtEl>
                      <p:spTgt spid="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5" fill="hold">
                      <p:stCondLst>
                        <p:cond delay="0"/>
                      </p:stCondLst>
                      <p:childTnLst>
                        <p:par>
                          <p:cTn id="1706" fill="hold">
                            <p:stCondLst>
                              <p:cond delay="0"/>
                            </p:stCondLst>
                            <p:childTnLst>
                              <p:par>
                                <p:cTn id="17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2"/>
                  </p:tgtEl>
                </p:cond>
              </p:nextCondLst>
            </p:seq>
            <p:seq concurrent="1" nextAc="seek">
              <p:cTn id="1709" restart="whenNotActive" fill="hold" evtFilter="cancelBubble" nodeType="interactiveSeq">
                <p:stCondLst>
                  <p:cond evt="onClick" delay="0">
                    <p:tgtEl>
                      <p:spTgt spid="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0" fill="hold">
                      <p:stCondLst>
                        <p:cond delay="0"/>
                      </p:stCondLst>
                      <p:childTnLst>
                        <p:par>
                          <p:cTn id="1711" fill="hold">
                            <p:stCondLst>
                              <p:cond delay="0"/>
                            </p:stCondLst>
                            <p:childTnLst>
                              <p:par>
                                <p:cTn id="17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"/>
                  </p:tgtEl>
                </p:cond>
              </p:nextCondLst>
            </p:seq>
            <p:seq concurrent="1" nextAc="seek">
              <p:cTn id="1714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5" fill="hold">
                      <p:stCondLst>
                        <p:cond delay="0"/>
                      </p:stCondLst>
                      <p:childTnLst>
                        <p:par>
                          <p:cTn id="1716" fill="hold">
                            <p:stCondLst>
                              <p:cond delay="0"/>
                            </p:stCondLst>
                            <p:childTnLst>
                              <p:par>
                                <p:cTn id="17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5"/>
                  </p:tgtEl>
                </p:cond>
              </p:nextCondLst>
            </p:seq>
            <p:seq concurrent="1" nextAc="seek">
              <p:cTn id="1724" restart="whenNotActive" fill="hold" evtFilter="cancelBubble" nodeType="interactiveSeq">
                <p:stCondLst>
                  <p:cond evt="onClick" delay="0">
                    <p:tgtEl>
                      <p:spTgt spid="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5" fill="hold">
                      <p:stCondLst>
                        <p:cond delay="0"/>
                      </p:stCondLst>
                      <p:childTnLst>
                        <p:par>
                          <p:cTn id="1726" fill="hold">
                            <p:stCondLst>
                              <p:cond delay="0"/>
                            </p:stCondLst>
                            <p:childTnLst>
                              <p:par>
                                <p:cTn id="17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6"/>
                  </p:tgtEl>
                </p:cond>
              </p:nextCondLst>
            </p:seq>
            <p:seq concurrent="1" nextAc="seek">
              <p:cTn id="1729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0" fill="hold">
                      <p:stCondLst>
                        <p:cond delay="0"/>
                      </p:stCondLst>
                      <p:childTnLst>
                        <p:par>
                          <p:cTn id="1731" fill="hold">
                            <p:stCondLst>
                              <p:cond delay="0"/>
                            </p:stCondLst>
                            <p:childTnLst>
                              <p:par>
                                <p:cTn id="17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1734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5" fill="hold">
                      <p:stCondLst>
                        <p:cond delay="0"/>
                      </p:stCondLst>
                      <p:childTnLst>
                        <p:par>
                          <p:cTn id="1736" fill="hold">
                            <p:stCondLst>
                              <p:cond delay="0"/>
                            </p:stCondLst>
                            <p:childTnLst>
                              <p:par>
                                <p:cTn id="17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1739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0" fill="hold">
                      <p:stCondLst>
                        <p:cond delay="0"/>
                      </p:stCondLst>
                      <p:childTnLst>
                        <p:par>
                          <p:cTn id="1741" fill="hold">
                            <p:stCondLst>
                              <p:cond delay="0"/>
                            </p:stCondLst>
                            <p:childTnLst>
                              <p:par>
                                <p:cTn id="17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1744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5" fill="hold">
                      <p:stCondLst>
                        <p:cond delay="0"/>
                      </p:stCondLst>
                      <p:childTnLst>
                        <p:par>
                          <p:cTn id="1746" fill="hold">
                            <p:stCondLst>
                              <p:cond delay="0"/>
                            </p:stCondLst>
                            <p:childTnLst>
                              <p:par>
                                <p:cTn id="17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1749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0" fill="hold">
                      <p:stCondLst>
                        <p:cond delay="0"/>
                      </p:stCondLst>
                      <p:childTnLst>
                        <p:par>
                          <p:cTn id="1751" fill="hold">
                            <p:stCondLst>
                              <p:cond delay="0"/>
                            </p:stCondLst>
                            <p:childTnLst>
                              <p:par>
                                <p:cTn id="17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1754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5" fill="hold">
                      <p:stCondLst>
                        <p:cond delay="0"/>
                      </p:stCondLst>
                      <p:childTnLst>
                        <p:par>
                          <p:cTn id="1756" fill="hold">
                            <p:stCondLst>
                              <p:cond delay="0"/>
                            </p:stCondLst>
                            <p:childTnLst>
                              <p:par>
                                <p:cTn id="17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1759" restart="whenNotActive" fill="hold" evtFilter="cancelBubble" nodeType="interactiveSeq">
                <p:stCondLst>
                  <p:cond evt="onClick" delay="0">
                    <p:tgtEl>
                      <p:spTgt spid="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0" fill="hold">
                      <p:stCondLst>
                        <p:cond delay="0"/>
                      </p:stCondLst>
                      <p:childTnLst>
                        <p:par>
                          <p:cTn id="1761" fill="hold">
                            <p:stCondLst>
                              <p:cond delay="0"/>
                            </p:stCondLst>
                            <p:childTnLst>
                              <p:par>
                                <p:cTn id="17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"/>
                  </p:tgtEl>
                </p:cond>
              </p:nextCondLst>
            </p:seq>
            <p:seq concurrent="1" nextAc="seek">
              <p:cTn id="1764" restart="whenNotActive" fill="hold" evtFilter="cancelBubble" nodeType="interactiveSeq">
                <p:stCondLst>
                  <p:cond evt="onClick" delay="0">
                    <p:tgtEl>
                      <p:spTgt spid="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5" fill="hold">
                      <p:stCondLst>
                        <p:cond delay="0"/>
                      </p:stCondLst>
                      <p:childTnLst>
                        <p:par>
                          <p:cTn id="1766" fill="hold">
                            <p:stCondLst>
                              <p:cond delay="0"/>
                            </p:stCondLst>
                            <p:childTnLst>
                              <p:par>
                                <p:cTn id="17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4"/>
                  </p:tgtEl>
                </p:cond>
              </p:nextCondLst>
            </p:seq>
            <p:seq concurrent="1" nextAc="seek">
              <p:cTn id="1769" restart="whenNotActive" fill="hold" evtFilter="cancelBubble" nodeType="interactiveSeq">
                <p:stCondLst>
                  <p:cond evt="onClick" delay="0">
                    <p:tgtEl>
                      <p:spTgt spid="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0" fill="hold">
                      <p:stCondLst>
                        <p:cond delay="0"/>
                      </p:stCondLst>
                      <p:childTnLst>
                        <p:par>
                          <p:cTn id="1771" fill="hold">
                            <p:stCondLst>
                              <p:cond delay="0"/>
                            </p:stCondLst>
                            <p:childTnLst>
                              <p:par>
                                <p:cTn id="17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5"/>
                  </p:tgtEl>
                </p:cond>
              </p:nextCondLst>
            </p:seq>
            <p:seq concurrent="1" nextAc="seek">
              <p:cTn id="1774" restart="whenNotActive" fill="hold" evtFilter="cancelBubble" nodeType="interactiveSeq">
                <p:stCondLst>
                  <p:cond evt="onClick" delay="0">
                    <p:tgtEl>
                      <p:spTgt spid="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5" fill="hold">
                      <p:stCondLst>
                        <p:cond delay="0"/>
                      </p:stCondLst>
                      <p:childTnLst>
                        <p:par>
                          <p:cTn id="1776" fill="hold">
                            <p:stCondLst>
                              <p:cond delay="0"/>
                            </p:stCondLst>
                            <p:childTnLst>
                              <p:par>
                                <p:cTn id="17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6"/>
                  </p:tgtEl>
                </p:cond>
              </p:nextCondLst>
            </p:seq>
            <p:seq concurrent="1" nextAc="seek">
              <p:cTn id="1779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0" fill="hold">
                      <p:stCondLst>
                        <p:cond delay="0"/>
                      </p:stCondLst>
                      <p:childTnLst>
                        <p:par>
                          <p:cTn id="1781" fill="hold">
                            <p:stCondLst>
                              <p:cond delay="0"/>
                            </p:stCondLst>
                            <p:childTnLst>
                              <p:par>
                                <p:cTn id="17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1784" restart="whenNotActive" fill="hold" evtFilter="cancelBubble" nodeType="interactiveSeq">
                <p:stCondLst>
                  <p:cond evt="onClick" delay="0">
                    <p:tgtEl>
                      <p:spTgt spid="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5" fill="hold">
                      <p:stCondLst>
                        <p:cond delay="0"/>
                      </p:stCondLst>
                      <p:childTnLst>
                        <p:par>
                          <p:cTn id="1786" fill="hold">
                            <p:stCondLst>
                              <p:cond delay="0"/>
                            </p:stCondLst>
                            <p:childTnLst>
                              <p:par>
                                <p:cTn id="17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"/>
                  </p:tgtEl>
                </p:cond>
              </p:nextCondLst>
            </p:seq>
            <p:seq concurrent="1" nextAc="seek">
              <p:cTn id="1789" restart="whenNotActive" fill="hold" evtFilter="cancelBubble" nodeType="interactiveSeq">
                <p:stCondLst>
                  <p:cond evt="onClick" delay="0">
                    <p:tgtEl>
                      <p:spTgt spid="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0" fill="hold">
                      <p:stCondLst>
                        <p:cond delay="0"/>
                      </p:stCondLst>
                      <p:childTnLst>
                        <p:par>
                          <p:cTn id="1791" fill="hold">
                            <p:stCondLst>
                              <p:cond delay="0"/>
                            </p:stCondLst>
                            <p:childTnLst>
                              <p:par>
                                <p:cTn id="17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"/>
                  </p:tgtEl>
                </p:cond>
              </p:nextCondLst>
            </p:seq>
            <p:seq concurrent="1" nextAc="seek">
              <p:cTn id="1794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5" fill="hold">
                      <p:stCondLst>
                        <p:cond delay="0"/>
                      </p:stCondLst>
                      <p:childTnLst>
                        <p:par>
                          <p:cTn id="1796" fill="hold">
                            <p:stCondLst>
                              <p:cond delay="0"/>
                            </p:stCondLst>
                            <p:childTnLst>
                              <p:par>
                                <p:cTn id="17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1799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0" fill="hold">
                      <p:stCondLst>
                        <p:cond delay="0"/>
                      </p:stCondLst>
                      <p:childTnLst>
                        <p:par>
                          <p:cTn id="1801" fill="hold">
                            <p:stCondLst>
                              <p:cond delay="0"/>
                            </p:stCondLst>
                            <p:childTnLst>
                              <p:par>
                                <p:cTn id="18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1804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5" fill="hold">
                      <p:stCondLst>
                        <p:cond delay="0"/>
                      </p:stCondLst>
                      <p:childTnLst>
                        <p:par>
                          <p:cTn id="1806" fill="hold">
                            <p:stCondLst>
                              <p:cond delay="0"/>
                            </p:stCondLst>
                            <p:childTnLst>
                              <p:par>
                                <p:cTn id="18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180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0" fill="hold">
                      <p:stCondLst>
                        <p:cond delay="0"/>
                      </p:stCondLst>
                      <p:childTnLst>
                        <p:par>
                          <p:cTn id="1811" fill="hold">
                            <p:stCondLst>
                              <p:cond delay="0"/>
                            </p:stCondLst>
                            <p:childTnLst>
                              <p:par>
                                <p:cTn id="18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36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7" fill="hold">
                      <p:stCondLst>
                        <p:cond delay="0"/>
                      </p:stCondLst>
                      <p:childTnLst>
                        <p:par>
                          <p:cTn id="1838" fill="hold">
                            <p:stCondLst>
                              <p:cond delay="0"/>
                            </p:stCondLst>
                            <p:childTnLst>
                              <p:par>
                                <p:cTn id="18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41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2" fill="hold">
                      <p:stCondLst>
                        <p:cond delay="indefinite"/>
                      </p:stCondLst>
                      <p:childTnLst>
                        <p:par>
                          <p:cTn id="1843" fill="hold">
                            <p:stCondLst>
                              <p:cond delay="0"/>
                            </p:stCondLst>
                            <p:childTnLst>
                              <p:par>
                                <p:cTn id="18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1846" restart="whenNotActive" fill="hold" evtFilter="cancelBubble" nodeType="interactiveSeq">
                <p:stCondLst>
                  <p:cond evt="onClick" delay="0">
                    <p:tgtEl>
                      <p:spTgt spid="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7" fill="hold">
                      <p:stCondLst>
                        <p:cond delay="0"/>
                      </p:stCondLst>
                      <p:childTnLst>
                        <p:par>
                          <p:cTn id="1848" fill="hold">
                            <p:stCondLst>
                              <p:cond delay="0"/>
                            </p:stCondLst>
                            <p:childTnLst>
                              <p:par>
                                <p:cTn id="18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51" dur="7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2" fill="hold">
                      <p:stCondLst>
                        <p:cond delay="indefinite"/>
                      </p:stCondLst>
                      <p:childTnLst>
                        <p:par>
                          <p:cTn id="1853" fill="hold">
                            <p:stCondLst>
                              <p:cond delay="0"/>
                            </p:stCondLst>
                            <p:childTnLst>
                              <p:par>
                                <p:cTn id="18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7"/>
                  </p:tgtEl>
                </p:cond>
              </p:nextCondLst>
            </p:seq>
            <p:seq concurrent="1" nextAc="seek">
              <p:cTn id="1856" restart="whenNotActive" fill="hold" evtFilter="cancelBubble" nodeType="interactiveSeq">
                <p:stCondLst>
                  <p:cond evt="onClick" delay="0">
                    <p:tgtEl>
                      <p:spTgt spid="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7" fill="hold">
                      <p:stCondLst>
                        <p:cond delay="0"/>
                      </p:stCondLst>
                      <p:childTnLst>
                        <p:par>
                          <p:cTn id="1858" fill="hold">
                            <p:stCondLst>
                              <p:cond delay="0"/>
                            </p:stCondLst>
                            <p:childTnLst>
                              <p:par>
                                <p:cTn id="18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"/>
                  </p:tgtEl>
                </p:cond>
              </p:nextCondLst>
            </p:seq>
            <p:seq concurrent="1" nextAc="seek">
              <p:cTn id="1861" restart="whenNotActive" fill="hold" evtFilter="cancelBubble" nodeType="interactiveSeq">
                <p:stCondLst>
                  <p:cond evt="onClick" delay="0">
                    <p:tgtEl>
                      <p:spTgt spid="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2" fill="hold">
                      <p:stCondLst>
                        <p:cond delay="0"/>
                      </p:stCondLst>
                      <p:childTnLst>
                        <p:par>
                          <p:cTn id="1863" fill="hold">
                            <p:stCondLst>
                              <p:cond delay="0"/>
                            </p:stCondLst>
                            <p:childTnLst>
                              <p:par>
                                <p:cTn id="18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"/>
                  </p:tgtEl>
                </p:cond>
              </p:nextCondLst>
            </p:seq>
            <p:seq concurrent="1" nextAc="seek">
              <p:cTn id="1866" restart="whenNotActive" fill="hold" evtFilter="cancelBubble" nodeType="interactiveSeq">
                <p:stCondLst>
                  <p:cond evt="onClick" delay="0">
                    <p:tgtEl>
                      <p:spTgt spid="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7" fill="hold">
                      <p:stCondLst>
                        <p:cond delay="0"/>
                      </p:stCondLst>
                      <p:childTnLst>
                        <p:par>
                          <p:cTn id="1868" fill="hold">
                            <p:stCondLst>
                              <p:cond delay="0"/>
                            </p:stCondLst>
                            <p:childTnLst>
                              <p:par>
                                <p:cTn id="18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"/>
                  </p:tgtEl>
                </p:cond>
              </p:nextCondLst>
            </p:seq>
            <p:seq concurrent="1" nextAc="seek">
              <p:cTn id="187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2" fill="hold">
                      <p:stCondLst>
                        <p:cond delay="0"/>
                      </p:stCondLst>
                      <p:childTnLst>
                        <p:par>
                          <p:cTn id="1873" fill="hold">
                            <p:stCondLst>
                              <p:cond delay="0"/>
                            </p:stCondLst>
                            <p:childTnLst>
                              <p:par>
                                <p:cTn id="18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876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7" fill="hold">
                      <p:stCondLst>
                        <p:cond delay="0"/>
                      </p:stCondLst>
                      <p:childTnLst>
                        <p:par>
                          <p:cTn id="1878" fill="hold">
                            <p:stCondLst>
                              <p:cond delay="0"/>
                            </p:stCondLst>
                            <p:childTnLst>
                              <p:par>
                                <p:cTn id="18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881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2" fill="hold">
                      <p:stCondLst>
                        <p:cond delay="0"/>
                      </p:stCondLst>
                      <p:childTnLst>
                        <p:par>
                          <p:cTn id="1883" fill="hold">
                            <p:stCondLst>
                              <p:cond delay="0"/>
                            </p:stCondLst>
                            <p:childTnLst>
                              <p:par>
                                <p:cTn id="18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886" restart="whenNotActive" fill="hold" evtFilter="cancelBubble" nodeType="interactiveSeq">
                <p:stCondLst>
                  <p:cond evt="onClick" delay="0">
                    <p:tgtEl>
                      <p:spTgt spid="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7" fill="hold">
                      <p:stCondLst>
                        <p:cond delay="0"/>
                      </p:stCondLst>
                      <p:childTnLst>
                        <p:par>
                          <p:cTn id="1888" fill="hold">
                            <p:stCondLst>
                              <p:cond delay="0"/>
                            </p:stCondLst>
                            <p:childTnLst>
                              <p:par>
                                <p:cTn id="18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7"/>
                  </p:tgtEl>
                </p:cond>
              </p:nextCondLst>
            </p:seq>
            <p:seq concurrent="1" nextAc="seek">
              <p:cTn id="1891" restart="whenNotActive" fill="hold" evtFilter="cancelBubble" nodeType="interactiveSeq">
                <p:stCondLst>
                  <p:cond evt="onClick" delay="0">
                    <p:tgtEl>
                      <p:spTgt spid="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2" fill="hold">
                      <p:stCondLst>
                        <p:cond delay="0"/>
                      </p:stCondLst>
                      <p:childTnLst>
                        <p:par>
                          <p:cTn id="1893" fill="hold">
                            <p:stCondLst>
                              <p:cond delay="0"/>
                            </p:stCondLst>
                            <p:childTnLst>
                              <p:par>
                                <p:cTn id="18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8"/>
                  </p:tgtEl>
                </p:cond>
              </p:nextCondLst>
            </p:seq>
            <p:seq concurrent="1" nextAc="seek">
              <p:cTn id="1896" restart="whenNotActive" fill="hold" evtFilter="cancelBubble" nodeType="interactiveSeq">
                <p:stCondLst>
                  <p:cond evt="onClick" delay="0">
                    <p:tgtEl>
                      <p:spTgt spid="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7" fill="hold">
                      <p:stCondLst>
                        <p:cond delay="0"/>
                      </p:stCondLst>
                      <p:childTnLst>
                        <p:par>
                          <p:cTn id="1898" fill="hold">
                            <p:stCondLst>
                              <p:cond delay="0"/>
                            </p:stCondLst>
                            <p:childTnLst>
                              <p:par>
                                <p:cTn id="18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9"/>
                  </p:tgtEl>
                </p:cond>
              </p:nextCondLst>
            </p:seq>
            <p:seq concurrent="1" nextAc="seek">
              <p:cTn id="1901" restart="whenNotActive" fill="hold" evtFilter="cancelBubble" nodeType="interactiveSeq">
                <p:stCondLst>
                  <p:cond evt="onClick" delay="0">
                    <p:tgtEl>
                      <p:spTgt spid="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2" fill="hold">
                      <p:stCondLst>
                        <p:cond delay="0"/>
                      </p:stCondLst>
                      <p:childTnLst>
                        <p:par>
                          <p:cTn id="1903" fill="hold">
                            <p:stCondLst>
                              <p:cond delay="0"/>
                            </p:stCondLst>
                            <p:childTnLst>
                              <p:par>
                                <p:cTn id="19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"/>
                  </p:tgtEl>
                </p:cond>
              </p:nextCondLst>
            </p:seq>
            <p:seq concurrent="1" nextAc="seek">
              <p:cTn id="1906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7" fill="hold">
                      <p:stCondLst>
                        <p:cond delay="0"/>
                      </p:stCondLst>
                      <p:childTnLst>
                        <p:par>
                          <p:cTn id="1908" fill="hold">
                            <p:stCondLst>
                              <p:cond delay="0"/>
                            </p:stCondLst>
                            <p:childTnLst>
                              <p:par>
                                <p:cTn id="19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911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2" fill="hold">
                      <p:stCondLst>
                        <p:cond delay="0"/>
                      </p:stCondLst>
                      <p:childTnLst>
                        <p:par>
                          <p:cTn id="1913" fill="hold">
                            <p:stCondLst>
                              <p:cond delay="0"/>
                            </p:stCondLst>
                            <p:childTnLst>
                              <p:par>
                                <p:cTn id="19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916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7" fill="hold">
                      <p:stCondLst>
                        <p:cond delay="0"/>
                      </p:stCondLst>
                      <p:childTnLst>
                        <p:par>
                          <p:cTn id="1918" fill="hold">
                            <p:stCondLst>
                              <p:cond delay="0"/>
                            </p:stCondLst>
                            <p:childTnLst>
                              <p:par>
                                <p:cTn id="19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921" restart="whenNotActive" fill="hold" evtFilter="cancelBubble" nodeType="interactiveSeq">
                <p:stCondLst>
                  <p:cond evt="onClick" delay="0">
                    <p:tgtEl>
                      <p:spTgt spid="5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2" fill="hold">
                      <p:stCondLst>
                        <p:cond delay="0"/>
                      </p:stCondLst>
                      <p:childTnLst>
                        <p:par>
                          <p:cTn id="1923" fill="hold">
                            <p:stCondLst>
                              <p:cond delay="0"/>
                            </p:stCondLst>
                            <p:childTnLst>
                              <p:par>
                                <p:cTn id="19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"/>
                  </p:tgtEl>
                </p:cond>
              </p:nextCondLst>
            </p:seq>
            <p:seq concurrent="1" nextAc="seek">
              <p:cTn id="1926" restart="whenNotActive" fill="hold" evtFilter="cancelBubble" nodeType="interactiveSeq">
                <p:stCondLst>
                  <p:cond evt="onClick" delay="0">
                    <p:tgtEl>
                      <p:spTgt spid="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7" fill="hold">
                      <p:stCondLst>
                        <p:cond delay="0"/>
                      </p:stCondLst>
                      <p:childTnLst>
                        <p:par>
                          <p:cTn id="1928" fill="hold">
                            <p:stCondLst>
                              <p:cond delay="0"/>
                            </p:stCondLst>
                            <p:childTnLst>
                              <p:par>
                                <p:cTn id="19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"/>
                  </p:tgtEl>
                </p:cond>
              </p:nextCondLst>
            </p:seq>
            <p:seq concurrent="1" nextAc="seek">
              <p:cTn id="1931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2" fill="hold">
                      <p:stCondLst>
                        <p:cond delay="0"/>
                      </p:stCondLst>
                      <p:childTnLst>
                        <p:par>
                          <p:cTn id="1933" fill="hold">
                            <p:stCondLst>
                              <p:cond delay="0"/>
                            </p:stCondLst>
                            <p:childTnLst>
                              <p:par>
                                <p:cTn id="19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93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7" fill="hold">
                      <p:stCondLst>
                        <p:cond delay="0"/>
                      </p:stCondLst>
                      <p:childTnLst>
                        <p:par>
                          <p:cTn id="1938" fill="hold">
                            <p:stCondLst>
                              <p:cond delay="0"/>
                            </p:stCondLst>
                            <p:childTnLst>
                              <p:par>
                                <p:cTn id="19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941" restart="whenNotActive" fill="hold" evtFilter="cancelBubble" nodeType="interactiveSeq">
                <p:stCondLst>
                  <p:cond evt="onClick" delay="0">
                    <p:tgtEl>
                      <p:spTgt spid="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2" fill="hold">
                      <p:stCondLst>
                        <p:cond delay="0"/>
                      </p:stCondLst>
                      <p:childTnLst>
                        <p:par>
                          <p:cTn id="1943" fill="hold">
                            <p:stCondLst>
                              <p:cond delay="0"/>
                            </p:stCondLst>
                            <p:childTnLst>
                              <p:par>
                                <p:cTn id="19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1"/>
                  </p:tgtEl>
                </p:cond>
              </p:nextCondLst>
            </p:seq>
            <p:seq concurrent="1" nextAc="seek">
              <p:cTn id="1946" restart="whenNotActive" fill="hold" evtFilter="cancelBubble" nodeType="interactiveSeq">
                <p:stCondLst>
                  <p:cond evt="onClick" delay="0">
                    <p:tgtEl>
                      <p:spTgt spid="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7" fill="hold">
                      <p:stCondLst>
                        <p:cond delay="0"/>
                      </p:stCondLst>
                      <p:childTnLst>
                        <p:par>
                          <p:cTn id="1948" fill="hold">
                            <p:stCondLst>
                              <p:cond delay="0"/>
                            </p:stCondLst>
                            <p:childTnLst>
                              <p:par>
                                <p:cTn id="19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"/>
                  </p:tgtEl>
                </p:cond>
              </p:nextCondLst>
            </p:seq>
            <p:seq concurrent="1" nextAc="seek">
              <p:cTn id="1951" restart="whenNotActive" fill="hold" evtFilter="cancelBubble" nodeType="interactiveSeq">
                <p:stCondLst>
                  <p:cond evt="onClick" delay="0">
                    <p:tgtEl>
                      <p:spTgt spid="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2" fill="hold">
                      <p:stCondLst>
                        <p:cond delay="0"/>
                      </p:stCondLst>
                      <p:childTnLst>
                        <p:par>
                          <p:cTn id="1953" fill="hold">
                            <p:stCondLst>
                              <p:cond delay="0"/>
                            </p:stCondLst>
                            <p:childTnLst>
                              <p:par>
                                <p:cTn id="19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3"/>
                  </p:tgtEl>
                </p:cond>
              </p:nextCondLst>
            </p:seq>
            <p:seq concurrent="1" nextAc="seek">
              <p:cTn id="1956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7" fill="hold">
                      <p:stCondLst>
                        <p:cond delay="0"/>
                      </p:stCondLst>
                      <p:childTnLst>
                        <p:par>
                          <p:cTn id="1958" fill="hold">
                            <p:stCondLst>
                              <p:cond delay="0"/>
                            </p:stCondLst>
                            <p:childTnLst>
                              <p:par>
                                <p:cTn id="19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961" restart="whenNotActive" fill="hold" evtFilter="cancelBubble" nodeType="interactiveSeq">
                <p:stCondLst>
                  <p:cond evt="onClick" delay="0">
                    <p:tgtEl>
                      <p:spTgt spid="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2" fill="hold">
                      <p:stCondLst>
                        <p:cond delay="0"/>
                      </p:stCondLst>
                      <p:childTnLst>
                        <p:par>
                          <p:cTn id="1963" fill="hold">
                            <p:stCondLst>
                              <p:cond delay="0"/>
                            </p:stCondLst>
                            <p:childTnLst>
                              <p:par>
                                <p:cTn id="19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6"/>
                  </p:tgtEl>
                </p:cond>
              </p:nextCondLst>
            </p:seq>
            <p:seq concurrent="1" nextAc="seek">
              <p:cTn id="1966" restart="whenNotActive" fill="hold" evtFilter="cancelBubble" nodeType="interactiveSeq">
                <p:stCondLst>
                  <p:cond evt="onClick" delay="0">
                    <p:tgtEl>
                      <p:spTgt spid="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7" fill="hold">
                      <p:stCondLst>
                        <p:cond delay="0"/>
                      </p:stCondLst>
                      <p:childTnLst>
                        <p:par>
                          <p:cTn id="1968" fill="hold">
                            <p:stCondLst>
                              <p:cond delay="0"/>
                            </p:stCondLst>
                            <p:childTnLst>
                              <p:par>
                                <p:cTn id="19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4"/>
                  </p:tgtEl>
                </p:cond>
              </p:nextCondLst>
            </p:seq>
            <p:seq concurrent="1" nextAc="seek">
              <p:cTn id="1971" restart="whenNotActive" fill="hold" evtFilter="cancelBubble" nodeType="interactiveSeq">
                <p:stCondLst>
                  <p:cond evt="onClick" delay="0">
                    <p:tgtEl>
                      <p:spTgt spid="5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2" fill="hold">
                      <p:stCondLst>
                        <p:cond delay="0"/>
                      </p:stCondLst>
                      <p:childTnLst>
                        <p:par>
                          <p:cTn id="1973" fill="hold">
                            <p:stCondLst>
                              <p:cond delay="0"/>
                            </p:stCondLst>
                            <p:childTnLst>
                              <p:par>
                                <p:cTn id="19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"/>
                  </p:tgtEl>
                </p:cond>
              </p:nextCondLst>
            </p:seq>
            <p:seq concurrent="1" nextAc="seek">
              <p:cTn id="1976" restart="whenNotActive" fill="hold" evtFilter="cancelBubble" nodeType="interactiveSeq">
                <p:stCondLst>
                  <p:cond evt="onClick" delay="0">
                    <p:tgtEl>
                      <p:spTgt spid="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7" fill="hold">
                      <p:stCondLst>
                        <p:cond delay="0"/>
                      </p:stCondLst>
                      <p:childTnLst>
                        <p:par>
                          <p:cTn id="1978" fill="hold">
                            <p:stCondLst>
                              <p:cond delay="0"/>
                            </p:stCondLst>
                            <p:childTnLst>
                              <p:par>
                                <p:cTn id="19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5"/>
                  </p:tgtEl>
                </p:cond>
              </p:nextCondLst>
            </p:seq>
            <p:seq concurrent="1" nextAc="seek">
              <p:cTn id="1981" restart="whenNotActive" fill="hold" evtFilter="cancelBubble" nodeType="interactiveSeq">
                <p:stCondLst>
                  <p:cond evt="onClick" delay="0">
                    <p:tgtEl>
                      <p:spTgt spid="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2" fill="hold">
                      <p:stCondLst>
                        <p:cond delay="0"/>
                      </p:stCondLst>
                      <p:childTnLst>
                        <p:par>
                          <p:cTn id="1983" fill="hold">
                            <p:stCondLst>
                              <p:cond delay="0"/>
                            </p:stCondLst>
                            <p:childTnLst>
                              <p:par>
                                <p:cTn id="19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6"/>
                  </p:tgtEl>
                </p:cond>
              </p:nextCondLst>
            </p:seq>
            <p:seq concurrent="1" nextAc="seek">
              <p:cTn id="1986" restart="whenNotActive" fill="hold" evtFilter="cancelBubble" nodeType="interactiveSeq">
                <p:stCondLst>
                  <p:cond evt="onClick" delay="0">
                    <p:tgtEl>
                      <p:spTgt spid="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7" fill="hold">
                      <p:stCondLst>
                        <p:cond delay="0"/>
                      </p:stCondLst>
                      <p:childTnLst>
                        <p:par>
                          <p:cTn id="1988" fill="hold">
                            <p:stCondLst>
                              <p:cond delay="0"/>
                            </p:stCondLst>
                            <p:childTnLst>
                              <p:par>
                                <p:cTn id="19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7"/>
                  </p:tgtEl>
                </p:cond>
              </p:nextCondLst>
            </p:seq>
            <p:seq concurrent="1" nextAc="seek">
              <p:cTn id="1991" restart="whenNotActive" fill="hold" evtFilter="cancelBubble" nodeType="interactiveSeq">
                <p:stCondLst>
                  <p:cond evt="onClick" delay="0">
                    <p:tgtEl>
                      <p:spTgt spid="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2" fill="hold">
                      <p:stCondLst>
                        <p:cond delay="0"/>
                      </p:stCondLst>
                      <p:childTnLst>
                        <p:par>
                          <p:cTn id="1993" fill="hold">
                            <p:stCondLst>
                              <p:cond delay="0"/>
                            </p:stCondLst>
                            <p:childTnLst>
                              <p:par>
                                <p:cTn id="19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8"/>
                  </p:tgtEl>
                </p:cond>
              </p:nextCondLst>
            </p:seq>
            <p:seq concurrent="1" nextAc="seek">
              <p:cTn id="1996" restart="whenNotActive" fill="hold" evtFilter="cancelBubble" nodeType="interactiveSeq">
                <p:stCondLst>
                  <p:cond evt="onClick" delay="0">
                    <p:tgtEl>
                      <p:spTgt spid="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7" fill="hold">
                      <p:stCondLst>
                        <p:cond delay="0"/>
                      </p:stCondLst>
                      <p:childTnLst>
                        <p:par>
                          <p:cTn id="1998" fill="hold">
                            <p:stCondLst>
                              <p:cond delay="0"/>
                            </p:stCondLst>
                            <p:childTnLst>
                              <p:par>
                                <p:cTn id="19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9"/>
                  </p:tgtEl>
                </p:cond>
              </p:nextCondLst>
            </p:seq>
            <p:seq concurrent="1" nextAc="seek">
              <p:cTn id="2001" restart="whenNotActive" fill="hold" evtFilter="cancelBubble" nodeType="interactiveSeq">
                <p:stCondLst>
                  <p:cond evt="onClick" delay="0">
                    <p:tgtEl>
                      <p:spTgt spid="5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2" fill="hold">
                      <p:stCondLst>
                        <p:cond delay="0"/>
                      </p:stCondLst>
                      <p:childTnLst>
                        <p:par>
                          <p:cTn id="2003" fill="hold">
                            <p:stCondLst>
                              <p:cond delay="0"/>
                            </p:stCondLst>
                            <p:childTnLst>
                              <p:par>
                                <p:cTn id="20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0"/>
                  </p:tgtEl>
                </p:cond>
              </p:nextCondLst>
            </p:seq>
            <p:seq concurrent="1" nextAc="seek">
              <p:cTn id="2006" restart="whenNotActive" fill="hold" evtFilter="cancelBubble" nodeType="interactiveSeq">
                <p:stCondLst>
                  <p:cond evt="onClick" delay="0">
                    <p:tgtEl>
                      <p:spTgt spid="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7" fill="hold">
                      <p:stCondLst>
                        <p:cond delay="0"/>
                      </p:stCondLst>
                      <p:childTnLst>
                        <p:par>
                          <p:cTn id="2008" fill="hold">
                            <p:stCondLst>
                              <p:cond delay="0"/>
                            </p:stCondLst>
                            <p:childTnLst>
                              <p:par>
                                <p:cTn id="20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1"/>
                  </p:tgtEl>
                </p:cond>
              </p:nextCondLst>
            </p:seq>
            <p:seq concurrent="1" nextAc="seek">
              <p:cTn id="2011" restart="whenNotActive" fill="hold" evtFilter="cancelBubble" nodeType="interactiveSeq">
                <p:stCondLst>
                  <p:cond evt="onClick" delay="0">
                    <p:tgtEl>
                      <p:spTgt spid="5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2" fill="hold">
                      <p:stCondLst>
                        <p:cond delay="0"/>
                      </p:stCondLst>
                      <p:childTnLst>
                        <p:par>
                          <p:cTn id="2013" fill="hold">
                            <p:stCondLst>
                              <p:cond delay="0"/>
                            </p:stCondLst>
                            <p:childTnLst>
                              <p:par>
                                <p:cTn id="20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6" fill="hold">
                      <p:stCondLst>
                        <p:cond delay="indefinite"/>
                      </p:stCondLst>
                      <p:childTnLst>
                        <p:par>
                          <p:cTn id="2017" fill="hold">
                            <p:stCondLst>
                              <p:cond delay="0"/>
                            </p:stCondLst>
                            <p:childTnLst>
                              <p:par>
                                <p:cTn id="2018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"/>
                  </p:tgtEl>
                </p:cond>
              </p:nextCondLst>
            </p:seq>
            <p:seq concurrent="1" nextAc="seek">
              <p:cTn id="2020" restart="whenNotActive" fill="hold" evtFilter="cancelBubble" nodeType="interactiveSeq">
                <p:stCondLst>
                  <p:cond evt="onClick" delay="0">
                    <p:tgtEl>
                      <p:spTgt spid="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1" fill="hold">
                      <p:stCondLst>
                        <p:cond delay="0"/>
                      </p:stCondLst>
                      <p:childTnLst>
                        <p:par>
                          <p:cTn id="2022" fill="hold">
                            <p:stCondLst>
                              <p:cond delay="0"/>
                            </p:stCondLst>
                            <p:childTnLst>
                              <p:par>
                                <p:cTn id="20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5"/>
                  </p:tgtEl>
                </p:cond>
              </p:nextCondLst>
            </p:seq>
            <p:seq concurrent="1" nextAc="seek">
              <p:cTn id="2025" restart="whenNotActive" fill="hold" evtFilter="cancelBubble" nodeType="interactiveSeq">
                <p:stCondLst>
                  <p:cond evt="onClick" delay="0">
                    <p:tgtEl>
                      <p:spTgt spid="5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6" fill="hold">
                      <p:stCondLst>
                        <p:cond delay="0"/>
                      </p:stCondLst>
                      <p:childTnLst>
                        <p:par>
                          <p:cTn id="2027" fill="hold">
                            <p:stCondLst>
                              <p:cond delay="0"/>
                            </p:stCondLst>
                            <p:childTnLst>
                              <p:par>
                                <p:cTn id="20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6"/>
                  </p:tgtEl>
                </p:cond>
              </p:nextCondLst>
            </p:seq>
            <p:seq concurrent="1" nextAc="seek">
              <p:cTn id="2030" restart="whenNotActive" fill="hold" evtFilter="cancelBubble" nodeType="interactiveSeq">
                <p:stCondLst>
                  <p:cond evt="onClick" delay="0">
                    <p:tgtEl>
                      <p:spTgt spid="5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1" fill="hold">
                      <p:stCondLst>
                        <p:cond delay="0"/>
                      </p:stCondLst>
                      <p:childTnLst>
                        <p:par>
                          <p:cTn id="2032" fill="hold">
                            <p:stCondLst>
                              <p:cond delay="0"/>
                            </p:stCondLst>
                            <p:childTnLst>
                              <p:par>
                                <p:cTn id="20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7"/>
                  </p:tgtEl>
                </p:cond>
              </p:nextCondLst>
            </p:seq>
            <p:seq concurrent="1" nextAc="seek">
              <p:cTn id="2035" restart="whenNotActive" fill="hold" evtFilter="cancelBubble" nodeType="interactiveSeq">
                <p:stCondLst>
                  <p:cond evt="onClick" delay="0">
                    <p:tgtEl>
                      <p:spTgt spid="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6" fill="hold">
                      <p:stCondLst>
                        <p:cond delay="0"/>
                      </p:stCondLst>
                      <p:childTnLst>
                        <p:par>
                          <p:cTn id="2037" fill="hold">
                            <p:stCondLst>
                              <p:cond delay="0"/>
                            </p:stCondLst>
                            <p:childTnLst>
                              <p:par>
                                <p:cTn id="20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8"/>
                  </p:tgtEl>
                </p:cond>
              </p:nextCondLst>
            </p:seq>
            <p:seq concurrent="1" nextAc="seek">
              <p:cTn id="2040" restart="whenNotActive" fill="hold" evtFilter="cancelBubble" nodeType="interactiveSeq">
                <p:stCondLst>
                  <p:cond evt="onClick" delay="0">
                    <p:tgtEl>
                      <p:spTgt spid="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1" fill="hold">
                      <p:stCondLst>
                        <p:cond delay="0"/>
                      </p:stCondLst>
                      <p:childTnLst>
                        <p:par>
                          <p:cTn id="2042" fill="hold">
                            <p:stCondLst>
                              <p:cond delay="0"/>
                            </p:stCondLst>
                            <p:childTnLst>
                              <p:par>
                                <p:cTn id="20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9"/>
                  </p:tgtEl>
                </p:cond>
              </p:nextCondLst>
            </p:seq>
            <p:seq concurrent="1" nextAc="seek">
              <p:cTn id="2045" restart="whenNotActive" fill="hold" evtFilter="cancelBubble" nodeType="interactiveSeq">
                <p:stCondLst>
                  <p:cond evt="onClick" delay="0">
                    <p:tgtEl>
                      <p:spTgt spid="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6" fill="hold">
                      <p:stCondLst>
                        <p:cond delay="0"/>
                      </p:stCondLst>
                      <p:childTnLst>
                        <p:par>
                          <p:cTn id="2047" fill="hold">
                            <p:stCondLst>
                              <p:cond delay="0"/>
                            </p:stCondLst>
                            <p:childTnLst>
                              <p:par>
                                <p:cTn id="20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0"/>
                  </p:tgtEl>
                </p:cond>
              </p:nextCondLst>
            </p:seq>
            <p:seq concurrent="1" nextAc="seek">
              <p:cTn id="2050" restart="whenNotActive" fill="hold" evtFilter="cancelBubble" nodeType="interactiveSeq">
                <p:stCondLst>
                  <p:cond evt="onClick" delay="0">
                    <p:tgtEl>
                      <p:spTgt spid="5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1" fill="hold">
                      <p:stCondLst>
                        <p:cond delay="0"/>
                      </p:stCondLst>
                      <p:childTnLst>
                        <p:par>
                          <p:cTn id="2052" fill="hold">
                            <p:stCondLst>
                              <p:cond delay="0"/>
                            </p:stCondLst>
                            <p:childTnLst>
                              <p:par>
                                <p:cTn id="20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1"/>
                  </p:tgtEl>
                </p:cond>
              </p:nextCondLst>
            </p:seq>
            <p:seq concurrent="1" nextAc="seek">
              <p:cTn id="2055" restart="whenNotActive" fill="hold" evtFilter="cancelBubble" nodeType="interactiveSeq">
                <p:stCondLst>
                  <p:cond evt="onClick" delay="0">
                    <p:tgtEl>
                      <p:spTgt spid="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6" fill="hold">
                      <p:stCondLst>
                        <p:cond delay="0"/>
                      </p:stCondLst>
                      <p:childTnLst>
                        <p:par>
                          <p:cTn id="2057" fill="hold">
                            <p:stCondLst>
                              <p:cond delay="0"/>
                            </p:stCondLst>
                            <p:childTnLst>
                              <p:par>
                                <p:cTn id="20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2"/>
                  </p:tgtEl>
                </p:cond>
              </p:nextCondLst>
            </p:seq>
            <p:seq concurrent="1" nextAc="seek">
              <p:cTn id="2060" restart="whenNotActive" fill="hold" evtFilter="cancelBubble" nodeType="interactiveSeq">
                <p:stCondLst>
                  <p:cond evt="onClick" delay="0">
                    <p:tgtEl>
                      <p:spTgt spid="5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1" fill="hold">
                      <p:stCondLst>
                        <p:cond delay="0"/>
                      </p:stCondLst>
                      <p:childTnLst>
                        <p:par>
                          <p:cTn id="2062" fill="hold">
                            <p:stCondLst>
                              <p:cond delay="0"/>
                            </p:stCondLst>
                            <p:childTnLst>
                              <p:par>
                                <p:cTn id="20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"/>
                  </p:tgtEl>
                </p:cond>
              </p:nextCondLst>
            </p:seq>
            <p:seq concurrent="1" nextAc="seek">
              <p:cTn id="2065" restart="whenNotActive" fill="hold" evtFilter="cancelBubble" nodeType="interactiveSeq">
                <p:stCondLst>
                  <p:cond evt="onClick" delay="0">
                    <p:tgtEl>
                      <p:spTgt spid="5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6" fill="hold">
                      <p:stCondLst>
                        <p:cond delay="0"/>
                      </p:stCondLst>
                      <p:childTnLst>
                        <p:par>
                          <p:cTn id="2067" fill="hold">
                            <p:stCondLst>
                              <p:cond delay="0"/>
                            </p:stCondLst>
                            <p:childTnLst>
                              <p:par>
                                <p:cTn id="20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4"/>
                  </p:tgtEl>
                </p:cond>
              </p:nextCondLst>
            </p:seq>
            <p:seq concurrent="1" nextAc="seek">
              <p:cTn id="2070" restart="whenNotActive" fill="hold" evtFilter="cancelBubble" nodeType="interactiveSeq">
                <p:stCondLst>
                  <p:cond evt="onClick" delay="0">
                    <p:tgtEl>
                      <p:spTgt spid="5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1" fill="hold">
                      <p:stCondLst>
                        <p:cond delay="0"/>
                      </p:stCondLst>
                      <p:childTnLst>
                        <p:par>
                          <p:cTn id="2072" fill="hold">
                            <p:stCondLst>
                              <p:cond delay="0"/>
                            </p:stCondLst>
                            <p:childTnLst>
                              <p:par>
                                <p:cTn id="20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2"/>
                  </p:tgtEl>
                </p:cond>
              </p:nextCondLst>
            </p:seq>
            <p:seq concurrent="1" nextAc="seek">
              <p:cTn id="2075" restart="whenNotActive" fill="hold" evtFilter="cancelBubble" nodeType="interactiveSeq">
                <p:stCondLst>
                  <p:cond evt="onClick" delay="0">
                    <p:tgtEl>
                      <p:spTgt spid="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6" fill="hold">
                      <p:stCondLst>
                        <p:cond delay="0"/>
                      </p:stCondLst>
                      <p:childTnLst>
                        <p:par>
                          <p:cTn id="2077" fill="hold">
                            <p:stCondLst>
                              <p:cond delay="0"/>
                            </p:stCondLst>
                            <p:childTnLst>
                              <p:par>
                                <p:cTn id="20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4"/>
                  </p:tgtEl>
                </p:cond>
              </p:nextCondLst>
            </p:seq>
            <p:seq concurrent="1" nextAc="seek">
              <p:cTn id="2080" restart="whenNotActive" fill="hold" evtFilter="cancelBubble" nodeType="interactiveSeq">
                <p:stCondLst>
                  <p:cond evt="onClick" delay="0">
                    <p:tgtEl>
                      <p:spTgt spid="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1" fill="hold">
                      <p:stCondLst>
                        <p:cond delay="0"/>
                      </p:stCondLst>
                      <p:childTnLst>
                        <p:par>
                          <p:cTn id="2082" fill="hold">
                            <p:stCondLst>
                              <p:cond delay="0"/>
                            </p:stCondLst>
                            <p:childTnLst>
                              <p:par>
                                <p:cTn id="20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4"/>
                  </p:tgtEl>
                </p:cond>
              </p:nextCondLst>
            </p:seq>
            <p:seq concurrent="1" nextAc="seek">
              <p:cTn id="2085" restart="whenNotActive" fill="hold" evtFilter="cancelBubble" nodeType="interactiveSeq">
                <p:stCondLst>
                  <p:cond evt="onClick" delay="0">
                    <p:tgtEl>
                      <p:spTgt spid="5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6" fill="hold">
                      <p:stCondLst>
                        <p:cond delay="0"/>
                      </p:stCondLst>
                      <p:childTnLst>
                        <p:par>
                          <p:cTn id="2087" fill="hold">
                            <p:stCondLst>
                              <p:cond delay="0"/>
                            </p:stCondLst>
                            <p:childTnLst>
                              <p:par>
                                <p:cTn id="20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5"/>
                  </p:tgtEl>
                </p:cond>
              </p:nextCondLst>
            </p:seq>
            <p:seq concurrent="1" nextAc="seek">
              <p:cTn id="2090" restart="whenNotActive" fill="hold" evtFilter="cancelBubble" nodeType="interactiveSeq">
                <p:stCondLst>
                  <p:cond evt="onClick" delay="0">
                    <p:tgtEl>
                      <p:spTgt spid="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1" fill="hold">
                      <p:stCondLst>
                        <p:cond delay="0"/>
                      </p:stCondLst>
                      <p:childTnLst>
                        <p:par>
                          <p:cTn id="2092" fill="hold">
                            <p:stCondLst>
                              <p:cond delay="0"/>
                            </p:stCondLst>
                            <p:childTnLst>
                              <p:par>
                                <p:cTn id="20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6"/>
                  </p:tgtEl>
                </p:cond>
              </p:nextCondLst>
            </p:seq>
            <p:seq concurrent="1" nextAc="seek">
              <p:cTn id="2095" restart="whenNotActive" fill="hold" evtFilter="cancelBubble" nodeType="interactiveSeq">
                <p:stCondLst>
                  <p:cond evt="onClick" delay="0">
                    <p:tgtEl>
                      <p:spTgt spid="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6" fill="hold">
                      <p:stCondLst>
                        <p:cond delay="0"/>
                      </p:stCondLst>
                      <p:childTnLst>
                        <p:par>
                          <p:cTn id="2097" fill="hold">
                            <p:stCondLst>
                              <p:cond delay="0"/>
                            </p:stCondLst>
                            <p:childTnLst>
                              <p:par>
                                <p:cTn id="20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7"/>
                  </p:tgtEl>
                </p:cond>
              </p:nextCondLst>
            </p:seq>
            <p:seq concurrent="1" nextAc="seek">
              <p:cTn id="2100" restart="whenNotActive" fill="hold" evtFilter="cancelBubble" nodeType="interactiveSeq">
                <p:stCondLst>
                  <p:cond evt="onClick" delay="0">
                    <p:tgtEl>
                      <p:spTgt spid="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1" fill="hold">
                      <p:stCondLst>
                        <p:cond delay="0"/>
                      </p:stCondLst>
                      <p:childTnLst>
                        <p:par>
                          <p:cTn id="2102" fill="hold">
                            <p:stCondLst>
                              <p:cond delay="0"/>
                            </p:stCondLst>
                            <p:childTnLst>
                              <p:par>
                                <p:cTn id="2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2"/>
                  </p:tgtEl>
                </p:cond>
              </p:nextCondLst>
            </p:seq>
            <p:seq concurrent="1" nextAc="seek">
              <p:cTn id="2105" restart="whenNotActive" fill="hold" evtFilter="cancelBubble" nodeType="interactiveSeq">
                <p:stCondLst>
                  <p:cond evt="onClick" delay="0">
                    <p:tgtEl>
                      <p:spTgt spid="5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6" fill="hold">
                      <p:stCondLst>
                        <p:cond delay="0"/>
                      </p:stCondLst>
                      <p:childTnLst>
                        <p:par>
                          <p:cTn id="2107" fill="hold">
                            <p:stCondLst>
                              <p:cond delay="0"/>
                            </p:stCondLst>
                            <p:childTnLst>
                              <p:par>
                                <p:cTn id="2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1"/>
                  </p:tgtEl>
                </p:cond>
              </p:nextCondLst>
            </p:seq>
            <p:seq concurrent="1" nextAc="seek">
              <p:cTn id="2110" restart="whenNotActive" fill="hold" evtFilter="cancelBubble" nodeType="interactiveSeq">
                <p:stCondLst>
                  <p:cond evt="onClick" delay="0">
                    <p:tgtEl>
                      <p:spTgt spid="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1" fill="hold">
                      <p:stCondLst>
                        <p:cond delay="0"/>
                      </p:stCondLst>
                      <p:childTnLst>
                        <p:par>
                          <p:cTn id="2112" fill="hold">
                            <p:stCondLst>
                              <p:cond delay="0"/>
                            </p:stCondLst>
                            <p:childTnLst>
                              <p:par>
                                <p:cTn id="2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"/>
                  </p:tgtEl>
                </p:cond>
              </p:nextCondLst>
            </p:seq>
            <p:seq concurrent="1" nextAc="seek">
              <p:cTn id="2115" restart="whenNotActive" fill="hold" evtFilter="cancelBubble" nodeType="interactiveSeq">
                <p:stCondLst>
                  <p:cond evt="onClick" delay="0">
                    <p:tgtEl>
                      <p:spTgt spid="5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6" fill="hold">
                      <p:stCondLst>
                        <p:cond delay="0"/>
                      </p:stCondLst>
                      <p:childTnLst>
                        <p:par>
                          <p:cTn id="2117" fill="hold">
                            <p:stCondLst>
                              <p:cond delay="0"/>
                            </p:stCondLst>
                            <p:childTnLst>
                              <p:par>
                                <p:cTn id="21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4"/>
                  </p:tgtEl>
                </p:cond>
              </p:nextCondLst>
            </p:seq>
            <p:seq concurrent="1" nextAc="seek">
              <p:cTn id="2120" restart="whenNotActive" fill="hold" evtFilter="cancelBubble" nodeType="interactiveSeq">
                <p:stCondLst>
                  <p:cond evt="onClick" delay="0">
                    <p:tgtEl>
                      <p:spTgt spid="5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1" fill="hold">
                      <p:stCondLst>
                        <p:cond delay="0"/>
                      </p:stCondLst>
                      <p:childTnLst>
                        <p:par>
                          <p:cTn id="2122" fill="hold">
                            <p:stCondLst>
                              <p:cond delay="0"/>
                            </p:stCondLst>
                            <p:childTnLst>
                              <p:par>
                                <p:cTn id="2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5"/>
                  </p:tgtEl>
                </p:cond>
              </p:nextCondLst>
            </p:seq>
            <p:seq concurrent="1" nextAc="seek">
              <p:cTn id="2125" restart="whenNotActive" fill="hold" evtFilter="cancelBubble" nodeType="interactiveSeq">
                <p:stCondLst>
                  <p:cond evt="onClick" delay="0">
                    <p:tgtEl>
                      <p:spTgt spid="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6" fill="hold">
                      <p:stCondLst>
                        <p:cond delay="0"/>
                      </p:stCondLst>
                      <p:childTnLst>
                        <p:par>
                          <p:cTn id="2127" fill="hold">
                            <p:stCondLst>
                              <p:cond delay="0"/>
                            </p:stCondLst>
                            <p:childTnLst>
                              <p:par>
                                <p:cTn id="21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0"/>
                  </p:tgtEl>
                </p:cond>
              </p:nextCondLst>
            </p:seq>
            <p:seq concurrent="1" nextAc="seek">
              <p:cTn id="2130" restart="whenNotActive" fill="hold" evtFilter="cancelBubble" nodeType="interactiveSeq">
                <p:stCondLst>
                  <p:cond evt="onClick" delay="0">
                    <p:tgtEl>
                      <p:spTgt spid="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1" fill="hold">
                      <p:stCondLst>
                        <p:cond delay="0"/>
                      </p:stCondLst>
                      <p:childTnLst>
                        <p:par>
                          <p:cTn id="2132" fill="hold">
                            <p:stCondLst>
                              <p:cond delay="0"/>
                            </p:stCondLst>
                            <p:childTnLst>
                              <p:par>
                                <p:cTn id="2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8"/>
                  </p:tgtEl>
                </p:cond>
              </p:nextCondLst>
            </p:seq>
            <p:seq concurrent="1" nextAc="seek">
              <p:cTn id="2135" restart="whenNotActive" fill="hold" evtFilter="cancelBubble" nodeType="interactiveSeq">
                <p:stCondLst>
                  <p:cond evt="onClick" delay="0">
                    <p:tgtEl>
                      <p:spTgt spid="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6" fill="hold">
                      <p:stCondLst>
                        <p:cond delay="0"/>
                      </p:stCondLst>
                      <p:childTnLst>
                        <p:par>
                          <p:cTn id="2137" fill="hold">
                            <p:stCondLst>
                              <p:cond delay="0"/>
                            </p:stCondLst>
                            <p:childTnLst>
                              <p:par>
                                <p:cTn id="21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6"/>
                  </p:tgtEl>
                </p:cond>
              </p:nextCondLst>
            </p:seq>
            <p:seq concurrent="1" nextAc="seek">
              <p:cTn id="2140" restart="whenNotActive" fill="hold" evtFilter="cancelBubble" nodeType="interactiveSeq">
                <p:stCondLst>
                  <p:cond evt="onClick" delay="0">
                    <p:tgtEl>
                      <p:spTgt spid="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1" fill="hold">
                      <p:stCondLst>
                        <p:cond delay="0"/>
                      </p:stCondLst>
                      <p:childTnLst>
                        <p:par>
                          <p:cTn id="2142" fill="hold">
                            <p:stCondLst>
                              <p:cond delay="0"/>
                            </p:stCondLst>
                            <p:childTnLst>
                              <p:par>
                                <p:cTn id="2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9"/>
                  </p:tgtEl>
                </p:cond>
              </p:nextCondLst>
            </p:seq>
            <p:seq concurrent="1" nextAc="seek">
              <p:cTn id="2145" restart="whenNotActive" fill="hold" evtFilter="cancelBubble" nodeType="interactiveSeq">
                <p:stCondLst>
                  <p:cond evt="onClick" delay="0">
                    <p:tgtEl>
                      <p:spTgt spid="5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6" fill="hold">
                      <p:stCondLst>
                        <p:cond delay="0"/>
                      </p:stCondLst>
                      <p:childTnLst>
                        <p:par>
                          <p:cTn id="2147" fill="hold">
                            <p:stCondLst>
                              <p:cond delay="0"/>
                            </p:stCondLst>
                            <p:childTnLst>
                              <p:par>
                                <p:cTn id="2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7"/>
                  </p:tgtEl>
                </p:cond>
              </p:nextCondLst>
            </p:seq>
            <p:seq concurrent="1" nextAc="seek">
              <p:cTn id="2150" restart="whenNotActive" fill="hold" evtFilter="cancelBubble" nodeType="interactiveSeq">
                <p:stCondLst>
                  <p:cond evt="onClick" delay="0">
                    <p:tgtEl>
                      <p:spTgt spid="5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1" fill="hold">
                      <p:stCondLst>
                        <p:cond delay="0"/>
                      </p:stCondLst>
                      <p:childTnLst>
                        <p:par>
                          <p:cTn id="2152" fill="hold">
                            <p:stCondLst>
                              <p:cond delay="0"/>
                            </p:stCondLst>
                            <p:childTnLst>
                              <p:par>
                                <p:cTn id="2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8"/>
                  </p:tgtEl>
                </p:cond>
              </p:nextCondLst>
            </p:seq>
            <p:seq concurrent="1" nextAc="seek">
              <p:cTn id="2155" restart="whenNotActive" fill="hold" evtFilter="cancelBubble" nodeType="interactiveSeq">
                <p:stCondLst>
                  <p:cond evt="onClick" delay="0">
                    <p:tgtEl>
                      <p:spTgt spid="5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6" fill="hold">
                      <p:stCondLst>
                        <p:cond delay="0"/>
                      </p:stCondLst>
                      <p:childTnLst>
                        <p:par>
                          <p:cTn id="2157" fill="hold">
                            <p:stCondLst>
                              <p:cond delay="0"/>
                            </p:stCondLst>
                            <p:childTnLst>
                              <p:par>
                                <p:cTn id="2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9"/>
                  </p:tgtEl>
                </p:cond>
              </p:nextCondLst>
            </p:seq>
            <p:seq concurrent="1" nextAc="seek">
              <p:cTn id="2160" restart="whenNotActive" fill="hold" evtFilter="cancelBubble" nodeType="interactiveSeq">
                <p:stCondLst>
                  <p:cond evt="onClick" delay="0">
                    <p:tgtEl>
                      <p:spTgt spid="5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1" fill="hold">
                      <p:stCondLst>
                        <p:cond delay="0"/>
                      </p:stCondLst>
                      <p:childTnLst>
                        <p:par>
                          <p:cTn id="2162" fill="hold">
                            <p:stCondLst>
                              <p:cond delay="0"/>
                            </p:stCondLst>
                            <p:childTnLst>
                              <p:par>
                                <p:cTn id="21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0"/>
                  </p:tgtEl>
                </p:cond>
              </p:nextCondLst>
            </p:seq>
            <p:seq concurrent="1" nextAc="seek">
              <p:cTn id="2165" restart="whenNotActive" fill="hold" evtFilter="cancelBubble" nodeType="interactiveSeq">
                <p:stCondLst>
                  <p:cond evt="onClick" delay="0">
                    <p:tgtEl>
                      <p:spTgt spid="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6" fill="hold">
                      <p:stCondLst>
                        <p:cond delay="0"/>
                      </p:stCondLst>
                      <p:childTnLst>
                        <p:par>
                          <p:cTn id="2167" fill="hold">
                            <p:stCondLst>
                              <p:cond delay="0"/>
                            </p:stCondLst>
                            <p:childTnLst>
                              <p:par>
                                <p:cTn id="21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1"/>
                  </p:tgtEl>
                </p:cond>
              </p:nextCondLst>
            </p:seq>
            <p:seq concurrent="1" nextAc="seek">
              <p:cTn id="2170" restart="whenNotActive" fill="hold" evtFilter="cancelBubble" nodeType="interactiveSeq">
                <p:stCondLst>
                  <p:cond evt="onClick" delay="0">
                    <p:tgtEl>
                      <p:spTgt spid="5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1" fill="hold">
                      <p:stCondLst>
                        <p:cond delay="0"/>
                      </p:stCondLst>
                      <p:childTnLst>
                        <p:par>
                          <p:cTn id="2172" fill="hold">
                            <p:stCondLst>
                              <p:cond delay="0"/>
                            </p:stCondLst>
                            <p:childTnLst>
                              <p:par>
                                <p:cTn id="2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5"/>
                  </p:tgtEl>
                </p:cond>
              </p:nextCondLst>
            </p:seq>
            <p:seq concurrent="1" nextAc="seek">
              <p:cTn id="2175" restart="whenNotActive" fill="hold" evtFilter="cancelBubble" nodeType="interactiveSeq">
                <p:stCondLst>
                  <p:cond evt="onClick" delay="0">
                    <p:tgtEl>
                      <p:spTgt spid="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6" fill="hold">
                      <p:stCondLst>
                        <p:cond delay="0"/>
                      </p:stCondLst>
                      <p:childTnLst>
                        <p:par>
                          <p:cTn id="2177" fill="hold">
                            <p:stCondLst>
                              <p:cond delay="0"/>
                            </p:stCondLst>
                            <p:childTnLst>
                              <p:par>
                                <p:cTn id="2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5"/>
                  </p:tgtEl>
                </p:cond>
              </p:nextCondLst>
            </p:seq>
            <p:seq concurrent="1" nextAc="seek">
              <p:cTn id="2180" restart="whenNotActive" fill="hold" evtFilter="cancelBubble" nodeType="interactiveSeq">
                <p:stCondLst>
                  <p:cond evt="onClick" delay="0">
                    <p:tgtEl>
                      <p:spTgt spid="5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1" fill="hold">
                      <p:stCondLst>
                        <p:cond delay="0"/>
                      </p:stCondLst>
                      <p:childTnLst>
                        <p:par>
                          <p:cTn id="2182" fill="hold">
                            <p:stCondLst>
                              <p:cond delay="0"/>
                            </p:stCondLst>
                            <p:childTnLst>
                              <p:par>
                                <p:cTn id="2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6"/>
                  </p:tgtEl>
                </p:cond>
              </p:nextCondLst>
            </p:seq>
            <p:seq concurrent="1" nextAc="seek">
              <p:cTn id="2185" restart="whenNotActive" fill="hold" evtFilter="cancelBubble" nodeType="interactiveSeq">
                <p:stCondLst>
                  <p:cond evt="onClick" delay="0">
                    <p:tgtEl>
                      <p:spTgt spid="5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6" fill="hold">
                      <p:stCondLst>
                        <p:cond delay="0"/>
                      </p:stCondLst>
                      <p:childTnLst>
                        <p:par>
                          <p:cTn id="2187" fill="hold">
                            <p:stCondLst>
                              <p:cond delay="0"/>
                            </p:stCondLst>
                            <p:childTnLst>
                              <p:par>
                                <p:cTn id="2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7"/>
                  </p:tgtEl>
                </p:cond>
              </p:nextCondLst>
            </p:seq>
            <p:seq concurrent="1" nextAc="seek">
              <p:cTn id="2190" restart="whenNotActive" fill="hold" evtFilter="cancelBubble" nodeType="interactiveSeq">
                <p:stCondLst>
                  <p:cond evt="onClick" delay="0">
                    <p:tgtEl>
                      <p:spTgt spid="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1" fill="hold">
                      <p:stCondLst>
                        <p:cond delay="0"/>
                      </p:stCondLst>
                      <p:childTnLst>
                        <p:par>
                          <p:cTn id="2192" fill="hold">
                            <p:stCondLst>
                              <p:cond delay="0"/>
                            </p:stCondLst>
                            <p:childTnLst>
                              <p:par>
                                <p:cTn id="2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8"/>
                  </p:tgtEl>
                </p:cond>
              </p:nextCondLst>
            </p:seq>
            <p:seq concurrent="1" nextAc="seek">
              <p:cTn id="2195" restart="whenNotActive" fill="hold" evtFilter="cancelBubble" nodeType="interactiveSeq">
                <p:stCondLst>
                  <p:cond evt="onClick" delay="0">
                    <p:tgtEl>
                      <p:spTgt spid="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6" fill="hold">
                      <p:stCondLst>
                        <p:cond delay="0"/>
                      </p:stCondLst>
                      <p:childTnLst>
                        <p:par>
                          <p:cTn id="2197" fill="hold">
                            <p:stCondLst>
                              <p:cond delay="0"/>
                            </p:stCondLst>
                            <p:childTnLst>
                              <p:par>
                                <p:cTn id="2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9"/>
                  </p:tgtEl>
                </p:cond>
              </p:nextCondLst>
            </p:seq>
            <p:seq concurrent="1" nextAc="seek">
              <p:cTn id="2200" restart="whenNotActive" fill="hold" evtFilter="cancelBubble" nodeType="interactiveSeq">
                <p:stCondLst>
                  <p:cond evt="onClick" delay="0">
                    <p:tgtEl>
                      <p:spTgt spid="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1" fill="hold">
                      <p:stCondLst>
                        <p:cond delay="0"/>
                      </p:stCondLst>
                      <p:childTnLst>
                        <p:par>
                          <p:cTn id="2202" fill="hold">
                            <p:stCondLst>
                              <p:cond delay="0"/>
                            </p:stCondLst>
                            <p:childTnLst>
                              <p:par>
                                <p:cTn id="2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0"/>
                  </p:tgtEl>
                </p:cond>
              </p:nextCondLst>
            </p:seq>
            <p:seq concurrent="1" nextAc="seek">
              <p:cTn id="2205" restart="whenNotActive" fill="hold" evtFilter="cancelBubble" nodeType="interactiveSeq">
                <p:stCondLst>
                  <p:cond evt="onClick" delay="0">
                    <p:tgtEl>
                      <p:spTgt spid="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6" fill="hold">
                      <p:stCondLst>
                        <p:cond delay="0"/>
                      </p:stCondLst>
                      <p:childTnLst>
                        <p:par>
                          <p:cTn id="2207" fill="hold">
                            <p:stCondLst>
                              <p:cond delay="0"/>
                            </p:stCondLst>
                            <p:childTnLst>
                              <p:par>
                                <p:cTn id="2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1"/>
                  </p:tgtEl>
                </p:cond>
              </p:nextCondLst>
            </p:seq>
            <p:seq concurrent="1" nextAc="seek">
              <p:cTn id="2210" restart="whenNotActive" fill="hold" evtFilter="cancelBubble" nodeType="interactiveSeq">
                <p:stCondLst>
                  <p:cond evt="onClick" delay="0">
                    <p:tgtEl>
                      <p:spTgt spid="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1" fill="hold">
                      <p:stCondLst>
                        <p:cond delay="0"/>
                      </p:stCondLst>
                      <p:childTnLst>
                        <p:par>
                          <p:cTn id="2212" fill="hold">
                            <p:stCondLst>
                              <p:cond delay="0"/>
                            </p:stCondLst>
                            <p:childTnLst>
                              <p:par>
                                <p:cTn id="2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2"/>
                  </p:tgtEl>
                </p:cond>
              </p:nextCondLst>
            </p:seq>
            <p:seq concurrent="1" nextAc="seek">
              <p:cTn id="2215" restart="whenNotActive" fill="hold" evtFilter="cancelBubble" nodeType="interactiveSeq">
                <p:stCondLst>
                  <p:cond evt="onClick" delay="0">
                    <p:tgtEl>
                      <p:spTgt spid="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6" fill="hold">
                      <p:stCondLst>
                        <p:cond delay="0"/>
                      </p:stCondLst>
                      <p:childTnLst>
                        <p:par>
                          <p:cTn id="2217" fill="hold">
                            <p:stCondLst>
                              <p:cond delay="0"/>
                            </p:stCondLst>
                            <p:childTnLst>
                              <p:par>
                                <p:cTn id="22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"/>
                  </p:tgtEl>
                </p:cond>
              </p:nextCondLst>
            </p:seq>
            <p:seq concurrent="1" nextAc="seek">
              <p:cTn id="2220" restart="whenNotActive" fill="hold" evtFilter="cancelBubble" nodeType="interactiveSeq">
                <p:stCondLst>
                  <p:cond evt="onClick" delay="0">
                    <p:tgtEl>
                      <p:spTgt spid="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1" fill="hold">
                      <p:stCondLst>
                        <p:cond delay="0"/>
                      </p:stCondLst>
                      <p:childTnLst>
                        <p:par>
                          <p:cTn id="2222" fill="hold">
                            <p:stCondLst>
                              <p:cond delay="0"/>
                            </p:stCondLst>
                            <p:childTnLst>
                              <p:par>
                                <p:cTn id="2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4"/>
                  </p:tgtEl>
                </p:cond>
              </p:nextCondLst>
            </p:seq>
            <p:seq concurrent="1" nextAc="seek">
              <p:cTn id="2225" restart="whenNotActive" fill="hold" evtFilter="cancelBubble" nodeType="interactiveSeq">
                <p:stCondLst>
                  <p:cond evt="onClick" delay="0">
                    <p:tgtEl>
                      <p:spTgt spid="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6" fill="hold">
                      <p:stCondLst>
                        <p:cond delay="0"/>
                      </p:stCondLst>
                      <p:childTnLst>
                        <p:par>
                          <p:cTn id="2227" fill="hold">
                            <p:stCondLst>
                              <p:cond delay="0"/>
                            </p:stCondLst>
                            <p:childTnLst>
                              <p:par>
                                <p:cTn id="22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5"/>
                  </p:tgtEl>
                </p:cond>
              </p:nextCondLst>
            </p:seq>
            <p:seq concurrent="1" nextAc="seek">
              <p:cTn id="2230" restart="whenNotActive" fill="hold" evtFilter="cancelBubble" nodeType="interactiveSeq">
                <p:stCondLst>
                  <p:cond evt="onClick" delay="0">
                    <p:tgtEl>
                      <p:spTgt spid="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1" fill="hold">
                      <p:stCondLst>
                        <p:cond delay="0"/>
                      </p:stCondLst>
                      <p:childTnLst>
                        <p:par>
                          <p:cTn id="2232" fill="hold">
                            <p:stCondLst>
                              <p:cond delay="0"/>
                            </p:stCondLst>
                            <p:childTnLst>
                              <p:par>
                                <p:cTn id="2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6"/>
                  </p:tgtEl>
                </p:cond>
              </p:nextCondLst>
            </p:seq>
            <p:seq concurrent="1" nextAc="seek">
              <p:cTn id="2235" restart="whenNotActive" fill="hold" evtFilter="cancelBubble" nodeType="interactiveSeq">
                <p:stCondLst>
                  <p:cond evt="onClick" delay="0">
                    <p:tgtEl>
                      <p:spTgt spid="5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6" fill="hold">
                      <p:stCondLst>
                        <p:cond delay="0"/>
                      </p:stCondLst>
                      <p:childTnLst>
                        <p:par>
                          <p:cTn id="2237" fill="hold">
                            <p:stCondLst>
                              <p:cond delay="0"/>
                            </p:stCondLst>
                            <p:childTnLst>
                              <p:par>
                                <p:cTn id="22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7"/>
                  </p:tgtEl>
                </p:cond>
              </p:nextCondLst>
            </p:seq>
            <p:seq concurrent="1" nextAc="seek">
              <p:cTn id="2240" restart="whenNotActive" fill="hold" evtFilter="cancelBubble" nodeType="interactiveSeq">
                <p:stCondLst>
                  <p:cond evt="onClick" delay="0">
                    <p:tgtEl>
                      <p:spTgt spid="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1" fill="hold">
                      <p:stCondLst>
                        <p:cond delay="0"/>
                      </p:stCondLst>
                      <p:childTnLst>
                        <p:par>
                          <p:cTn id="2242" fill="hold">
                            <p:stCondLst>
                              <p:cond delay="0"/>
                            </p:stCondLst>
                            <p:childTnLst>
                              <p:par>
                                <p:cTn id="2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8"/>
                  </p:tgtEl>
                </p:cond>
              </p:nextCondLst>
            </p:seq>
            <p:seq concurrent="1" nextAc="seek">
              <p:cTn id="2245" restart="whenNotActive" fill="hold" evtFilter="cancelBubble" nodeType="interactiveSeq">
                <p:stCondLst>
                  <p:cond evt="onClick" delay="0">
                    <p:tgtEl>
                      <p:spTgt spid="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6" fill="hold">
                      <p:stCondLst>
                        <p:cond delay="0"/>
                      </p:stCondLst>
                      <p:childTnLst>
                        <p:par>
                          <p:cTn id="2247" fill="hold">
                            <p:stCondLst>
                              <p:cond delay="0"/>
                            </p:stCondLst>
                            <p:childTnLst>
                              <p:par>
                                <p:cTn id="22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"/>
                  </p:tgtEl>
                </p:cond>
              </p:nextCondLst>
            </p:seq>
            <p:seq concurrent="1" nextAc="seek">
              <p:cTn id="2250" restart="whenNotActive" fill="hold" evtFilter="cancelBubble" nodeType="interactiveSeq">
                <p:stCondLst>
                  <p:cond evt="onClick" delay="0">
                    <p:tgtEl>
                      <p:spTgt spid="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1" fill="hold">
                      <p:stCondLst>
                        <p:cond delay="0"/>
                      </p:stCondLst>
                      <p:childTnLst>
                        <p:par>
                          <p:cTn id="2252" fill="hold">
                            <p:stCondLst>
                              <p:cond delay="0"/>
                            </p:stCondLst>
                            <p:childTnLst>
                              <p:par>
                                <p:cTn id="2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2"/>
                  </p:tgtEl>
                </p:cond>
              </p:nextCondLst>
            </p:seq>
            <p:seq concurrent="1" nextAc="seek">
              <p:cTn id="2255" restart="whenNotActive" fill="hold" evtFilter="cancelBubble" nodeType="interactiveSeq">
                <p:stCondLst>
                  <p:cond evt="onClick" delay="0">
                    <p:tgtEl>
                      <p:spTgt spid="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6" fill="hold">
                      <p:stCondLst>
                        <p:cond delay="0"/>
                      </p:stCondLst>
                      <p:childTnLst>
                        <p:par>
                          <p:cTn id="2257" fill="hold">
                            <p:stCondLst>
                              <p:cond delay="0"/>
                            </p:stCondLst>
                            <p:childTnLst>
                              <p:par>
                                <p:cTn id="22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"/>
                  </p:tgtEl>
                </p:cond>
              </p:nextCondLst>
            </p:seq>
            <p:seq concurrent="1" nextAc="seek">
              <p:cTn id="2260" restart="whenNotActive" fill="hold" evtFilter="cancelBubble" nodeType="interactiveSeq">
                <p:stCondLst>
                  <p:cond evt="onClick" delay="0">
                    <p:tgtEl>
                      <p:spTgt spid="5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1" fill="hold">
                      <p:stCondLst>
                        <p:cond delay="0"/>
                      </p:stCondLst>
                      <p:childTnLst>
                        <p:par>
                          <p:cTn id="2262" fill="hold">
                            <p:stCondLst>
                              <p:cond delay="0"/>
                            </p:stCondLst>
                            <p:childTnLst>
                              <p:par>
                                <p:cTn id="22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5"/>
                  </p:tgtEl>
                </p:cond>
              </p:nextCondLst>
            </p:seq>
            <p:seq concurrent="1" nextAc="seek">
              <p:cTn id="2265" restart="whenNotActive" fill="hold" evtFilter="cancelBubble" nodeType="interactiveSeq">
                <p:stCondLst>
                  <p:cond evt="onClick" delay="0">
                    <p:tgtEl>
                      <p:spTgt spid="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6" fill="hold">
                      <p:stCondLst>
                        <p:cond delay="0"/>
                      </p:stCondLst>
                      <p:childTnLst>
                        <p:par>
                          <p:cTn id="2267" fill="hold">
                            <p:stCondLst>
                              <p:cond delay="0"/>
                            </p:stCondLst>
                            <p:childTnLst>
                              <p:par>
                                <p:cTn id="22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6"/>
                  </p:tgtEl>
                </p:cond>
              </p:nextCondLst>
            </p:seq>
            <p:seq concurrent="1" nextAc="seek">
              <p:cTn id="2270" restart="whenNotActive" fill="hold" evtFilter="cancelBubble" nodeType="interactiveSeq">
                <p:stCondLst>
                  <p:cond evt="onClick" delay="0">
                    <p:tgtEl>
                      <p:spTgt spid="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1" fill="hold">
                      <p:stCondLst>
                        <p:cond delay="0"/>
                      </p:stCondLst>
                      <p:childTnLst>
                        <p:par>
                          <p:cTn id="2272" fill="hold">
                            <p:stCondLst>
                              <p:cond delay="0"/>
                            </p:stCondLst>
                            <p:childTnLst>
                              <p:par>
                                <p:cTn id="2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1"/>
                  </p:tgtEl>
                </p:cond>
              </p:nextCondLst>
            </p:seq>
            <p:seq concurrent="1" nextAc="seek">
              <p:cTn id="2275" restart="whenNotActive" fill="hold" evtFilter="cancelBubble" nodeType="interactiveSeq">
                <p:stCondLst>
                  <p:cond evt="onClick" delay="0">
                    <p:tgtEl>
                      <p:spTgt spid="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6" fill="hold">
                      <p:stCondLst>
                        <p:cond delay="0"/>
                      </p:stCondLst>
                      <p:childTnLst>
                        <p:par>
                          <p:cTn id="2277" fill="hold">
                            <p:stCondLst>
                              <p:cond delay="0"/>
                            </p:stCondLst>
                            <p:childTnLst>
                              <p:par>
                                <p:cTn id="2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9"/>
                  </p:tgtEl>
                </p:cond>
              </p:nextCondLst>
            </p:seq>
            <p:seq concurrent="1" nextAc="seek">
              <p:cTn id="2280" restart="whenNotActive" fill="hold" evtFilter="cancelBubble" nodeType="interactiveSeq">
                <p:stCondLst>
                  <p:cond evt="onClick" delay="0">
                    <p:tgtEl>
                      <p:spTgt spid="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1" fill="hold">
                      <p:stCondLst>
                        <p:cond delay="0"/>
                      </p:stCondLst>
                      <p:childTnLst>
                        <p:par>
                          <p:cTn id="2282" fill="hold">
                            <p:stCondLst>
                              <p:cond delay="0"/>
                            </p:stCondLst>
                            <p:childTnLst>
                              <p:par>
                                <p:cTn id="22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7"/>
                  </p:tgtEl>
                </p:cond>
              </p:nextCondLst>
            </p:seq>
            <p:seq concurrent="1" nextAc="seek">
              <p:cTn id="2285" restart="whenNotActive" fill="hold" evtFilter="cancelBubble" nodeType="interactiveSeq">
                <p:stCondLst>
                  <p:cond evt="onClick" delay="0">
                    <p:tgtEl>
                      <p:spTgt spid="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6" fill="hold">
                      <p:stCondLst>
                        <p:cond delay="0"/>
                      </p:stCondLst>
                      <p:childTnLst>
                        <p:par>
                          <p:cTn id="2287" fill="hold">
                            <p:stCondLst>
                              <p:cond delay="0"/>
                            </p:stCondLst>
                            <p:childTnLst>
                              <p:par>
                                <p:cTn id="22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0"/>
                  </p:tgtEl>
                </p:cond>
              </p:nextCondLst>
            </p:seq>
            <p:seq concurrent="1" nextAc="seek">
              <p:cTn id="2290" restart="whenNotActive" fill="hold" evtFilter="cancelBubble" nodeType="interactiveSeq">
                <p:stCondLst>
                  <p:cond evt="onClick" delay="0">
                    <p:tgtEl>
                      <p:spTgt spid="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1" fill="hold">
                      <p:stCondLst>
                        <p:cond delay="0"/>
                      </p:stCondLst>
                      <p:childTnLst>
                        <p:par>
                          <p:cTn id="2292" fill="hold">
                            <p:stCondLst>
                              <p:cond delay="0"/>
                            </p:stCondLst>
                            <p:childTnLst>
                              <p:par>
                                <p:cTn id="22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8"/>
                  </p:tgtEl>
                </p:cond>
              </p:nextCondLst>
            </p:seq>
            <p:seq concurrent="1" nextAc="seek">
              <p:cTn id="2295" restart="whenNotActive" fill="hold" evtFilter="cancelBubble" nodeType="interactiveSeq">
                <p:stCondLst>
                  <p:cond evt="onClick" delay="0">
                    <p:tgtEl>
                      <p:spTgt spid="5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6" fill="hold">
                      <p:stCondLst>
                        <p:cond delay="0"/>
                      </p:stCondLst>
                      <p:childTnLst>
                        <p:par>
                          <p:cTn id="2297" fill="hold">
                            <p:stCondLst>
                              <p:cond delay="0"/>
                            </p:stCondLst>
                            <p:childTnLst>
                              <p:par>
                                <p:cTn id="22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9"/>
                  </p:tgtEl>
                </p:cond>
              </p:nextCondLst>
            </p:seq>
            <p:seq concurrent="1" nextAc="seek">
              <p:cTn id="2300" restart="whenNotActive" fill="hold" evtFilter="cancelBubble" nodeType="interactiveSeq">
                <p:stCondLst>
                  <p:cond evt="onClick" delay="0">
                    <p:tgtEl>
                      <p:spTgt spid="6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1" fill="hold">
                      <p:stCondLst>
                        <p:cond delay="0"/>
                      </p:stCondLst>
                      <p:childTnLst>
                        <p:par>
                          <p:cTn id="2302" fill="hold">
                            <p:stCondLst>
                              <p:cond delay="0"/>
                            </p:stCondLst>
                            <p:childTnLst>
                              <p:par>
                                <p:cTn id="23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0"/>
                  </p:tgtEl>
                </p:cond>
              </p:nextCondLst>
            </p:seq>
            <p:seq concurrent="1" nextAc="seek">
              <p:cTn id="2305" restart="whenNotActive" fill="hold" evtFilter="cancelBubble" nodeType="interactiveSeq">
                <p:stCondLst>
                  <p:cond evt="onClick" delay="0">
                    <p:tgtEl>
                      <p:spTgt spid="6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6" fill="hold">
                      <p:stCondLst>
                        <p:cond delay="0"/>
                      </p:stCondLst>
                      <p:childTnLst>
                        <p:par>
                          <p:cTn id="2307" fill="hold">
                            <p:stCondLst>
                              <p:cond delay="0"/>
                            </p:stCondLst>
                            <p:childTnLst>
                              <p:par>
                                <p:cTn id="23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1"/>
                  </p:tgtEl>
                </p:cond>
              </p:nextCondLst>
            </p:seq>
            <p:seq concurrent="1" nextAc="seek">
              <p:cTn id="2310" restart="whenNotActive" fill="hold" evtFilter="cancelBubble" nodeType="interactiveSeq">
                <p:stCondLst>
                  <p:cond evt="onClick" delay="0">
                    <p:tgtEl>
                      <p:spTgt spid="6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1" fill="hold">
                      <p:stCondLst>
                        <p:cond delay="0"/>
                      </p:stCondLst>
                      <p:childTnLst>
                        <p:par>
                          <p:cTn id="2312" fill="hold">
                            <p:stCondLst>
                              <p:cond delay="0"/>
                            </p:stCondLst>
                            <p:childTnLst>
                              <p:par>
                                <p:cTn id="2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2"/>
                  </p:tgtEl>
                </p:cond>
              </p:nextCondLst>
            </p:seq>
            <p:seq concurrent="1" nextAc="seek">
              <p:cTn id="2315" restart="whenNotActive" fill="hold" evtFilter="cancelBubble" nodeType="interactiveSeq">
                <p:stCondLst>
                  <p:cond evt="onClick" delay="0">
                    <p:tgtEl>
                      <p:spTgt spid="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6" fill="hold">
                      <p:stCondLst>
                        <p:cond delay="0"/>
                      </p:stCondLst>
                      <p:childTnLst>
                        <p:par>
                          <p:cTn id="2317" fill="hold">
                            <p:stCondLst>
                              <p:cond delay="0"/>
                            </p:stCondLst>
                            <p:childTnLst>
                              <p:par>
                                <p:cTn id="23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3"/>
                  </p:tgtEl>
                </p:cond>
              </p:nextCondLst>
            </p:seq>
            <p:seq concurrent="1" nextAc="seek">
              <p:cTn id="2320" restart="whenNotActive" fill="hold" evtFilter="cancelBubble" nodeType="interactiveSeq">
                <p:stCondLst>
                  <p:cond evt="onClick" delay="0">
                    <p:tgtEl>
                      <p:spTgt spid="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1" fill="hold">
                      <p:stCondLst>
                        <p:cond delay="0"/>
                      </p:stCondLst>
                      <p:childTnLst>
                        <p:par>
                          <p:cTn id="2322" fill="hold">
                            <p:stCondLst>
                              <p:cond delay="0"/>
                            </p:stCondLst>
                            <p:childTnLst>
                              <p:par>
                                <p:cTn id="23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"/>
                  </p:tgtEl>
                </p:cond>
              </p:nextCondLst>
            </p:seq>
            <p:seq concurrent="1" nextAc="seek">
              <p:cTn id="2325" restart="whenNotActive" fill="hold" evtFilter="cancelBubble" nodeType="interactiveSeq">
                <p:stCondLst>
                  <p:cond evt="onClick" delay="0">
                    <p:tgtEl>
                      <p:spTgt spid="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6" fill="hold">
                      <p:stCondLst>
                        <p:cond delay="0"/>
                      </p:stCondLst>
                      <p:childTnLst>
                        <p:par>
                          <p:cTn id="2327" fill="hold">
                            <p:stCondLst>
                              <p:cond delay="0"/>
                            </p:stCondLst>
                            <p:childTnLst>
                              <p:par>
                                <p:cTn id="23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0" fill="hold">
                      <p:stCondLst>
                        <p:cond delay="indefinite"/>
                      </p:stCondLst>
                      <p:childTnLst>
                        <p:par>
                          <p:cTn id="2331" fill="hold">
                            <p:stCondLst>
                              <p:cond delay="0"/>
                            </p:stCondLst>
                            <p:childTnLst>
                              <p:par>
                                <p:cTn id="233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"/>
                  </p:tgtEl>
                </p:cond>
              </p:nextCondLst>
            </p:seq>
            <p:seq concurrent="1" nextAc="seek">
              <p:cTn id="2334" restart="whenNotActive" fill="hold" evtFilter="cancelBubble" nodeType="interactiveSeq">
                <p:stCondLst>
                  <p:cond evt="onClick" delay="0">
                    <p:tgtEl>
                      <p:spTgt spid="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5" fill="hold">
                      <p:stCondLst>
                        <p:cond delay="0"/>
                      </p:stCondLst>
                      <p:childTnLst>
                        <p:par>
                          <p:cTn id="2336" fill="hold">
                            <p:stCondLst>
                              <p:cond delay="0"/>
                            </p:stCondLst>
                            <p:childTnLst>
                              <p:par>
                                <p:cTn id="23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7"/>
                  </p:tgtEl>
                </p:cond>
              </p:nextCondLst>
            </p:seq>
            <p:seq concurrent="1" nextAc="seek">
              <p:cTn id="2339" restart="whenNotActive" fill="hold" evtFilter="cancelBubble" nodeType="interactiveSeq">
                <p:stCondLst>
                  <p:cond evt="onClick" delay="0">
                    <p:tgtEl>
                      <p:spTgt spid="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0" fill="hold">
                      <p:stCondLst>
                        <p:cond delay="0"/>
                      </p:stCondLst>
                      <p:childTnLst>
                        <p:par>
                          <p:cTn id="2341" fill="hold">
                            <p:stCondLst>
                              <p:cond delay="0"/>
                            </p:stCondLst>
                            <p:childTnLst>
                              <p:par>
                                <p:cTn id="23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8"/>
                  </p:tgtEl>
                </p:cond>
              </p:nextCondLst>
            </p:seq>
            <p:seq concurrent="1" nextAc="seek">
              <p:cTn id="2344" restart="whenNotActive" fill="hold" evtFilter="cancelBubble" nodeType="interactiveSeq">
                <p:stCondLst>
                  <p:cond evt="onClick" delay="0">
                    <p:tgtEl>
                      <p:spTgt spid="6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5" fill="hold">
                      <p:stCondLst>
                        <p:cond delay="0"/>
                      </p:stCondLst>
                      <p:childTnLst>
                        <p:par>
                          <p:cTn id="2346" fill="hold">
                            <p:stCondLst>
                              <p:cond delay="0"/>
                            </p:stCondLst>
                            <p:childTnLst>
                              <p:par>
                                <p:cTn id="23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9"/>
                  </p:tgtEl>
                </p:cond>
              </p:nextCondLst>
            </p:seq>
            <p:seq concurrent="1" nextAc="seek">
              <p:cTn id="2349" restart="whenNotActive" fill="hold" evtFilter="cancelBubble" nodeType="interactiveSeq">
                <p:stCondLst>
                  <p:cond evt="onClick" delay="0">
                    <p:tgtEl>
                      <p:spTgt spid="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0" fill="hold">
                      <p:stCondLst>
                        <p:cond delay="0"/>
                      </p:stCondLst>
                      <p:childTnLst>
                        <p:par>
                          <p:cTn id="2351" fill="hold">
                            <p:stCondLst>
                              <p:cond delay="0"/>
                            </p:stCondLst>
                            <p:childTnLst>
                              <p:par>
                                <p:cTn id="23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0"/>
                  </p:tgtEl>
                </p:cond>
              </p:nextCondLst>
            </p:seq>
            <p:seq concurrent="1" nextAc="seek">
              <p:cTn id="2354" restart="whenNotActive" fill="hold" evtFilter="cancelBubble" nodeType="interactiveSeq">
                <p:stCondLst>
                  <p:cond evt="onClick" delay="0">
                    <p:tgtEl>
                      <p:spTgt spid="6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5" fill="hold">
                      <p:stCondLst>
                        <p:cond delay="0"/>
                      </p:stCondLst>
                      <p:childTnLst>
                        <p:par>
                          <p:cTn id="2356" fill="hold">
                            <p:stCondLst>
                              <p:cond delay="0"/>
                            </p:stCondLst>
                            <p:childTnLst>
                              <p:par>
                                <p:cTn id="23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1"/>
                  </p:tgtEl>
                </p:cond>
              </p:nextCondLst>
            </p:seq>
            <p:seq concurrent="1" nextAc="seek">
              <p:cTn id="2359" restart="whenNotActive" fill="hold" evtFilter="cancelBubble" nodeType="interactiveSeq">
                <p:stCondLst>
                  <p:cond evt="onClick" delay="0">
                    <p:tgtEl>
                      <p:spTgt spid="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0" fill="hold">
                      <p:stCondLst>
                        <p:cond delay="0"/>
                      </p:stCondLst>
                      <p:childTnLst>
                        <p:par>
                          <p:cTn id="2361" fill="hold">
                            <p:stCondLst>
                              <p:cond delay="0"/>
                            </p:stCondLst>
                            <p:childTnLst>
                              <p:par>
                                <p:cTn id="23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2"/>
                  </p:tgtEl>
                </p:cond>
              </p:nextCondLst>
            </p:seq>
            <p:seq concurrent="1" nextAc="seek">
              <p:cTn id="2364" restart="whenNotActive" fill="hold" evtFilter="cancelBubble" nodeType="interactiveSeq">
                <p:stCondLst>
                  <p:cond evt="onClick" delay="0">
                    <p:tgtEl>
                      <p:spTgt spid="6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5" fill="hold">
                      <p:stCondLst>
                        <p:cond delay="0"/>
                      </p:stCondLst>
                      <p:childTnLst>
                        <p:par>
                          <p:cTn id="2366" fill="hold">
                            <p:stCondLst>
                              <p:cond delay="0"/>
                            </p:stCondLst>
                            <p:childTnLst>
                              <p:par>
                                <p:cTn id="23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3"/>
                  </p:tgtEl>
                </p:cond>
              </p:nextCondLst>
            </p:seq>
            <p:seq concurrent="1" nextAc="seek">
              <p:cTn id="2369" restart="whenNotActive" fill="hold" evtFilter="cancelBubble" nodeType="interactiveSeq">
                <p:stCondLst>
                  <p:cond evt="onClick" delay="0">
                    <p:tgtEl>
                      <p:spTgt spid="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0" fill="hold">
                      <p:stCondLst>
                        <p:cond delay="0"/>
                      </p:stCondLst>
                      <p:childTnLst>
                        <p:par>
                          <p:cTn id="2371" fill="hold">
                            <p:stCondLst>
                              <p:cond delay="0"/>
                            </p:stCondLst>
                            <p:childTnLst>
                              <p:par>
                                <p:cTn id="23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"/>
                  </p:tgtEl>
                </p:cond>
              </p:nextCondLst>
            </p:seq>
            <p:seq concurrent="1" nextAc="seek">
              <p:cTn id="2374" restart="whenNotActive" fill="hold" evtFilter="cancelBubble" nodeType="interactiveSeq">
                <p:stCondLst>
                  <p:cond evt="onClick" delay="0">
                    <p:tgtEl>
                      <p:spTgt spid="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5" fill="hold">
                      <p:stCondLst>
                        <p:cond delay="0"/>
                      </p:stCondLst>
                      <p:childTnLst>
                        <p:par>
                          <p:cTn id="2376" fill="hold">
                            <p:stCondLst>
                              <p:cond delay="0"/>
                            </p:stCondLst>
                            <p:childTnLst>
                              <p:par>
                                <p:cTn id="23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"/>
                  </p:tgtEl>
                </p:cond>
              </p:nextCondLst>
            </p:seq>
            <p:seq concurrent="1" nextAc="seek">
              <p:cTn id="2379" restart="whenNotActive" fill="hold" evtFilter="cancelBubble" nodeType="interactiveSeq">
                <p:stCondLst>
                  <p:cond evt="onClick" delay="0">
                    <p:tgtEl>
                      <p:spTgt spid="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0" fill="hold">
                      <p:stCondLst>
                        <p:cond delay="0"/>
                      </p:stCondLst>
                      <p:childTnLst>
                        <p:par>
                          <p:cTn id="2381" fill="hold">
                            <p:stCondLst>
                              <p:cond delay="0"/>
                            </p:stCondLst>
                            <p:childTnLst>
                              <p:par>
                                <p:cTn id="23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6"/>
                  </p:tgtEl>
                </p:cond>
              </p:nextCondLst>
            </p:seq>
            <p:seq concurrent="1" nextAc="seek">
              <p:cTn id="2384" restart="whenNotActive" fill="hold" evtFilter="cancelBubble" nodeType="interactiveSeq">
                <p:stCondLst>
                  <p:cond evt="onClick" delay="0">
                    <p:tgtEl>
                      <p:spTgt spid="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5" fill="hold">
                      <p:stCondLst>
                        <p:cond delay="0"/>
                      </p:stCondLst>
                      <p:childTnLst>
                        <p:par>
                          <p:cTn id="2386" fill="hold">
                            <p:stCondLst>
                              <p:cond delay="0"/>
                            </p:stCondLst>
                            <p:childTnLst>
                              <p:par>
                                <p:cTn id="23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"/>
                  </p:tgtEl>
                </p:cond>
              </p:nextCondLst>
            </p:seq>
            <p:seq concurrent="1" nextAc="seek">
              <p:cTn id="2389" restart="whenNotActive" fill="hold" evtFilter="cancelBubble" nodeType="interactiveSeq">
                <p:stCondLst>
                  <p:cond evt="onClick" delay="0">
                    <p:tgtEl>
                      <p:spTgt spid="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0" fill="hold">
                      <p:stCondLst>
                        <p:cond delay="0"/>
                      </p:stCondLst>
                      <p:childTnLst>
                        <p:par>
                          <p:cTn id="2391" fill="hold">
                            <p:stCondLst>
                              <p:cond delay="0"/>
                            </p:stCondLst>
                            <p:childTnLst>
                              <p:par>
                                <p:cTn id="23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"/>
                  </p:tgtEl>
                </p:cond>
              </p:nextCondLst>
            </p:seq>
            <p:seq concurrent="1" nextAc="seek">
              <p:cTn id="2394" restart="whenNotActive" fill="hold" evtFilter="cancelBubble" nodeType="interactiveSeq">
                <p:stCondLst>
                  <p:cond evt="onClick" delay="0">
                    <p:tgtEl>
                      <p:spTgt spid="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5" fill="hold">
                      <p:stCondLst>
                        <p:cond delay="0"/>
                      </p:stCondLst>
                      <p:childTnLst>
                        <p:par>
                          <p:cTn id="2396" fill="hold">
                            <p:stCondLst>
                              <p:cond delay="0"/>
                            </p:stCondLst>
                            <p:childTnLst>
                              <p:par>
                                <p:cTn id="23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6"/>
                  </p:tgtEl>
                </p:cond>
              </p:nextCondLst>
            </p:seq>
            <p:seq concurrent="1" nextAc="seek">
              <p:cTn id="2399" restart="whenNotActive" fill="hold" evtFilter="cancelBubble" nodeType="interactiveSeq">
                <p:stCondLst>
                  <p:cond evt="onClick" delay="0">
                    <p:tgtEl>
                      <p:spTgt spid="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0" fill="hold">
                      <p:stCondLst>
                        <p:cond delay="0"/>
                      </p:stCondLst>
                      <p:childTnLst>
                        <p:par>
                          <p:cTn id="2401" fill="hold">
                            <p:stCondLst>
                              <p:cond delay="0"/>
                            </p:stCondLst>
                            <p:childTnLst>
                              <p:par>
                                <p:cTn id="24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"/>
                  </p:tgtEl>
                </p:cond>
              </p:nextCondLst>
            </p:seq>
            <p:seq concurrent="1" nextAc="seek">
              <p:cTn id="2404" restart="whenNotActive" fill="hold" evtFilter="cancelBubble" nodeType="interactiveSeq">
                <p:stCondLst>
                  <p:cond evt="onClick" delay="0">
                    <p:tgtEl>
                      <p:spTgt spid="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5" fill="hold">
                      <p:stCondLst>
                        <p:cond delay="0"/>
                      </p:stCondLst>
                      <p:childTnLst>
                        <p:par>
                          <p:cTn id="2406" fill="hold">
                            <p:stCondLst>
                              <p:cond delay="0"/>
                            </p:stCondLst>
                            <p:childTnLst>
                              <p:par>
                                <p:cTn id="24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"/>
                  </p:tgtEl>
                </p:cond>
              </p:nextCondLst>
            </p:seq>
            <p:seq concurrent="1" nextAc="seek">
              <p:cTn id="2409" restart="whenNotActive" fill="hold" evtFilter="cancelBubble" nodeType="interactiveSeq">
                <p:stCondLst>
                  <p:cond evt="onClick" delay="0">
                    <p:tgtEl>
                      <p:spTgt spid="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0" fill="hold">
                      <p:stCondLst>
                        <p:cond delay="0"/>
                      </p:stCondLst>
                      <p:childTnLst>
                        <p:par>
                          <p:cTn id="2411" fill="hold">
                            <p:stCondLst>
                              <p:cond delay="0"/>
                            </p:stCondLst>
                            <p:childTnLst>
                              <p:par>
                                <p:cTn id="24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9"/>
                  </p:tgtEl>
                </p:cond>
              </p:nextCondLst>
            </p:seq>
            <p:seq concurrent="1" nextAc="seek">
              <p:cTn id="2414" restart="whenNotActive" fill="hold" evtFilter="cancelBubble" nodeType="interactiveSeq">
                <p:stCondLst>
                  <p:cond evt="onClick" delay="0">
                    <p:tgtEl>
                      <p:spTgt spid="6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5" fill="hold">
                      <p:stCondLst>
                        <p:cond delay="0"/>
                      </p:stCondLst>
                      <p:childTnLst>
                        <p:par>
                          <p:cTn id="2416" fill="hold">
                            <p:stCondLst>
                              <p:cond delay="0"/>
                            </p:stCondLst>
                            <p:childTnLst>
                              <p:par>
                                <p:cTn id="24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"/>
                  </p:tgtEl>
                </p:cond>
              </p:nextCondLst>
            </p:seq>
            <p:seq concurrent="1" nextAc="seek">
              <p:cTn id="2419" restart="whenNotActive" fill="hold" evtFilter="cancelBubble" nodeType="interactiveSeq">
                <p:stCondLst>
                  <p:cond evt="onClick" delay="0">
                    <p:tgtEl>
                      <p:spTgt spid="6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0" fill="hold">
                      <p:stCondLst>
                        <p:cond delay="0"/>
                      </p:stCondLst>
                      <p:childTnLst>
                        <p:par>
                          <p:cTn id="2421" fill="hold">
                            <p:stCondLst>
                              <p:cond delay="0"/>
                            </p:stCondLst>
                            <p:childTnLst>
                              <p:par>
                                <p:cTn id="24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3"/>
                  </p:tgtEl>
                </p:cond>
              </p:nextCondLst>
            </p:seq>
            <p:seq concurrent="1" nextAc="seek">
              <p:cTn id="2424" restart="whenNotActive" fill="hold" evtFilter="cancelBubble" nodeType="interactiveSeq">
                <p:stCondLst>
                  <p:cond evt="onClick" delay="0">
                    <p:tgtEl>
                      <p:spTgt spid="6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5" fill="hold">
                      <p:stCondLst>
                        <p:cond delay="0"/>
                      </p:stCondLst>
                      <p:childTnLst>
                        <p:par>
                          <p:cTn id="2426" fill="hold">
                            <p:stCondLst>
                              <p:cond delay="0"/>
                            </p:stCondLst>
                            <p:childTnLst>
                              <p:par>
                                <p:cTn id="24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"/>
                  </p:tgtEl>
                </p:cond>
              </p:nextCondLst>
            </p:seq>
            <p:seq concurrent="1" nextAc="seek">
              <p:cTn id="2429" restart="whenNotActive" fill="hold" evtFilter="cancelBubble" nodeType="interactiveSeq">
                <p:stCondLst>
                  <p:cond evt="onClick" delay="0">
                    <p:tgtEl>
                      <p:spTgt spid="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0" fill="hold">
                      <p:stCondLst>
                        <p:cond delay="0"/>
                      </p:stCondLst>
                      <p:childTnLst>
                        <p:par>
                          <p:cTn id="2431" fill="hold">
                            <p:stCondLst>
                              <p:cond delay="0"/>
                            </p:stCondLst>
                            <p:childTnLst>
                              <p:par>
                                <p:cTn id="24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6"/>
                  </p:tgtEl>
                </p:cond>
              </p:nextCondLst>
            </p:seq>
            <p:seq concurrent="1" nextAc="seek">
              <p:cTn id="2434" restart="whenNotActive" fill="hold" evtFilter="cancelBubble" nodeType="interactiveSeq">
                <p:stCondLst>
                  <p:cond evt="onClick" delay="0">
                    <p:tgtEl>
                      <p:spTgt spid="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5" fill="hold">
                      <p:stCondLst>
                        <p:cond delay="0"/>
                      </p:stCondLst>
                      <p:childTnLst>
                        <p:par>
                          <p:cTn id="2436" fill="hold">
                            <p:stCondLst>
                              <p:cond delay="0"/>
                            </p:stCondLst>
                            <p:childTnLst>
                              <p:par>
                                <p:cTn id="24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7"/>
                  </p:tgtEl>
                </p:cond>
              </p:nextCondLst>
            </p:seq>
            <p:seq concurrent="1" nextAc="seek">
              <p:cTn id="2439" restart="whenNotActive" fill="hold" evtFilter="cancelBubble" nodeType="interactiveSeq">
                <p:stCondLst>
                  <p:cond evt="onClick" delay="0">
                    <p:tgtEl>
                      <p:spTgt spid="6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0" fill="hold">
                      <p:stCondLst>
                        <p:cond delay="0"/>
                      </p:stCondLst>
                      <p:childTnLst>
                        <p:par>
                          <p:cTn id="2441" fill="hold">
                            <p:stCondLst>
                              <p:cond delay="0"/>
                            </p:stCondLst>
                            <p:childTnLst>
                              <p:par>
                                <p:cTn id="24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2"/>
                  </p:tgtEl>
                </p:cond>
              </p:nextCondLst>
            </p:seq>
            <p:seq concurrent="1" nextAc="seek">
              <p:cTn id="2444" restart="whenNotActive" fill="hold" evtFilter="cancelBubble" nodeType="interactiveSeq">
                <p:stCondLst>
                  <p:cond evt="onClick" delay="0">
                    <p:tgtEl>
                      <p:spTgt spid="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5" fill="hold">
                      <p:stCondLst>
                        <p:cond delay="0"/>
                      </p:stCondLst>
                      <p:childTnLst>
                        <p:par>
                          <p:cTn id="2446" fill="hold">
                            <p:stCondLst>
                              <p:cond delay="0"/>
                            </p:stCondLst>
                            <p:childTnLst>
                              <p:par>
                                <p:cTn id="24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"/>
                  </p:tgtEl>
                </p:cond>
              </p:nextCondLst>
            </p:seq>
            <p:seq concurrent="1" nextAc="seek">
              <p:cTn id="2449" restart="whenNotActive" fill="hold" evtFilter="cancelBubble" nodeType="interactiveSeq">
                <p:stCondLst>
                  <p:cond evt="onClick" delay="0">
                    <p:tgtEl>
                      <p:spTgt spid="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0" fill="hold">
                      <p:stCondLst>
                        <p:cond delay="0"/>
                      </p:stCondLst>
                      <p:childTnLst>
                        <p:par>
                          <p:cTn id="2451" fill="hold">
                            <p:stCondLst>
                              <p:cond delay="0"/>
                            </p:stCondLst>
                            <p:childTnLst>
                              <p:par>
                                <p:cTn id="24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8"/>
                  </p:tgtEl>
                </p:cond>
              </p:nextCondLst>
            </p:seq>
            <p:seq concurrent="1" nextAc="seek">
              <p:cTn id="2454" restart="whenNotActive" fill="hold" evtFilter="cancelBubble" nodeType="interactiveSeq">
                <p:stCondLst>
                  <p:cond evt="onClick" delay="0">
                    <p:tgtEl>
                      <p:spTgt spid="6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5" fill="hold">
                      <p:stCondLst>
                        <p:cond delay="0"/>
                      </p:stCondLst>
                      <p:childTnLst>
                        <p:par>
                          <p:cTn id="2456" fill="hold">
                            <p:stCondLst>
                              <p:cond delay="0"/>
                            </p:stCondLst>
                            <p:childTnLst>
                              <p:par>
                                <p:cTn id="24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1"/>
                  </p:tgtEl>
                </p:cond>
              </p:nextCondLst>
            </p:seq>
            <p:seq concurrent="1" nextAc="seek">
              <p:cTn id="2459" restart="whenNotActive" fill="hold" evtFilter="cancelBubble" nodeType="interactiveSeq">
                <p:stCondLst>
                  <p:cond evt="onClick" delay="0">
                    <p:tgtEl>
                      <p:spTgt spid="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0" fill="hold">
                      <p:stCondLst>
                        <p:cond delay="0"/>
                      </p:stCondLst>
                      <p:childTnLst>
                        <p:par>
                          <p:cTn id="2461" fill="hold">
                            <p:stCondLst>
                              <p:cond delay="0"/>
                            </p:stCondLst>
                            <p:childTnLst>
                              <p:par>
                                <p:cTn id="24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9"/>
                  </p:tgtEl>
                </p:cond>
              </p:nextCondLst>
            </p:seq>
            <p:seq concurrent="1" nextAc="seek">
              <p:cTn id="2464" restart="whenNotActive" fill="hold" evtFilter="cancelBubble" nodeType="interactiveSeq">
                <p:stCondLst>
                  <p:cond evt="onClick" delay="0">
                    <p:tgtEl>
                      <p:spTgt spid="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5" fill="hold">
                      <p:stCondLst>
                        <p:cond delay="0"/>
                      </p:stCondLst>
                      <p:childTnLst>
                        <p:par>
                          <p:cTn id="2466" fill="hold">
                            <p:stCondLst>
                              <p:cond delay="0"/>
                            </p:stCondLst>
                            <p:childTnLst>
                              <p:par>
                                <p:cTn id="24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0"/>
                  </p:tgtEl>
                </p:cond>
              </p:nextCondLst>
            </p:seq>
            <p:seq concurrent="1" nextAc="seek">
              <p:cTn id="2469" restart="whenNotActive" fill="hold" evtFilter="cancelBubble" nodeType="interactiveSeq">
                <p:stCondLst>
                  <p:cond evt="onClick" delay="0">
                    <p:tgtEl>
                      <p:spTgt spid="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0" fill="hold">
                      <p:stCondLst>
                        <p:cond delay="0"/>
                      </p:stCondLst>
                      <p:childTnLst>
                        <p:par>
                          <p:cTn id="2471" fill="hold">
                            <p:stCondLst>
                              <p:cond delay="0"/>
                            </p:stCondLst>
                            <p:childTnLst>
                              <p:par>
                                <p:cTn id="24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1"/>
                  </p:tgtEl>
                </p:cond>
              </p:nextCondLst>
            </p:seq>
            <p:seq concurrent="1" nextAc="seek">
              <p:cTn id="2474" restart="whenNotActive" fill="hold" evtFilter="cancelBubble" nodeType="interactiveSeq">
                <p:stCondLst>
                  <p:cond evt="onClick" delay="0">
                    <p:tgtEl>
                      <p:spTgt spid="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5" fill="hold">
                      <p:stCondLst>
                        <p:cond delay="0"/>
                      </p:stCondLst>
                      <p:childTnLst>
                        <p:par>
                          <p:cTn id="2476" fill="hold">
                            <p:stCondLst>
                              <p:cond delay="0"/>
                            </p:stCondLst>
                            <p:childTnLst>
                              <p:par>
                                <p:cTn id="24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2"/>
                  </p:tgtEl>
                </p:cond>
              </p:nextCondLst>
            </p:seq>
            <p:seq concurrent="1" nextAc="seek">
              <p:cTn id="2479" restart="whenNotActive" fill="hold" evtFilter="cancelBubble" nodeType="interactiveSeq">
                <p:stCondLst>
                  <p:cond evt="onClick" delay="0">
                    <p:tgtEl>
                      <p:spTgt spid="6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0" fill="hold">
                      <p:stCondLst>
                        <p:cond delay="0"/>
                      </p:stCondLst>
                      <p:childTnLst>
                        <p:par>
                          <p:cTn id="2481" fill="hold">
                            <p:stCondLst>
                              <p:cond delay="0"/>
                            </p:stCondLst>
                            <p:childTnLst>
                              <p:par>
                                <p:cTn id="24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3"/>
                  </p:tgtEl>
                </p:cond>
              </p:nextCondLst>
            </p:seq>
            <p:seq concurrent="1" nextAc="seek">
              <p:cTn id="2484" restart="whenNotActive" fill="hold" evtFilter="cancelBubble" nodeType="interactiveSeq">
                <p:stCondLst>
                  <p:cond evt="onClick" delay="0">
                    <p:tgtEl>
                      <p:spTgt spid="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5" fill="hold">
                      <p:stCondLst>
                        <p:cond delay="0"/>
                      </p:stCondLst>
                      <p:childTnLst>
                        <p:par>
                          <p:cTn id="2486" fill="hold">
                            <p:stCondLst>
                              <p:cond delay="0"/>
                            </p:stCondLst>
                            <p:childTnLst>
                              <p:par>
                                <p:cTn id="248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7" dur="3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8" fill="hold">
                            <p:stCondLst>
                              <p:cond delay="3000"/>
                            </p:stCondLst>
                            <p:childTnLst>
                              <p:par>
                                <p:cTn id="261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6"/>
                  </p:tgtEl>
                </p:cond>
              </p:nextCondLst>
            </p:seq>
          </p:childTnLst>
        </p:cTn>
      </p:par>
    </p:tnLst>
    <p:bldLst>
      <p:bldP spid="621" grpId="0" animBg="1"/>
      <p:bldP spid="621" grpId="1" animBg="1"/>
      <p:bldP spid="621" grpId="2" animBg="1"/>
      <p:bldP spid="559" grpId="0" animBg="1"/>
      <p:bldP spid="559" grpId="1" animBg="1"/>
      <p:bldP spid="559" grpId="2" animBg="1"/>
      <p:bldP spid="349" grpId="0" animBg="1"/>
      <p:bldP spid="349" grpId="1" animBg="1"/>
      <p:bldP spid="349" grpId="2" animBg="1"/>
      <p:bldP spid="362" grpId="0" animBg="1"/>
      <p:bldP spid="362" grpId="1" animBg="1"/>
      <p:bldP spid="362" grpId="2" animBg="1"/>
      <p:bldP spid="364" grpId="0" animBg="1"/>
      <p:bldP spid="364" grpId="1" animBg="1"/>
      <p:bldP spid="364" grpId="2" animBg="1"/>
      <p:bldP spid="366" grpId="0" animBg="1"/>
      <p:bldP spid="366" grpId="1" animBg="1"/>
      <p:bldP spid="366" grpId="2" animBg="1"/>
      <p:bldP spid="368" grpId="0" animBg="1"/>
      <p:bldP spid="368" grpId="1" animBg="1"/>
      <p:bldP spid="368" grpId="2" animBg="1"/>
      <p:bldP spid="370" grpId="0" animBg="1"/>
      <p:bldP spid="370" grpId="1" animBg="1"/>
      <p:bldP spid="370" grpId="2" animBg="1"/>
      <p:bldP spid="372" grpId="0" animBg="1"/>
      <p:bldP spid="372" grpId="1" animBg="1"/>
      <p:bldP spid="372" grpId="2" animBg="1"/>
      <p:bldP spid="374" grpId="0" animBg="1"/>
      <p:bldP spid="374" grpId="1" animBg="1"/>
      <p:bldP spid="374" grpId="2" animBg="1"/>
      <p:bldP spid="376" grpId="0" animBg="1"/>
      <p:bldP spid="376" grpId="1" animBg="1"/>
      <p:bldP spid="376" grpId="2" animBg="1"/>
      <p:bldP spid="378" grpId="0" animBg="1"/>
      <p:bldP spid="378" grpId="1" animBg="1"/>
      <p:bldP spid="378" grpId="2" animBg="1"/>
      <p:bldP spid="380" grpId="0" animBg="1"/>
      <p:bldP spid="380" grpId="1" animBg="1"/>
      <p:bldP spid="380" grpId="2" animBg="1"/>
      <p:bldP spid="382" grpId="0" animBg="1"/>
      <p:bldP spid="382" grpId="1" animBg="1"/>
      <p:bldP spid="382" grpId="2" animBg="1"/>
      <p:bldP spid="3" grpId="0" animBg="1"/>
      <p:bldP spid="3" grpId="1" animBg="1"/>
      <p:bldP spid="3" grpId="2" animBg="1"/>
      <p:bldP spid="359" grpId="0" animBg="1"/>
      <p:bldP spid="359" grpId="1" animBg="1"/>
      <p:bldP spid="359" grpId="2" animBg="1"/>
      <p:bldP spid="544" grpId="0" animBg="1"/>
      <p:bldP spid="544" grpId="1" animBg="1"/>
      <p:bldP spid="544" grpId="2" animBg="1"/>
      <p:bldP spid="545" grpId="0" animBg="1"/>
      <p:bldP spid="545" grpId="1" animBg="1"/>
      <p:bldP spid="545" grpId="2" animBg="1"/>
      <p:bldP spid="546" grpId="0" animBg="1"/>
      <p:bldP spid="546" grpId="1" animBg="1"/>
      <p:bldP spid="546" grpId="2" animBg="1"/>
      <p:bldP spid="547" grpId="0" animBg="1"/>
      <p:bldP spid="547" grpId="1" animBg="1"/>
      <p:bldP spid="547" grpId="2" animBg="1"/>
      <p:bldP spid="548" grpId="0" animBg="1"/>
      <p:bldP spid="548" grpId="1" animBg="1"/>
      <p:bldP spid="548" grpId="2" animBg="1"/>
      <p:bldP spid="549" grpId="0" animBg="1"/>
      <p:bldP spid="549" grpId="1" animBg="1"/>
      <p:bldP spid="549" grpId="2" animBg="1"/>
      <p:bldP spid="550" grpId="0" animBg="1"/>
      <p:bldP spid="550" grpId="1" animBg="1"/>
      <p:bldP spid="550" grpId="2" animBg="1"/>
      <p:bldP spid="551" grpId="0" animBg="1"/>
      <p:bldP spid="551" grpId="1" animBg="1"/>
      <p:bldP spid="551" grpId="2" animBg="1"/>
      <p:bldP spid="552" grpId="0" animBg="1"/>
      <p:bldP spid="552" grpId="1" animBg="1"/>
      <p:bldP spid="552" grpId="2" animBg="1"/>
      <p:bldP spid="553" grpId="0" animBg="1"/>
      <p:bldP spid="553" grpId="1" animBg="1"/>
      <p:bldP spid="553" grpId="2" animBg="1"/>
      <p:bldP spid="565" grpId="0" animBg="1"/>
      <p:bldP spid="565" grpId="1" animBg="1"/>
      <p:bldP spid="565" grpId="2" animBg="1"/>
      <p:bldP spid="566" grpId="0" animBg="1"/>
      <p:bldP spid="566" grpId="1" animBg="1"/>
      <p:bldP spid="566" grpId="2" animBg="1"/>
      <p:bldP spid="567" grpId="0" animBg="1"/>
      <p:bldP spid="567" grpId="1" animBg="1"/>
      <p:bldP spid="567" grpId="2" animBg="1"/>
      <p:bldP spid="568" grpId="0" animBg="1"/>
      <p:bldP spid="568" grpId="1" animBg="1"/>
      <p:bldP spid="568" grpId="2" animBg="1"/>
      <p:bldP spid="569" grpId="0" animBg="1"/>
      <p:bldP spid="569" grpId="1" animBg="1"/>
      <p:bldP spid="569" grpId="2" animBg="1"/>
      <p:bldP spid="570" grpId="0" animBg="1"/>
      <p:bldP spid="570" grpId="1" animBg="1"/>
      <p:bldP spid="570" grpId="2" animBg="1"/>
      <p:bldP spid="571" grpId="0" animBg="1"/>
      <p:bldP spid="571" grpId="1" animBg="1"/>
      <p:bldP spid="571" grpId="2" animBg="1"/>
      <p:bldP spid="572" grpId="0" animBg="1"/>
      <p:bldP spid="572" grpId="1" animBg="1"/>
      <p:bldP spid="572" grpId="2" animBg="1"/>
      <p:bldP spid="573" grpId="0" animBg="1"/>
      <p:bldP spid="573" grpId="1" animBg="1"/>
      <p:bldP spid="573" grpId="2" animBg="1"/>
      <p:bldP spid="573" grpId="3" animBg="1"/>
      <p:bldP spid="574" grpId="0" animBg="1"/>
      <p:bldP spid="574" grpId="1" animBg="1"/>
      <p:bldP spid="574" grpId="2" animBg="1"/>
      <p:bldP spid="606" grpId="0" animBg="1"/>
      <p:bldP spid="606" grpId="1" animBg="1"/>
      <p:bldP spid="606" grpId="2" animBg="1"/>
      <p:bldP spid="607" grpId="0" animBg="1"/>
      <p:bldP spid="607" grpId="1" animBg="1"/>
      <p:bldP spid="607" grpId="2" animBg="1"/>
      <p:bldP spid="608" grpId="0" animBg="1"/>
      <p:bldP spid="608" grpId="1" animBg="1"/>
      <p:bldP spid="608" grpId="2" animBg="1"/>
      <p:bldP spid="609" grpId="0" animBg="1"/>
      <p:bldP spid="609" grpId="1" animBg="1"/>
      <p:bldP spid="609" grpId="2" animBg="1"/>
      <p:bldP spid="610" grpId="0" animBg="1"/>
      <p:bldP spid="610" grpId="1" animBg="1"/>
      <p:bldP spid="610" grpId="2" animBg="1"/>
      <p:bldP spid="611" grpId="0" animBg="1"/>
      <p:bldP spid="611" grpId="1" animBg="1"/>
      <p:bldP spid="611" grpId="2" animBg="1"/>
      <p:bldP spid="612" grpId="0" animBg="1"/>
      <p:bldP spid="612" grpId="1" animBg="1"/>
      <p:bldP spid="612" grpId="2" animBg="1"/>
      <p:bldP spid="613" grpId="0" animBg="1"/>
      <p:bldP spid="613" grpId="1" animBg="1"/>
      <p:bldP spid="613" grpId="2" animBg="1"/>
      <p:bldP spid="614" grpId="0" animBg="1"/>
      <p:bldP spid="614" grpId="1" animBg="1"/>
      <p:bldP spid="614" grpId="2" animBg="1"/>
      <p:bldP spid="615" grpId="0" animBg="1"/>
      <p:bldP spid="615" grpId="1" animBg="1"/>
      <p:bldP spid="615" grpId="2" animBg="1"/>
      <p:bldP spid="616" grpId="0" animBg="1"/>
      <p:bldP spid="616" grpId="1" animBg="1"/>
      <p:bldP spid="616" grpId="2" animBg="1"/>
      <p:bldP spid="617" grpId="0" animBg="1"/>
      <p:bldP spid="617" grpId="1" animBg="1"/>
      <p:bldP spid="617" grpId="2" animBg="1"/>
      <p:bldP spid="618" grpId="0" animBg="1"/>
      <p:bldP spid="618" grpId="1" animBg="1"/>
      <p:bldP spid="618" grpId="2" animBg="1"/>
      <p:bldP spid="619" grpId="0" animBg="1"/>
      <p:bldP spid="619" grpId="1" animBg="1"/>
      <p:bldP spid="619" grpId="2" animBg="1"/>
      <p:bldP spid="620" grpId="0" animBg="1"/>
      <p:bldP spid="620" grpId="1" animBg="1"/>
      <p:bldP spid="620" grpId="2" animBg="1"/>
      <p:bldP spid="622" grpId="0" animBg="1"/>
      <p:bldP spid="622" grpId="1" animBg="1"/>
      <p:bldP spid="622" grpId="2" animBg="1"/>
      <p:bldP spid="623" grpId="0" animBg="1"/>
      <p:bldP spid="623" grpId="1" animBg="1"/>
      <p:bldP spid="623" grpId="2" animBg="1"/>
      <p:bldP spid="624" grpId="0" animBg="1"/>
      <p:bldP spid="624" grpId="1" animBg="1"/>
      <p:bldP spid="624" grpId="2" animBg="1"/>
      <p:bldP spid="625" grpId="0" animBg="1"/>
      <p:bldP spid="625" grpId="1" animBg="1"/>
      <p:bldP spid="625" grpId="2" animBg="1"/>
      <p:bldP spid="626" grpId="0" animBg="1"/>
      <p:bldP spid="626" grpId="1" animBg="1"/>
      <p:bldP spid="626" grpId="2" animBg="1"/>
      <p:bldP spid="627" grpId="0" animBg="1"/>
      <p:bldP spid="627" grpId="1" animBg="1"/>
      <p:bldP spid="627" grpId="2" animBg="1"/>
      <p:bldP spid="628" grpId="0" animBg="1"/>
      <p:bldP spid="628" grpId="1" animBg="1"/>
      <p:bldP spid="628" grpId="2" animBg="1"/>
      <p:bldP spid="629" grpId="0" animBg="1"/>
      <p:bldP spid="629" grpId="1" animBg="1"/>
      <p:bldP spid="629" grpId="2" animBg="1"/>
      <p:bldP spid="630" grpId="0" animBg="1"/>
      <p:bldP spid="630" grpId="1" animBg="1"/>
      <p:bldP spid="630" grpId="2" animBg="1"/>
      <p:bldP spid="631" grpId="0" animBg="1"/>
      <p:bldP spid="631" grpId="1" animBg="1"/>
      <p:bldP spid="631" grpId="2" animBg="1"/>
      <p:bldP spid="632" grpId="0" animBg="1"/>
      <p:bldP spid="632" grpId="1" animBg="1"/>
      <p:bldP spid="632" grpId="2" animBg="1"/>
      <p:bldP spid="633" grpId="0" animBg="1"/>
      <p:bldP spid="633" grpId="1" animBg="1"/>
      <p:bldP spid="633" grpId="2" animBg="1"/>
      <p:bldP spid="634" grpId="0" animBg="1"/>
      <p:bldP spid="634" grpId="1" animBg="1"/>
      <p:bldP spid="634" grpId="2" animBg="1"/>
      <p:bldP spid="635" grpId="0" animBg="1"/>
      <p:bldP spid="635" grpId="1" animBg="1"/>
      <p:bldP spid="635" grpId="2" animBg="1"/>
      <p:bldP spid="635" grpId="3" animBg="1"/>
      <p:bldP spid="636" grpId="0" animBg="1"/>
      <p:bldP spid="636" grpId="1" animBg="1"/>
      <p:bldP spid="636" grpId="2" animBg="1"/>
      <p:bldP spid="554" grpId="0" animBg="1"/>
      <p:bldP spid="554" grpId="1" animBg="1"/>
      <p:bldP spid="554" grpId="2" animBg="1"/>
      <p:bldP spid="555" grpId="0" animBg="1"/>
      <p:bldP spid="555" grpId="1" animBg="1"/>
      <p:bldP spid="555" grpId="2" animBg="1"/>
      <p:bldP spid="556" grpId="0" animBg="1"/>
      <p:bldP spid="556" grpId="1" animBg="1"/>
      <p:bldP spid="556" grpId="2" animBg="1"/>
      <p:bldP spid="557" grpId="0" animBg="1"/>
      <p:bldP spid="557" grpId="1" animBg="1"/>
      <p:bldP spid="557" grpId="2" animBg="1"/>
      <p:bldP spid="558" grpId="0" animBg="1"/>
      <p:bldP spid="558" grpId="1" animBg="1"/>
      <p:bldP spid="558" grpId="2" animBg="1"/>
      <p:bldP spid="560" grpId="0" animBg="1"/>
      <p:bldP spid="560" grpId="1" animBg="1"/>
      <p:bldP spid="560" grpId="2" animBg="1"/>
      <p:bldP spid="561" grpId="0" animBg="1"/>
      <p:bldP spid="561" grpId="1" animBg="1"/>
      <p:bldP spid="561" grpId="2" animBg="1"/>
      <p:bldP spid="562" grpId="0" animBg="1"/>
      <p:bldP spid="562" grpId="1" animBg="1"/>
      <p:bldP spid="562" grpId="2" animBg="1"/>
      <p:bldP spid="563" grpId="0" animBg="1"/>
      <p:bldP spid="563" grpId="1" animBg="1"/>
      <p:bldP spid="563" grpId="2" animBg="1"/>
      <p:bldP spid="564" grpId="0" animBg="1"/>
      <p:bldP spid="564" grpId="1" animBg="1"/>
      <p:bldP spid="564" grpId="2" animBg="1"/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360</Words>
  <PresentationFormat>Widescreen</PresentationFormat>
  <Paragraphs>144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Berlin Sans FB Demi</vt:lpstr>
      <vt:lpstr>Calibri</vt:lpstr>
      <vt:lpstr>Calibri Light</vt:lpstr>
      <vt:lpstr>Gill Sans Ultra Bold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2019-06-07T16:17:00Z</dcterms:created>
  <dcterms:modified xsi:type="dcterms:W3CDTF">2020-11-27T09:22:56Z</dcterms:modified>
</cp:coreProperties>
</file>