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11"/>
  </p:notesMasterIdLst>
  <p:sldIdLst>
    <p:sldId id="281" r:id="rId2"/>
    <p:sldId id="312" r:id="rId3"/>
    <p:sldId id="303" r:id="rId4"/>
    <p:sldId id="313" r:id="rId5"/>
    <p:sldId id="314" r:id="rId6"/>
    <p:sldId id="260" r:id="rId7"/>
    <p:sldId id="315" r:id="rId8"/>
    <p:sldId id="311" r:id="rId9"/>
    <p:sldId id="31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4948520" y="1253050"/>
            <a:ext cx="2061881" cy="97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461;p28"/>
          <p:cNvSpPr txBox="1"/>
          <p:nvPr/>
        </p:nvSpPr>
        <p:spPr>
          <a:xfrm>
            <a:off x="1640544" y="297070"/>
            <a:ext cx="7933765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8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80:</a:t>
            </a:r>
            <a:r>
              <a:rPr lang="en-US" sz="4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kể chuyện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64848"/>
          <a:stretch/>
        </p:blipFill>
        <p:spPr>
          <a:xfrm>
            <a:off x="0" y="1017431"/>
            <a:ext cx="11964473" cy="50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5252"/>
          <a:stretch/>
        </p:blipFill>
        <p:spPr>
          <a:xfrm>
            <a:off x="0" y="40860"/>
            <a:ext cx="12067504" cy="681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74229" r="894" b="7591"/>
          <a:stretch/>
        </p:blipFill>
        <p:spPr>
          <a:xfrm>
            <a:off x="631065" y="4275786"/>
            <a:ext cx="10676586" cy="24727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5252"/>
          <a:stretch/>
        </p:blipFill>
        <p:spPr>
          <a:xfrm>
            <a:off x="734096" y="40860"/>
            <a:ext cx="10599312" cy="42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18859" r="894" b="7591"/>
          <a:stretch/>
        </p:blipFill>
        <p:spPr>
          <a:xfrm>
            <a:off x="309093" y="0"/>
            <a:ext cx="11565228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959509" y="1055245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.VnAvantH" panose="020B7200000000000000" pitchFamily="34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386366"/>
            <a:ext cx="9144000" cy="33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9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4078" y="317096"/>
            <a:ext cx="4694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b="1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dirty="0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3E13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0092" y="1403297"/>
            <a:ext cx="7315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b="6845"/>
          <a:stretch/>
        </p:blipFill>
        <p:spPr>
          <a:xfrm>
            <a:off x="568039" y="0"/>
            <a:ext cx="1126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7&quot;&gt;&lt;property id=&quot;20148&quot; value=&quot;5&quot;/&gt;&lt;property id=&quot;20300&quot; value=&quot;Slide 3&quot;/&gt;&lt;property id=&quot;20307&quot; value=&quot;303&quot;/&gt;&lt;/object&gt;&lt;object type=&quot;3&quot; unique_id=&quot;10012&quot;&gt;&lt;property id=&quot;20148&quot; value=&quot;5&quot;/&gt;&lt;property id=&quot;20300&quot; value=&quot;Slide 6&quot;/&gt;&lt;property id=&quot;20307&quot; value=&quot;260&quot;/&gt;&lt;/object&gt;&lt;object type=&quot;3&quot; unique_id=&quot;10198&quot;&gt;&lt;property id=&quot;20148&quot; value=&quot;5&quot;/&gt;&lt;property id=&quot;20300&quot; value=&quot;Slide 8&quot;/&gt;&lt;property id=&quot;20307&quot; value=&quot;311&quot;/&gt;&lt;/object&gt;&lt;object type=&quot;3&quot; unique_id=&quot;10255&quot;&gt;&lt;property id=&quot;20148&quot; value=&quot;5&quot;/&gt;&lt;property id=&quot;20300&quot; value=&quot;Slide 2&quot;/&gt;&lt;property id=&quot;20307&quot; value=&quot;312&quot;/&gt;&lt;/object&gt;&lt;object type=&quot;3&quot; unique_id=&quot;10256&quot;&gt;&lt;property id=&quot;20148&quot; value=&quot;5&quot;/&gt;&lt;property id=&quot;20300&quot; value=&quot;Slide 4&quot;/&gt;&lt;property id=&quot;20307&quot; value=&quot;313&quot;/&gt;&lt;/object&gt;&lt;object type=&quot;3&quot; unique_id=&quot;10345&quot;&gt;&lt;property id=&quot;20148&quot; value=&quot;5&quot;/&gt;&lt;property id=&quot;20300&quot; value=&quot;Slide 5&quot;/&gt;&lt;property id=&quot;20307&quot; value=&quot;314&quot;/&gt;&lt;/object&gt;&lt;object type=&quot;3&quot; unique_id=&quot;10346&quot;&gt;&lt;property id=&quot;20148&quot; value=&quot;5&quot;/&gt;&lt;property id=&quot;20300&quot; value=&quot;Slide 7&quot;/&gt;&lt;property id=&quot;20307&quot; value=&quot;315&quot;/&gt;&lt;/object&gt;&lt;object type=&quot;3&quot; unique_id=&quot;10347&quot;&gt;&lt;property id=&quot;20148&quot; value=&quot;5&quot;/&gt;&lt;property id=&quot;20300&quot; value=&quot;Slide 9&quot;/&gt;&lt;property id=&quot;20307&quot; value=&quot;31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19</Words>
  <PresentationFormat>Custom</PresentationFormat>
  <Paragraphs>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2020-08-13T09:32:00Z</dcterms:created>
  <dcterms:modified xsi:type="dcterms:W3CDTF">2020-12-16T15:38:54Z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