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53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13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51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68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567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11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4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7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8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04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7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F8764-41E1-4F9B-B41D-4DC66420159D}" type="datetimeFigureOut">
              <a:rPr lang="en-US" smtClean="0"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71266-BBD4-4184-8D12-2867E3CF5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8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12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slide" Target="slide2.xml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17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1.xm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1729010" y="-830555"/>
            <a:ext cx="533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352711" y="609663"/>
            <a:ext cx="1045036" cy="13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7669599" y="372379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302138" y="2361275"/>
            <a:ext cx="894787" cy="11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2196524" y="588275"/>
            <a:ext cx="934883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3845004"/>
            <a:ext cx="502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 VỀ TỔ</a:t>
            </a:r>
          </a:p>
        </p:txBody>
      </p:sp>
      <p:sp>
        <p:nvSpPr>
          <p:cNvPr id="3" name="Pentagon 2">
            <a:hlinkClick r:id="rId11" action="ppaction://hlinksldjump"/>
          </p:cNvPr>
          <p:cNvSpPr/>
          <p:nvPr/>
        </p:nvSpPr>
        <p:spPr>
          <a:xfrm>
            <a:off x="7315200" y="5943600"/>
            <a:ext cx="1654662" cy="7620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FF"/>
                </a:solidFill>
              </a:rPr>
              <a:t>Chơi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29" name="Pentagon 28">
            <a:hlinkClick r:id="rId12" action="ppaction://hlinksldjump"/>
          </p:cNvPr>
          <p:cNvSpPr/>
          <p:nvPr/>
        </p:nvSpPr>
        <p:spPr>
          <a:xfrm flipH="1">
            <a:off x="152400" y="5943600"/>
            <a:ext cx="3020037" cy="7620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00FF"/>
                </a:solidFill>
              </a:rPr>
              <a:t>Hướng</a:t>
            </a:r>
            <a:r>
              <a:rPr lang="en-US" sz="4000" dirty="0">
                <a:solidFill>
                  <a:srgbClr val="0000FF"/>
                </a:solidFill>
              </a:rPr>
              <a:t> </a:t>
            </a:r>
            <a:r>
              <a:rPr lang="en-US" sz="4000" dirty="0" err="1">
                <a:solidFill>
                  <a:srgbClr val="0000FF"/>
                </a:solidFill>
              </a:rPr>
              <a:t>dẫn</a:t>
            </a:r>
            <a:endParaRPr lang="en-US" sz="4000" dirty="0">
              <a:solidFill>
                <a:srgbClr val="0000FF"/>
              </a:solidFill>
            </a:endParaRPr>
          </a:p>
        </p:txBody>
      </p:sp>
      <p:pic>
        <p:nvPicPr>
          <p:cNvPr id="4" name="Nhac thien nhi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4488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 TO ONG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1729010" y="-830555"/>
            <a:ext cx="53340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352711" y="19534"/>
            <a:ext cx="1045036" cy="13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6950399" y="-218839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\Desktop\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7865504" y="3122752"/>
            <a:ext cx="1178915" cy="15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2940117" y="268065"/>
            <a:ext cx="894787" cy="11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\Desktop\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534" flipH="1">
            <a:off x="6215612" y="2052295"/>
            <a:ext cx="906687" cy="111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\Desktop\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288" flipH="1">
            <a:off x="7922549" y="1582602"/>
            <a:ext cx="1131095" cy="13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ADMIN\Desktop\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6844" flipH="1">
            <a:off x="-16383" y="1834551"/>
            <a:ext cx="1119714" cy="1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ADMIN\Desktop\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2179496" y="3435532"/>
            <a:ext cx="1008076" cy="127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7976" flipH="1">
            <a:off x="170354" y="3747206"/>
            <a:ext cx="1179242" cy="16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0581" flipH="1">
            <a:off x="6068259" y="3554770"/>
            <a:ext cx="1160710" cy="142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ADMIN\Desktop\2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>
            <a:off x="4580359" y="3942039"/>
            <a:ext cx="1214825" cy="159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288" flipH="1">
            <a:off x="7740567" y="5139775"/>
            <a:ext cx="1202729" cy="148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ADMIN\Desktop\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0929" flipH="1">
            <a:off x="3043851" y="4956372"/>
            <a:ext cx="1108138" cy="160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ADMIN\Desktop\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9096">
            <a:off x="1194063" y="5260492"/>
            <a:ext cx="1170654" cy="148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ADMIN\Desktop\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2694" flipH="1">
            <a:off x="6320874" y="5512163"/>
            <a:ext cx="1108531" cy="136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ADMIN\Desktop\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8011" flipH="1">
            <a:off x="1327877" y="617826"/>
            <a:ext cx="934883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071" flipH="1">
            <a:off x="1896689" y="1694622"/>
            <a:ext cx="934883" cy="131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9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2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2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3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3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3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36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3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3 L -0.34688 0.27524 " pathEditMode="relative" rAng="0" ptsTypes="AA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99" y="13773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0.35313 0.27917 " pathEditMode="relative" rAng="0" ptsTypes="AA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43" y="1398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47917 -0.15926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7963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L 0.08142 0.22314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1115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44444E-6 L -0.28628 0.02222 " pathEditMode="relative" rAng="0" ptsTypes="AA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11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4691 0.0618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55" y="3079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4 L 0.41805 -0.02662 " pathEditMode="relative" rAng="0" ptsTypes="AA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48" y="-1319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7 L 0.17136 -0.23912 " pathEditMode="relative" rAng="0" ptsTypes="AA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63" y="-11944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3 L 0.38021 -0.28009 " pathEditMode="relative" rAng="0" ptsTypes="AA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56" y="-14005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81481E-6 L -0.26424 -0.24352 " pathEditMode="relative" rAng="0" ptsTypes="AA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12" y="-1217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023 L -0.11841 -0.3426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20" y="-1713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33333E-6 L -0.43993 -0.47916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97" y="-23958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9 -0.00023 L 0.07482 -0.46134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-2305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0.00046 L 0.26007 -0.48518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24236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1 -7.40741E-7 L -0.33924 -0.53611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26806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0023 L 0.27396 0.20348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43" y="10185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16407 0.02431 " pathEditMode="relative" rAng="0" ptsTypes="AA">
                                      <p:cBhvr>
                                        <p:cTn id="1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4" y="1204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>
            <a:hlinkClick r:id="rId3" action="ppaction://hlinksldjump"/>
          </p:cNvPr>
          <p:cNvSpPr/>
          <p:nvPr/>
        </p:nvSpPr>
        <p:spPr>
          <a:xfrm>
            <a:off x="6727338" y="5943600"/>
            <a:ext cx="2340462" cy="762000"/>
          </a:xfrm>
          <a:prstGeom prst="homePlat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0000FF"/>
                </a:solidFill>
              </a:rPr>
              <a:t>Trở</a:t>
            </a:r>
            <a:r>
              <a:rPr lang="en-US" sz="4400" dirty="0">
                <a:solidFill>
                  <a:srgbClr val="0000FF"/>
                </a:solidFill>
              </a:rPr>
              <a:t> </a:t>
            </a:r>
            <a:r>
              <a:rPr lang="en-US" sz="4400" dirty="0" err="1">
                <a:solidFill>
                  <a:srgbClr val="0000FF"/>
                </a:solidFill>
              </a:rPr>
              <a:t>về</a:t>
            </a:r>
            <a:endParaRPr lang="en-US" sz="4400" dirty="0">
              <a:solidFill>
                <a:srgbClr val="0000FF"/>
              </a:solidFill>
            </a:endParaRPr>
          </a:p>
        </p:txBody>
      </p:sp>
      <p:pic>
        <p:nvPicPr>
          <p:cNvPr id="11" name="Picture 4" descr="C:\Users\ADMIN\Desktop\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505">
            <a:off x="7775718" y="3707751"/>
            <a:ext cx="1174464" cy="1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\Desktop\ TO O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38" y1="15846" x2="38923" y2="26615"/>
                        <a14:foregroundMark x1="82615" y1="13385" x2="90923" y2="8462"/>
                        <a14:foregroundMark x1="56169" y1="29366" x2="57932" y2="36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586">
            <a:off x="-868699" y="-1150046"/>
            <a:ext cx="3532870" cy="373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DMIN\Desktop\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2333">
            <a:off x="428911" y="2768874"/>
            <a:ext cx="1045036" cy="132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ADMIN\Desktop\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962">
            <a:off x="302138" y="4768444"/>
            <a:ext cx="894787" cy="11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13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6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C -0.00035 -0.01481 0.00695 -0.028 0.01667 -0.02893 C 0.02604 -0.02986 0.0349 -0.0199 0.03542 -0.00532 C 0.03629 0.00811 0.02986 0.02084 0.02118 0.02153 C 0.0132 0.02246 0.00556 0.01389 0.00486 0.00139 C 0.00434 -0.00995 0.00938 -0.02083 0.01702 -0.02175 C 0.02379 -0.02245 0.03021 -0.0155 0.03073 -0.00486 C 0.03108 0.00463 0.02709 0.01366 0.02084 0.01412 C 0.01528 0.01482 0.0099 0.0095 0.00955 0.00093 C 0.0092 -0.00671 0.01233 -0.01412 0.01736 -0.01458 C 0.02153 -0.01481 0.0257 -0.01111 0.02604 -0.00439 C 0.02639 0.00116 0.02413 0.00649 0.02049 0.00695 C 0.01771 0.00741 0.01459 0.0051 0.01441 0.00047 C 0.01424 -0.003 0.01528 -0.00694 0.01754 -0.0074 C 0.01927 -0.0074 0.02101 -0.00648 0.02136 -0.00416 C 0.02153 -0.00254 0.02118 -0.00092 0.02031 -0.00023 C 0.01979 -4.44444E-6 0.01945 -4.44444E-6 0.0191 -0.00023 " pathEditMode="relative" rAng="0" ptsTypes="fffffffffffffffff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8" y="-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0 C 0.0151 -0.02176 0.00868 -0.04074 0.00035 -0.04213 C -0.00781 -0.04352 -0.01528 -0.02917 -0.0158 -0.00787 C -0.01632 0.01181 -0.01129 0.02986 -0.00365 0.03125 C 0.0033 0.03241 0.0099 0.02014 0.01024 0.00185 C 0.01076 -0.01481 0.00642 -0.03032 8.33333E-7 -0.03148 C -0.0059 -0.03264 -0.01146 -0.02245 -0.01181 -0.00718 C -0.01215 0.00648 -0.00868 0.01991 -0.0033 0.02037 C 0.00139 0.02153 0.0059 0.01366 0.00625 0.00116 C 0.0066 -0.00995 0.00399 -0.0206 -0.00017 -0.0213 C -0.00382 -0.02176 -0.00764 -0.0162 -0.00781 -0.00648 C -0.00799 0.00162 -0.00625 0.00949 -0.00313 0.01019 C -0.00052 0.01065 0.00208 0.00718 0.00208 0.00046 C 0.00243 -0.00463 0.00139 -0.01019 -0.00052 -0.01088 C -0.00191 -0.01088 -0.00347 -0.00949 -0.00382 -0.00602 C -0.00382 -0.0037 -0.00365 -0.00139 -0.00278 -0.00046 C -0.00243 0 -0.00226 0 -0.00191 -0.00046 " pathEditMode="relative" rAng="0" ptsTypes="fffffffffffffffff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</Words>
  <PresentationFormat>On-screen Show (4:3)</PresentationFormat>
  <Paragraphs>4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2017-12-27T08:36:19Z</dcterms:created>
  <dcterms:modified xsi:type="dcterms:W3CDTF">2021-01-29T10:16:35Z</dcterms:modified>
</cp:coreProperties>
</file>