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03" r:id="rId2"/>
    <p:sldMasterId id="2147483727" r:id="rId3"/>
  </p:sldMasterIdLst>
  <p:notesMasterIdLst>
    <p:notesMasterId r:id="rId20"/>
  </p:notesMasterIdLst>
  <p:sldIdLst>
    <p:sldId id="313" r:id="rId4"/>
    <p:sldId id="312" r:id="rId5"/>
    <p:sldId id="277" r:id="rId6"/>
    <p:sldId id="278" r:id="rId7"/>
    <p:sldId id="279" r:id="rId8"/>
    <p:sldId id="281" r:id="rId9"/>
    <p:sldId id="309" r:id="rId10"/>
    <p:sldId id="304" r:id="rId11"/>
    <p:sldId id="265" r:id="rId12"/>
    <p:sldId id="283" r:id="rId13"/>
    <p:sldId id="282" r:id="rId14"/>
    <p:sldId id="306" r:id="rId15"/>
    <p:sldId id="284" r:id="rId16"/>
    <p:sldId id="285" r:id="rId17"/>
    <p:sldId id="272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7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6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4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6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82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46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0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6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6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73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3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66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5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1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7187" cy="2845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525" y="95885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2.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endParaRPr lang="en-US" sz="3600" dirty="0"/>
          </a:p>
        </p:txBody>
      </p:sp>
      <p:sp>
        <p:nvSpPr>
          <p:cNvPr id="5" name="Text Box 4"/>
          <p:cNvSpPr txBox="1"/>
          <p:nvPr/>
        </p:nvSpPr>
        <p:spPr>
          <a:xfrm>
            <a:off x="734541" y="3015006"/>
            <a:ext cx="124265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1998" y="3388140"/>
            <a:ext cx="3525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13380" y="3044797"/>
            <a:ext cx="140179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378735" y="3448344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604613" y="3015007"/>
            <a:ext cx="138775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271437" y="338814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40492" y="2897202"/>
            <a:ext cx="112008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174829" y="338814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5" name="Text Box 12"/>
          <p:cNvSpPr txBox="1"/>
          <p:nvPr/>
        </p:nvSpPr>
        <p:spPr>
          <a:xfrm>
            <a:off x="8421774" y="2878348"/>
            <a:ext cx="112008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6" name="Text Box 12"/>
          <p:cNvSpPr txBox="1"/>
          <p:nvPr/>
        </p:nvSpPr>
        <p:spPr>
          <a:xfrm flipH="1">
            <a:off x="10160001" y="2825022"/>
            <a:ext cx="1740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</p:txBody>
      </p:sp>
      <p:sp>
        <p:nvSpPr>
          <p:cNvPr id="17" name="Text Box 13"/>
          <p:cNvSpPr txBox="1"/>
          <p:nvPr/>
        </p:nvSpPr>
        <p:spPr>
          <a:xfrm>
            <a:off x="8120960" y="325489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9943395" y="3206172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1"/>
      <p:bldP spid="5" grpId="2"/>
      <p:bldP spid="8" grpId="1"/>
      <p:bldP spid="8" grpId="2"/>
      <p:bldP spid="9" grpId="1"/>
      <p:bldP spid="9" grpId="2"/>
      <p:bldP spid="10" grpId="1"/>
      <p:bldP spid="10" grpId="2"/>
      <p:bldP spid="11" grpId="1"/>
      <p:bldP spid="11" grpId="2"/>
      <p:bldP spid="12" grpId="1"/>
      <p:bldP spid="12" grpId="2"/>
      <p:bldP spid="13" grpId="1"/>
      <p:bldP spid="13" grpId="2"/>
      <p:bldP spid="14" grpId="1"/>
      <p:bldP spid="14" grpId="2"/>
      <p:bldP spid="15" grpId="1"/>
      <p:bldP spid="15" grpId="2"/>
      <p:bldP spid="16" grpId="1"/>
      <p:bldP spid="16" grpId="2"/>
      <p:bldP spid="17" grpId="1"/>
      <p:bldP spid="17" grpId="2"/>
      <p:bldP spid="18" grpId="1"/>
      <p:bldP spid="1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911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4689" y="1157156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4689" y="195145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676" y="1947230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90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0041" y="113013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70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45072" y="1928375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45073" y="113013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80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84776" y="3108242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80062" y="3943979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66803" y="310613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2268" y="3923228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24008" y="312200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43880" y="385675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3"/>
            <a:ext cx="12471662" cy="56026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9190" y="3657099"/>
            <a:ext cx="871855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85539" y="2867952"/>
            <a:ext cx="669189" cy="626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26956" y="3657100"/>
            <a:ext cx="827772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19652" y="2936579"/>
            <a:ext cx="74779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85539" y="2867951"/>
            <a:ext cx="669189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19652" y="3657098"/>
            <a:ext cx="747796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869" cy="61531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9505" y="4784231"/>
            <a:ext cx="82993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34787" y="4784231"/>
            <a:ext cx="71594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72899" y="4784231"/>
            <a:ext cx="80506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06241" y="5526704"/>
            <a:ext cx="7248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2" name="Oval 11"/>
          <p:cNvSpPr/>
          <p:nvPr/>
        </p:nvSpPr>
        <p:spPr>
          <a:xfrm>
            <a:off x="3553905" y="4793658"/>
            <a:ext cx="763572" cy="5573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9687" cy="6529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572" y="584462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25 + 10 = 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572" y="1230793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10 + 25 = 35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572" y="1877124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35 - 10 = 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3572" y="2523455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35 - 25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029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993934" y="357606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" y="596655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" y="81181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312863" y="2785367"/>
            <a:ext cx="5288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KHỞI</a:t>
            </a:r>
            <a:r>
              <a:rPr lang="en-US" altLang="zh-CN" sz="54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ĐỘNG</a:t>
            </a:r>
            <a:endParaRPr lang="zh-CN" altLang="en-US" sz="5400" b="1" dirty="0">
              <a:pattFill prst="wdUpDiag">
                <a:fgClr>
                  <a:srgbClr val="FF9933"/>
                </a:fgClr>
                <a:bgClr>
                  <a:srgbClr val="FF6600"/>
                </a:bgClr>
              </a:patt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145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34263" y="1467258"/>
            <a:ext cx="11378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5315" y="1151192"/>
            <a:ext cx="108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7934" y="1701264"/>
            <a:ext cx="104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16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806153" y="1188003"/>
            <a:ext cx="11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6153" y="1783714"/>
            <a:ext cx="10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3" y="1188002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35152" y="1671171"/>
            <a:ext cx="108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0949" y="347082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1" y="396419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7101" y="341019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99284" y="3964190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87872" y="3317860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15426" y="3900752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15</a:t>
            </a:r>
          </a:p>
        </p:txBody>
      </p:sp>
      <p:sp>
        <p:nvSpPr>
          <p:cNvPr id="21" name="Text Box 7"/>
          <p:cNvSpPr txBox="1"/>
          <p:nvPr/>
        </p:nvSpPr>
        <p:spPr>
          <a:xfrm>
            <a:off x="1237937" y="1193433"/>
            <a:ext cx="1841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+ 3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10+ 6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7"/>
          <p:cNvSpPr txBox="1"/>
          <p:nvPr/>
        </p:nvSpPr>
        <p:spPr>
          <a:xfrm>
            <a:off x="1393166" y="3470821"/>
            <a:ext cx="221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+ 5 =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+ 6 =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 Box 7"/>
          <p:cNvSpPr txBox="1"/>
          <p:nvPr/>
        </p:nvSpPr>
        <p:spPr>
          <a:xfrm>
            <a:off x="5361256" y="1205202"/>
            <a:ext cx="339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14 - 4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17 - 7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7"/>
          <p:cNvSpPr txBox="1"/>
          <p:nvPr/>
        </p:nvSpPr>
        <p:spPr>
          <a:xfrm>
            <a:off x="5322924" y="3410193"/>
            <a:ext cx="174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19 - 4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18 - 5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/>
          <p:cNvSpPr txBox="1"/>
          <p:nvPr/>
        </p:nvSpPr>
        <p:spPr>
          <a:xfrm>
            <a:off x="8953514" y="1151192"/>
            <a:ext cx="205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10 - 9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19 - 9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/>
          <p:cNvSpPr txBox="1"/>
          <p:nvPr/>
        </p:nvSpPr>
        <p:spPr>
          <a:xfrm>
            <a:off x="9099280" y="3364025"/>
            <a:ext cx="1909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+ 3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+ 12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7389" y="164335"/>
            <a:ext cx="933254" cy="73529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94966" y="135180"/>
            <a:ext cx="168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Tính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423050" y="899627"/>
            <a:ext cx="962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3050" y="3364025"/>
            <a:ext cx="78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1"/>
      <p:bldP spid="22" grpId="1"/>
      <p:bldP spid="23" grpId="1"/>
      <p:bldP spid="24" grpId="1"/>
      <p:bldP spid="25" grpId="1"/>
      <p:bldP spid="26" grpId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268</Words>
  <Application>Microsoft Office PowerPoint</Application>
  <PresentationFormat>Widescreen</PresentationFormat>
  <Paragraphs>121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SimSun</vt:lpstr>
      <vt:lpstr>SimSun</vt:lpstr>
      <vt:lpstr>.VnAvant</vt:lpstr>
      <vt:lpstr>Arial</vt:lpstr>
      <vt:lpstr>Arial Narrow</vt:lpstr>
      <vt:lpstr>Arial-Rounded</vt:lpstr>
      <vt:lpstr>Calibri</vt:lpstr>
      <vt:lpstr>Calibri Light</vt:lpstr>
      <vt:lpstr>inpin heiti</vt:lpstr>
      <vt:lpstr>ITC Avant Garde Std Bk</vt:lpstr>
      <vt:lpstr>Times New Roman</vt:lpstr>
      <vt:lpstr>UTM Avo</vt:lpstr>
      <vt:lpstr>1_Office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29</cp:revision>
  <dcterms:created xsi:type="dcterms:W3CDTF">2021-05-07T04:29:00Z</dcterms:created>
  <dcterms:modified xsi:type="dcterms:W3CDTF">2021-06-26T04:23:07Z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