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5"/>
  </p:notesMasterIdLst>
  <p:sldIdLst>
    <p:sldId id="256" r:id="rId2"/>
    <p:sldId id="257" r:id="rId3"/>
    <p:sldId id="312" r:id="rId4"/>
    <p:sldId id="258" r:id="rId5"/>
    <p:sldId id="261" r:id="rId6"/>
    <p:sldId id="259" r:id="rId7"/>
    <p:sldId id="314" r:id="rId8"/>
    <p:sldId id="315" r:id="rId9"/>
    <p:sldId id="316" r:id="rId10"/>
    <p:sldId id="269" r:id="rId11"/>
    <p:sldId id="260" r:id="rId12"/>
    <p:sldId id="317" r:id="rId13"/>
    <p:sldId id="27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8D02E1-5DFC-428A-9BAD-647F8359551B}">
  <a:tblStyle styleId="{FB8D02E1-5DFC-428A-9BAD-647F835955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6" autoAdjust="0"/>
    <p:restoredTop sz="94660"/>
  </p:normalViewPr>
  <p:slideViewPr>
    <p:cSldViewPr snapToGrid="0">
      <p:cViewPr varScale="1">
        <p:scale>
          <a:sx n="82" d="100"/>
          <a:sy n="82" d="100"/>
        </p:scale>
        <p:origin x="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71F3D-BC91-4CE9-AB0D-E390B2A51146}"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BD3DA4D8-14B5-4DB5-9323-0C797CA73D99}">
      <dgm:prSet phldrT="[Text]" custT="1"/>
      <dgm:spPr/>
      <dgm:t>
        <a:bodyPr/>
        <a:lstStyle/>
        <a:p>
          <a:pPr>
            <a:lnSpc>
              <a:spcPct val="150000"/>
            </a:lnSpc>
          </a:pPr>
          <a:r>
            <a:rPr lang="vi-VN" sz="2000" i="0" smtClean="0"/>
            <a:t>Viết các ý lớn và một số chi tiết tiêu biểu cụ thể hoá nội dung mỗi ý lớn.</a:t>
          </a:r>
          <a:endParaRPr lang="en-US" sz="2000" i="0"/>
        </a:p>
      </dgm:t>
    </dgm:pt>
    <dgm:pt modelId="{0045DF1C-80A0-41C8-A75E-932E7A93BA03}" type="parTrans" cxnId="{BBFC498D-4B37-4BDB-9926-CDCD9034E56E}">
      <dgm:prSet/>
      <dgm:spPr/>
      <dgm:t>
        <a:bodyPr/>
        <a:lstStyle/>
        <a:p>
          <a:pPr>
            <a:lnSpc>
              <a:spcPct val="150000"/>
            </a:lnSpc>
          </a:pPr>
          <a:endParaRPr lang="en-US" sz="2000" i="0"/>
        </a:p>
      </dgm:t>
    </dgm:pt>
    <dgm:pt modelId="{0768D2E1-0EA6-46C8-A750-E8F00F7043DE}" type="sibTrans" cxnId="{BBFC498D-4B37-4BDB-9926-CDCD9034E56E}">
      <dgm:prSet custT="1"/>
      <dgm:spPr/>
      <dgm:t>
        <a:bodyPr/>
        <a:lstStyle/>
        <a:p>
          <a:pPr>
            <a:lnSpc>
              <a:spcPct val="150000"/>
            </a:lnSpc>
          </a:pPr>
          <a:endParaRPr lang="en-US" sz="2000" i="0"/>
        </a:p>
      </dgm:t>
    </dgm:pt>
    <dgm:pt modelId="{41181FF1-8E99-4005-BEF1-9C1FB8BF5B8C}">
      <dgm:prSet custT="1"/>
      <dgm:spPr/>
      <dgm:t>
        <a:bodyPr/>
        <a:lstStyle/>
        <a:p>
          <a:pPr>
            <a:lnSpc>
              <a:spcPct val="150000"/>
            </a:lnSpc>
          </a:pPr>
          <a:r>
            <a:rPr lang="vi-VN" sz="2000" i="0" smtClean="0"/>
            <a:t>Sắp xếp các ý, các chi tiết (nối, đánh số thứ tự).</a:t>
          </a:r>
          <a:endParaRPr lang="en-US" sz="2000" i="0"/>
        </a:p>
      </dgm:t>
    </dgm:pt>
    <dgm:pt modelId="{EB8735EB-9243-42D3-95CE-DB628CA65CC9}" type="parTrans" cxnId="{504DEFF3-4F5D-48FE-8209-1DE9E9624493}">
      <dgm:prSet/>
      <dgm:spPr/>
      <dgm:t>
        <a:bodyPr/>
        <a:lstStyle/>
        <a:p>
          <a:pPr>
            <a:lnSpc>
              <a:spcPct val="150000"/>
            </a:lnSpc>
          </a:pPr>
          <a:endParaRPr lang="en-US" sz="2000" i="0"/>
        </a:p>
      </dgm:t>
    </dgm:pt>
    <dgm:pt modelId="{1FA8C357-C2C6-46B4-A5F4-EDAE5A5A56C5}" type="sibTrans" cxnId="{504DEFF3-4F5D-48FE-8209-1DE9E9624493}">
      <dgm:prSet custT="1"/>
      <dgm:spPr/>
      <dgm:t>
        <a:bodyPr/>
        <a:lstStyle/>
        <a:p>
          <a:pPr>
            <a:lnSpc>
              <a:spcPct val="150000"/>
            </a:lnSpc>
          </a:pPr>
          <a:endParaRPr lang="en-US" sz="2000" i="0"/>
        </a:p>
      </dgm:t>
    </dgm:pt>
    <dgm:pt modelId="{AC9D7BC5-1F79-40B2-B013-A56D29E836DB}">
      <dgm:prSet custT="1"/>
      <dgm:spPr/>
      <dgm:t>
        <a:bodyPr/>
        <a:lstStyle/>
        <a:p>
          <a:pPr>
            <a:lnSpc>
              <a:spcPct val="150000"/>
            </a:lnSpc>
          </a:pPr>
          <a:r>
            <a:rPr lang="vi-VN" sz="2000" i="0" smtClean="0"/>
            <a:t>Thêm / bớt / thay các ý lớn hoặc chi tiết.</a:t>
          </a:r>
          <a:endParaRPr lang="en-US" sz="2000" i="0"/>
        </a:p>
      </dgm:t>
    </dgm:pt>
    <dgm:pt modelId="{7BEDC901-A2F0-4898-924E-978D2144149F}" type="parTrans" cxnId="{E87417AF-3685-4AF4-9B77-DCAB515D6DF3}">
      <dgm:prSet/>
      <dgm:spPr/>
      <dgm:t>
        <a:bodyPr/>
        <a:lstStyle/>
        <a:p>
          <a:pPr>
            <a:lnSpc>
              <a:spcPct val="150000"/>
            </a:lnSpc>
          </a:pPr>
          <a:endParaRPr lang="en-US" sz="2000" i="0"/>
        </a:p>
      </dgm:t>
    </dgm:pt>
    <dgm:pt modelId="{14EBEAF0-CF9B-4F3D-AB0B-D1E7302D888C}" type="sibTrans" cxnId="{E87417AF-3685-4AF4-9B77-DCAB515D6DF3}">
      <dgm:prSet custT="1"/>
      <dgm:spPr/>
      <dgm:t>
        <a:bodyPr/>
        <a:lstStyle/>
        <a:p>
          <a:pPr>
            <a:lnSpc>
              <a:spcPct val="150000"/>
            </a:lnSpc>
          </a:pPr>
          <a:endParaRPr lang="en-US" sz="2000" i="0"/>
        </a:p>
      </dgm:t>
    </dgm:pt>
    <dgm:pt modelId="{C5034190-BF5A-477D-8912-98EB32F87FA8}">
      <dgm:prSet custT="1"/>
      <dgm:spPr/>
      <dgm:t>
        <a:bodyPr/>
        <a:lstStyle/>
        <a:p>
          <a:pPr>
            <a:lnSpc>
              <a:spcPct val="150000"/>
            </a:lnSpc>
          </a:pPr>
          <a:r>
            <a:rPr lang="vi-VN" sz="2000" i="0" smtClean="0"/>
            <a:t>Đọc lại và hoàn thiện dàn ý.</a:t>
          </a:r>
          <a:endParaRPr lang="en-US" sz="2000" i="0"/>
        </a:p>
      </dgm:t>
    </dgm:pt>
    <dgm:pt modelId="{FED3293E-54CC-4D1D-B018-7B76DFCF6A1E}" type="parTrans" cxnId="{BB64423D-04A7-47ED-9409-2AFB9E75437E}">
      <dgm:prSet/>
      <dgm:spPr/>
      <dgm:t>
        <a:bodyPr/>
        <a:lstStyle/>
        <a:p>
          <a:pPr>
            <a:lnSpc>
              <a:spcPct val="150000"/>
            </a:lnSpc>
          </a:pPr>
          <a:endParaRPr lang="en-US" sz="2000" i="0"/>
        </a:p>
      </dgm:t>
    </dgm:pt>
    <dgm:pt modelId="{5812F0EA-AB86-48B7-9ABB-12277FE22AFB}" type="sibTrans" cxnId="{BB64423D-04A7-47ED-9409-2AFB9E75437E}">
      <dgm:prSet/>
      <dgm:spPr/>
      <dgm:t>
        <a:bodyPr/>
        <a:lstStyle/>
        <a:p>
          <a:pPr>
            <a:lnSpc>
              <a:spcPct val="150000"/>
            </a:lnSpc>
          </a:pPr>
          <a:endParaRPr lang="en-US" sz="2000" i="0"/>
        </a:p>
      </dgm:t>
    </dgm:pt>
    <dgm:pt modelId="{63ECA4A0-6CE1-4DC1-838A-A0C3D4E0B9F5}" type="pres">
      <dgm:prSet presAssocID="{31171F3D-BC91-4CE9-AB0D-E390B2A51146}" presName="Name0" presStyleCnt="0">
        <dgm:presLayoutVars>
          <dgm:dir/>
          <dgm:resizeHandles val="exact"/>
        </dgm:presLayoutVars>
      </dgm:prSet>
      <dgm:spPr/>
      <dgm:t>
        <a:bodyPr/>
        <a:lstStyle/>
        <a:p>
          <a:endParaRPr lang="en-US"/>
        </a:p>
      </dgm:t>
    </dgm:pt>
    <dgm:pt modelId="{924AE534-8750-41B4-A8A3-E1DCFF8AF329}" type="pres">
      <dgm:prSet presAssocID="{BD3DA4D8-14B5-4DB5-9323-0C797CA73D99}" presName="node" presStyleLbl="node1" presStyleIdx="0" presStyleCnt="4" custScaleX="142425">
        <dgm:presLayoutVars>
          <dgm:bulletEnabled val="1"/>
        </dgm:presLayoutVars>
      </dgm:prSet>
      <dgm:spPr/>
      <dgm:t>
        <a:bodyPr/>
        <a:lstStyle/>
        <a:p>
          <a:endParaRPr lang="en-US"/>
        </a:p>
      </dgm:t>
    </dgm:pt>
    <dgm:pt modelId="{8ED5580F-5C67-4D30-9C7A-6C9F1147A6E2}" type="pres">
      <dgm:prSet presAssocID="{0768D2E1-0EA6-46C8-A750-E8F00F7043DE}" presName="sibTrans" presStyleLbl="sibTrans2D1" presStyleIdx="0" presStyleCnt="3"/>
      <dgm:spPr/>
      <dgm:t>
        <a:bodyPr/>
        <a:lstStyle/>
        <a:p>
          <a:endParaRPr lang="en-US"/>
        </a:p>
      </dgm:t>
    </dgm:pt>
    <dgm:pt modelId="{D0B542C1-3B36-4C65-BFF4-0C9D3C9E8C72}" type="pres">
      <dgm:prSet presAssocID="{0768D2E1-0EA6-46C8-A750-E8F00F7043DE}" presName="connectorText" presStyleLbl="sibTrans2D1" presStyleIdx="0" presStyleCnt="3"/>
      <dgm:spPr/>
      <dgm:t>
        <a:bodyPr/>
        <a:lstStyle/>
        <a:p>
          <a:endParaRPr lang="en-US"/>
        </a:p>
      </dgm:t>
    </dgm:pt>
    <dgm:pt modelId="{76C82F80-4CE8-442F-9AC2-89535C459461}" type="pres">
      <dgm:prSet presAssocID="{41181FF1-8E99-4005-BEF1-9C1FB8BF5B8C}" presName="node" presStyleLbl="node1" presStyleIdx="1" presStyleCnt="4">
        <dgm:presLayoutVars>
          <dgm:bulletEnabled val="1"/>
        </dgm:presLayoutVars>
      </dgm:prSet>
      <dgm:spPr/>
      <dgm:t>
        <a:bodyPr/>
        <a:lstStyle/>
        <a:p>
          <a:endParaRPr lang="en-US"/>
        </a:p>
      </dgm:t>
    </dgm:pt>
    <dgm:pt modelId="{1E0B7587-5612-498A-805A-808F8AA1C2BA}" type="pres">
      <dgm:prSet presAssocID="{1FA8C357-C2C6-46B4-A5F4-EDAE5A5A56C5}" presName="sibTrans" presStyleLbl="sibTrans2D1" presStyleIdx="1" presStyleCnt="3"/>
      <dgm:spPr/>
      <dgm:t>
        <a:bodyPr/>
        <a:lstStyle/>
        <a:p>
          <a:endParaRPr lang="en-US"/>
        </a:p>
      </dgm:t>
    </dgm:pt>
    <dgm:pt modelId="{93F105B3-842C-4AAC-99EC-5E91EEDAB491}" type="pres">
      <dgm:prSet presAssocID="{1FA8C357-C2C6-46B4-A5F4-EDAE5A5A56C5}" presName="connectorText" presStyleLbl="sibTrans2D1" presStyleIdx="1" presStyleCnt="3"/>
      <dgm:spPr/>
      <dgm:t>
        <a:bodyPr/>
        <a:lstStyle/>
        <a:p>
          <a:endParaRPr lang="en-US"/>
        </a:p>
      </dgm:t>
    </dgm:pt>
    <dgm:pt modelId="{DEF41070-AA45-4B05-8AF8-37773527D03F}" type="pres">
      <dgm:prSet presAssocID="{AC9D7BC5-1F79-40B2-B013-A56D29E836DB}" presName="node" presStyleLbl="node1" presStyleIdx="2" presStyleCnt="4">
        <dgm:presLayoutVars>
          <dgm:bulletEnabled val="1"/>
        </dgm:presLayoutVars>
      </dgm:prSet>
      <dgm:spPr/>
      <dgm:t>
        <a:bodyPr/>
        <a:lstStyle/>
        <a:p>
          <a:endParaRPr lang="en-US"/>
        </a:p>
      </dgm:t>
    </dgm:pt>
    <dgm:pt modelId="{A0BC3325-CDE4-463E-A4BA-1692B019BA41}" type="pres">
      <dgm:prSet presAssocID="{14EBEAF0-CF9B-4F3D-AB0B-D1E7302D888C}" presName="sibTrans" presStyleLbl="sibTrans2D1" presStyleIdx="2" presStyleCnt="3"/>
      <dgm:spPr/>
      <dgm:t>
        <a:bodyPr/>
        <a:lstStyle/>
        <a:p>
          <a:endParaRPr lang="en-US"/>
        </a:p>
      </dgm:t>
    </dgm:pt>
    <dgm:pt modelId="{FCBFCCE1-6A78-4EAC-9EB5-75C612E9E1AF}" type="pres">
      <dgm:prSet presAssocID="{14EBEAF0-CF9B-4F3D-AB0B-D1E7302D888C}" presName="connectorText" presStyleLbl="sibTrans2D1" presStyleIdx="2" presStyleCnt="3"/>
      <dgm:spPr/>
      <dgm:t>
        <a:bodyPr/>
        <a:lstStyle/>
        <a:p>
          <a:endParaRPr lang="en-US"/>
        </a:p>
      </dgm:t>
    </dgm:pt>
    <dgm:pt modelId="{0E4C0AFA-4F43-4E2D-B681-E2A782F4770D}" type="pres">
      <dgm:prSet presAssocID="{C5034190-BF5A-477D-8912-98EB32F87FA8}" presName="node" presStyleLbl="node1" presStyleIdx="3" presStyleCnt="4">
        <dgm:presLayoutVars>
          <dgm:bulletEnabled val="1"/>
        </dgm:presLayoutVars>
      </dgm:prSet>
      <dgm:spPr/>
      <dgm:t>
        <a:bodyPr/>
        <a:lstStyle/>
        <a:p>
          <a:endParaRPr lang="en-US"/>
        </a:p>
      </dgm:t>
    </dgm:pt>
  </dgm:ptLst>
  <dgm:cxnLst>
    <dgm:cxn modelId="{6C3E2280-C656-4128-933B-E38BFFE59489}" type="presOf" srcId="{C5034190-BF5A-477D-8912-98EB32F87FA8}" destId="{0E4C0AFA-4F43-4E2D-B681-E2A782F4770D}" srcOrd="0" destOrd="0" presId="urn:microsoft.com/office/officeart/2005/8/layout/process1"/>
    <dgm:cxn modelId="{C862D995-8005-4046-9DF8-BB3153F7ABFE}" type="presOf" srcId="{1FA8C357-C2C6-46B4-A5F4-EDAE5A5A56C5}" destId="{93F105B3-842C-4AAC-99EC-5E91EEDAB491}" srcOrd="1" destOrd="0" presId="urn:microsoft.com/office/officeart/2005/8/layout/process1"/>
    <dgm:cxn modelId="{0B525BDD-7C05-4D5A-84D4-09525B7F4684}" type="presOf" srcId="{1FA8C357-C2C6-46B4-A5F4-EDAE5A5A56C5}" destId="{1E0B7587-5612-498A-805A-808F8AA1C2BA}" srcOrd="0" destOrd="0" presId="urn:microsoft.com/office/officeart/2005/8/layout/process1"/>
    <dgm:cxn modelId="{C56C47BE-6D93-48F5-9A54-B0CB096E0107}" type="presOf" srcId="{AC9D7BC5-1F79-40B2-B013-A56D29E836DB}" destId="{DEF41070-AA45-4B05-8AF8-37773527D03F}" srcOrd="0" destOrd="0" presId="urn:microsoft.com/office/officeart/2005/8/layout/process1"/>
    <dgm:cxn modelId="{BBFC498D-4B37-4BDB-9926-CDCD9034E56E}" srcId="{31171F3D-BC91-4CE9-AB0D-E390B2A51146}" destId="{BD3DA4D8-14B5-4DB5-9323-0C797CA73D99}" srcOrd="0" destOrd="0" parTransId="{0045DF1C-80A0-41C8-A75E-932E7A93BA03}" sibTransId="{0768D2E1-0EA6-46C8-A750-E8F00F7043DE}"/>
    <dgm:cxn modelId="{ABAFCAC1-7A3B-4DEB-9ED7-04D40B60F8AC}" type="presOf" srcId="{14EBEAF0-CF9B-4F3D-AB0B-D1E7302D888C}" destId="{FCBFCCE1-6A78-4EAC-9EB5-75C612E9E1AF}" srcOrd="1" destOrd="0" presId="urn:microsoft.com/office/officeart/2005/8/layout/process1"/>
    <dgm:cxn modelId="{04F2A66D-242F-4DE6-B392-C5402F8886BC}" type="presOf" srcId="{0768D2E1-0EA6-46C8-A750-E8F00F7043DE}" destId="{8ED5580F-5C67-4D30-9C7A-6C9F1147A6E2}" srcOrd="0" destOrd="0" presId="urn:microsoft.com/office/officeart/2005/8/layout/process1"/>
    <dgm:cxn modelId="{E87417AF-3685-4AF4-9B77-DCAB515D6DF3}" srcId="{31171F3D-BC91-4CE9-AB0D-E390B2A51146}" destId="{AC9D7BC5-1F79-40B2-B013-A56D29E836DB}" srcOrd="2" destOrd="0" parTransId="{7BEDC901-A2F0-4898-924E-978D2144149F}" sibTransId="{14EBEAF0-CF9B-4F3D-AB0B-D1E7302D888C}"/>
    <dgm:cxn modelId="{429C4CD5-92AB-4032-BF89-A040799E6178}" type="presOf" srcId="{31171F3D-BC91-4CE9-AB0D-E390B2A51146}" destId="{63ECA4A0-6CE1-4DC1-838A-A0C3D4E0B9F5}" srcOrd="0" destOrd="0" presId="urn:microsoft.com/office/officeart/2005/8/layout/process1"/>
    <dgm:cxn modelId="{DB8ADBF7-F85C-4CA3-88D9-F3FF9EB57CD5}" type="presOf" srcId="{0768D2E1-0EA6-46C8-A750-E8F00F7043DE}" destId="{D0B542C1-3B36-4C65-BFF4-0C9D3C9E8C72}" srcOrd="1" destOrd="0" presId="urn:microsoft.com/office/officeart/2005/8/layout/process1"/>
    <dgm:cxn modelId="{F4F2B987-5E24-461F-9416-A7C9BEA79DF7}" type="presOf" srcId="{14EBEAF0-CF9B-4F3D-AB0B-D1E7302D888C}" destId="{A0BC3325-CDE4-463E-A4BA-1692B019BA41}" srcOrd="0" destOrd="0" presId="urn:microsoft.com/office/officeart/2005/8/layout/process1"/>
    <dgm:cxn modelId="{504DEFF3-4F5D-48FE-8209-1DE9E9624493}" srcId="{31171F3D-BC91-4CE9-AB0D-E390B2A51146}" destId="{41181FF1-8E99-4005-BEF1-9C1FB8BF5B8C}" srcOrd="1" destOrd="0" parTransId="{EB8735EB-9243-42D3-95CE-DB628CA65CC9}" sibTransId="{1FA8C357-C2C6-46B4-A5F4-EDAE5A5A56C5}"/>
    <dgm:cxn modelId="{BB64423D-04A7-47ED-9409-2AFB9E75437E}" srcId="{31171F3D-BC91-4CE9-AB0D-E390B2A51146}" destId="{C5034190-BF5A-477D-8912-98EB32F87FA8}" srcOrd="3" destOrd="0" parTransId="{FED3293E-54CC-4D1D-B018-7B76DFCF6A1E}" sibTransId="{5812F0EA-AB86-48B7-9ABB-12277FE22AFB}"/>
    <dgm:cxn modelId="{083AB695-4A17-4F34-B032-F7DA84505C09}" type="presOf" srcId="{41181FF1-8E99-4005-BEF1-9C1FB8BF5B8C}" destId="{76C82F80-4CE8-442F-9AC2-89535C459461}" srcOrd="0" destOrd="0" presId="urn:microsoft.com/office/officeart/2005/8/layout/process1"/>
    <dgm:cxn modelId="{1759FCCA-BBF6-46E9-B74B-748ECE741FB2}" type="presOf" srcId="{BD3DA4D8-14B5-4DB5-9323-0C797CA73D99}" destId="{924AE534-8750-41B4-A8A3-E1DCFF8AF329}" srcOrd="0" destOrd="0" presId="urn:microsoft.com/office/officeart/2005/8/layout/process1"/>
    <dgm:cxn modelId="{51F6134C-1BFC-474E-8D00-1CC1E0CDD979}" type="presParOf" srcId="{63ECA4A0-6CE1-4DC1-838A-A0C3D4E0B9F5}" destId="{924AE534-8750-41B4-A8A3-E1DCFF8AF329}" srcOrd="0" destOrd="0" presId="urn:microsoft.com/office/officeart/2005/8/layout/process1"/>
    <dgm:cxn modelId="{02F7FD6C-49C6-41D3-98CE-C75D6C6B9F59}" type="presParOf" srcId="{63ECA4A0-6CE1-4DC1-838A-A0C3D4E0B9F5}" destId="{8ED5580F-5C67-4D30-9C7A-6C9F1147A6E2}" srcOrd="1" destOrd="0" presId="urn:microsoft.com/office/officeart/2005/8/layout/process1"/>
    <dgm:cxn modelId="{95EFFF64-521E-41F6-B2E7-72FCB66DCF90}" type="presParOf" srcId="{8ED5580F-5C67-4D30-9C7A-6C9F1147A6E2}" destId="{D0B542C1-3B36-4C65-BFF4-0C9D3C9E8C72}" srcOrd="0" destOrd="0" presId="urn:microsoft.com/office/officeart/2005/8/layout/process1"/>
    <dgm:cxn modelId="{74FAF541-5927-4A0D-A604-21107124D881}" type="presParOf" srcId="{63ECA4A0-6CE1-4DC1-838A-A0C3D4E0B9F5}" destId="{76C82F80-4CE8-442F-9AC2-89535C459461}" srcOrd="2" destOrd="0" presId="urn:microsoft.com/office/officeart/2005/8/layout/process1"/>
    <dgm:cxn modelId="{04F3FF62-DC15-4CBF-8975-C63128944A1C}" type="presParOf" srcId="{63ECA4A0-6CE1-4DC1-838A-A0C3D4E0B9F5}" destId="{1E0B7587-5612-498A-805A-808F8AA1C2BA}" srcOrd="3" destOrd="0" presId="urn:microsoft.com/office/officeart/2005/8/layout/process1"/>
    <dgm:cxn modelId="{CB80A07A-8748-4E6B-AD7D-1E1FC1622529}" type="presParOf" srcId="{1E0B7587-5612-498A-805A-808F8AA1C2BA}" destId="{93F105B3-842C-4AAC-99EC-5E91EEDAB491}" srcOrd="0" destOrd="0" presId="urn:microsoft.com/office/officeart/2005/8/layout/process1"/>
    <dgm:cxn modelId="{8B5409FA-5756-4824-9631-997F37311097}" type="presParOf" srcId="{63ECA4A0-6CE1-4DC1-838A-A0C3D4E0B9F5}" destId="{DEF41070-AA45-4B05-8AF8-37773527D03F}" srcOrd="4" destOrd="0" presId="urn:microsoft.com/office/officeart/2005/8/layout/process1"/>
    <dgm:cxn modelId="{F48C5D7B-F6A4-41AA-A3D4-3168CA5037DC}" type="presParOf" srcId="{63ECA4A0-6CE1-4DC1-838A-A0C3D4E0B9F5}" destId="{A0BC3325-CDE4-463E-A4BA-1692B019BA41}" srcOrd="5" destOrd="0" presId="urn:microsoft.com/office/officeart/2005/8/layout/process1"/>
    <dgm:cxn modelId="{C6253A47-CA61-445F-955D-87120B475E93}" type="presParOf" srcId="{A0BC3325-CDE4-463E-A4BA-1692B019BA41}" destId="{FCBFCCE1-6A78-4EAC-9EB5-75C612E9E1AF}" srcOrd="0" destOrd="0" presId="urn:microsoft.com/office/officeart/2005/8/layout/process1"/>
    <dgm:cxn modelId="{BFABB808-C4D3-4EF2-B365-8C6231D97164}" type="presParOf" srcId="{63ECA4A0-6CE1-4DC1-838A-A0C3D4E0B9F5}" destId="{0E4C0AFA-4F43-4E2D-B681-E2A782F4770D}"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E534-8750-41B4-A8A3-E1DCFF8AF329}">
      <dsp:nvSpPr>
        <dsp:cNvPr id="0" name=""/>
        <dsp:cNvSpPr/>
      </dsp:nvSpPr>
      <dsp:spPr>
        <a:xfrm>
          <a:off x="5868" y="251592"/>
          <a:ext cx="2192757" cy="24836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i="0" kern="1200" smtClean="0"/>
            <a:t>Viết các ý lớn và một số chi tiết tiêu biểu cụ thể hoá nội dung mỗi ý lớn.</a:t>
          </a:r>
          <a:endParaRPr lang="en-US" sz="2000" i="0" kern="1200"/>
        </a:p>
      </dsp:txBody>
      <dsp:txXfrm>
        <a:off x="70092" y="315816"/>
        <a:ext cx="2064309" cy="2355152"/>
      </dsp:txXfrm>
    </dsp:sp>
    <dsp:sp modelId="{8ED5580F-5C67-4D30-9C7A-6C9F1147A6E2}">
      <dsp:nvSpPr>
        <dsp:cNvPr id="0" name=""/>
        <dsp:cNvSpPr/>
      </dsp:nvSpPr>
      <dsp:spPr>
        <a:xfrm>
          <a:off x="2352585" y="1302483"/>
          <a:ext cx="326392" cy="38181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50000"/>
            </a:lnSpc>
            <a:spcBef>
              <a:spcPct val="0"/>
            </a:spcBef>
            <a:spcAft>
              <a:spcPct val="35000"/>
            </a:spcAft>
          </a:pPr>
          <a:endParaRPr lang="en-US" sz="2000" i="0" kern="1200"/>
        </a:p>
      </dsp:txBody>
      <dsp:txXfrm>
        <a:off x="2352585" y="1378846"/>
        <a:ext cx="228474" cy="229091"/>
      </dsp:txXfrm>
    </dsp:sp>
    <dsp:sp modelId="{76C82F80-4CE8-442F-9AC2-89535C459461}">
      <dsp:nvSpPr>
        <dsp:cNvPr id="0" name=""/>
        <dsp:cNvSpPr/>
      </dsp:nvSpPr>
      <dsp:spPr>
        <a:xfrm>
          <a:off x="2814461" y="251592"/>
          <a:ext cx="1539587" cy="24836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i="0" kern="1200" smtClean="0"/>
            <a:t>Sắp xếp các ý, các chi tiết (nối, đánh số thứ tự).</a:t>
          </a:r>
          <a:endParaRPr lang="en-US" sz="2000" i="0" kern="1200"/>
        </a:p>
      </dsp:txBody>
      <dsp:txXfrm>
        <a:off x="2859554" y="296685"/>
        <a:ext cx="1449401" cy="2393414"/>
      </dsp:txXfrm>
    </dsp:sp>
    <dsp:sp modelId="{1E0B7587-5612-498A-805A-808F8AA1C2BA}">
      <dsp:nvSpPr>
        <dsp:cNvPr id="0" name=""/>
        <dsp:cNvSpPr/>
      </dsp:nvSpPr>
      <dsp:spPr>
        <a:xfrm>
          <a:off x="4508008" y="1302483"/>
          <a:ext cx="326392" cy="38181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50000"/>
            </a:lnSpc>
            <a:spcBef>
              <a:spcPct val="0"/>
            </a:spcBef>
            <a:spcAft>
              <a:spcPct val="35000"/>
            </a:spcAft>
          </a:pPr>
          <a:endParaRPr lang="en-US" sz="2000" i="0" kern="1200"/>
        </a:p>
      </dsp:txBody>
      <dsp:txXfrm>
        <a:off x="4508008" y="1378846"/>
        <a:ext cx="228474" cy="229091"/>
      </dsp:txXfrm>
    </dsp:sp>
    <dsp:sp modelId="{DEF41070-AA45-4B05-8AF8-37773527D03F}">
      <dsp:nvSpPr>
        <dsp:cNvPr id="0" name=""/>
        <dsp:cNvSpPr/>
      </dsp:nvSpPr>
      <dsp:spPr>
        <a:xfrm>
          <a:off x="4969884" y="251592"/>
          <a:ext cx="1539587" cy="24836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i="0" kern="1200" smtClean="0"/>
            <a:t>Thêm / bớt / thay các ý lớn hoặc chi tiết.</a:t>
          </a:r>
          <a:endParaRPr lang="en-US" sz="2000" i="0" kern="1200"/>
        </a:p>
      </dsp:txBody>
      <dsp:txXfrm>
        <a:off x="5014977" y="296685"/>
        <a:ext cx="1449401" cy="2393414"/>
      </dsp:txXfrm>
    </dsp:sp>
    <dsp:sp modelId="{A0BC3325-CDE4-463E-A4BA-1692B019BA41}">
      <dsp:nvSpPr>
        <dsp:cNvPr id="0" name=""/>
        <dsp:cNvSpPr/>
      </dsp:nvSpPr>
      <dsp:spPr>
        <a:xfrm>
          <a:off x="6663431" y="1302483"/>
          <a:ext cx="326392" cy="38181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50000"/>
            </a:lnSpc>
            <a:spcBef>
              <a:spcPct val="0"/>
            </a:spcBef>
            <a:spcAft>
              <a:spcPct val="35000"/>
            </a:spcAft>
          </a:pPr>
          <a:endParaRPr lang="en-US" sz="2000" i="0" kern="1200"/>
        </a:p>
      </dsp:txBody>
      <dsp:txXfrm>
        <a:off x="6663431" y="1378846"/>
        <a:ext cx="228474" cy="229091"/>
      </dsp:txXfrm>
    </dsp:sp>
    <dsp:sp modelId="{0E4C0AFA-4F43-4E2D-B681-E2A782F4770D}">
      <dsp:nvSpPr>
        <dsp:cNvPr id="0" name=""/>
        <dsp:cNvSpPr/>
      </dsp:nvSpPr>
      <dsp:spPr>
        <a:xfrm>
          <a:off x="7125307" y="251592"/>
          <a:ext cx="1539587" cy="24836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vi-VN" sz="2000" i="0" kern="1200" smtClean="0"/>
            <a:t>Đọc lại và hoàn thiện dàn ý.</a:t>
          </a:r>
          <a:endParaRPr lang="en-US" sz="2000" i="0" kern="1200"/>
        </a:p>
      </dsp:txBody>
      <dsp:txXfrm>
        <a:off x="7170400" y="296685"/>
        <a:ext cx="1449401" cy="23934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794e6dd1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8794e6dd1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51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853e46e6eb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853e46e6eb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8794e6dd1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8794e6dd1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8794e6dd1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8794e6dd1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8794e6dd17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8794e6dd17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8794e6dd1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8794e6dd17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a:alphaModFix amt="69000"/>
          </a:blip>
          <a:srcRect l="19" r="9"/>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a:alphaModFix amt="69000"/>
          </a:blip>
          <a:srcRect l="69" r="69"/>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a:alphaModFix amt="69000"/>
          </a:blip>
          <a:srcRect l="179" r="189"/>
          <a:stretch/>
        </p:blipFill>
        <p:spPr>
          <a:xfrm>
            <a:off x="6286689" y="374499"/>
            <a:ext cx="895567" cy="1599475"/>
          </a:xfrm>
          <a:prstGeom prst="rect">
            <a:avLst/>
          </a:prstGeom>
          <a:noFill/>
          <a:ln>
            <a:noFill/>
          </a:ln>
        </p:spPr>
      </p:pic>
      <p:pic>
        <p:nvPicPr>
          <p:cNvPr id="14" name="Google Shape;14;p2"/>
          <p:cNvPicPr preferRelativeResize="0"/>
          <p:nvPr/>
        </p:nvPicPr>
        <p:blipFill>
          <a:blip r:embed="rId6">
            <a:alphaModFix amt="69000"/>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3">
            <a:alphaModFix amt="69000"/>
          </a:blip>
          <a:srcRect l="19" r="9"/>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7">
            <a:alphaModFix amt="69000"/>
          </a:blip>
          <a:srcRect l="79" r="69"/>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a:alphaModFix amt="69000"/>
          </a:blip>
          <a:srcRect t="189" b="189"/>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a:alphaModFix amt="69000"/>
          </a:blip>
          <a:srcRect l="19" r="9"/>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a:alphaModFix amt="69000"/>
          </a:blip>
          <a:srcRect l="69" r="69"/>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a:alphaModFix amt="69000"/>
          </a:blip>
          <a:srcRect l="179" r="189"/>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a:alphaModFix amt="69000"/>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3">
            <a:alphaModFix amt="69000"/>
          </a:blip>
          <a:srcRect l="19" r="9"/>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7">
            <a:alphaModFix amt="69000"/>
          </a:blip>
          <a:srcRect l="79" r="69"/>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a:alphaModFix amt="69000"/>
          </a:blip>
          <a:srcRect l="179" r="189"/>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a:alphaModFix amt="69000"/>
          </a:blip>
          <a:srcRect t="189" b="189"/>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a:alphaModFix amt="69000"/>
          </a:blip>
          <a:srcRect l="19" r="9"/>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a:alphaModFix amt="69000"/>
          </a:blip>
          <a:srcRect l="69" r="69"/>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a:alphaModFix amt="69000"/>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3">
            <a:alphaModFix amt="69000"/>
          </a:blip>
          <a:srcRect l="19" r="9"/>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6">
            <a:alphaModFix amt="69000"/>
          </a:blip>
          <a:srcRect l="79" r="69"/>
          <a:stretch/>
        </p:blipFill>
        <p:spPr>
          <a:xfrm rot="-7622477" flipH="1">
            <a:off x="3861712" y="461205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a:alphaModFix amt="69000"/>
          </a:blip>
          <a:srcRect t="189" b="189"/>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a:alphaModFix amt="69000"/>
          </a:blip>
          <a:srcRect l="19" r="9"/>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a:alphaModFix amt="69000"/>
          </a:blip>
          <a:srcRect l="69" r="69"/>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a:alphaModFix amt="69000"/>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3">
            <a:alphaModFix amt="69000"/>
          </a:blip>
          <a:srcRect l="19" r="9"/>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6">
            <a:alphaModFix amt="69000"/>
          </a:blip>
          <a:srcRect l="79" r="69"/>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a:alphaModFix amt="69000"/>
          </a:blip>
          <a:srcRect t="189" b="189"/>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a:alphaModFix amt="69000"/>
          </a:blip>
          <a:srcRect l="19" r="9"/>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a:alphaModFix amt="69000"/>
          </a:blip>
          <a:srcRect l="69" r="69"/>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a:alphaModFix amt="69000"/>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3">
            <a:alphaModFix amt="69000"/>
          </a:blip>
          <a:srcRect l="19" r="9"/>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6">
            <a:alphaModFix amt="69000"/>
          </a:blip>
          <a:srcRect l="79" r="69"/>
          <a:stretch/>
        </p:blipFill>
        <p:spPr>
          <a:xfrm rot="-7934275">
            <a:off x="6404887" y="-404113"/>
            <a:ext cx="1754027" cy="1231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69000"/>
          </a:blip>
          <a:srcRect t="189" b="189"/>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a:alphaModFix amt="69000"/>
          </a:blip>
          <a:srcRect l="19" r="9"/>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a:alphaModFix amt="69000"/>
          </a:blip>
          <a:srcRect l="69" r="69"/>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a:alphaModFix amt="69000"/>
          </a:blip>
          <a:srcRect l="179" r="189"/>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a:alphaModFix amt="69000"/>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3">
            <a:alphaModFix amt="69000"/>
          </a:blip>
          <a:srcRect l="19" r="9"/>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7">
            <a:alphaModFix amt="69000"/>
          </a:blip>
          <a:srcRect l="79" r="69"/>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a:alphaModFix amt="69000"/>
          </a:blip>
          <a:srcRect l="19" r="9"/>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a:alphaModFix amt="69000"/>
          </a:blip>
          <a:srcRect l="69" r="69"/>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a:alphaModFix amt="69000"/>
          </a:blip>
          <a:srcRect l="179" r="189"/>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2">
            <a:alphaModFix amt="69000"/>
          </a:blip>
          <a:srcRect l="19" r="9"/>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a:alphaModFix amt="69000"/>
          </a:blip>
          <a:srcRect t="189" b="189"/>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a:alphaModFix amt="69000"/>
          </a:blip>
          <a:srcRect l="19" r="9"/>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a:alphaModFix amt="69000"/>
          </a:blip>
          <a:srcRect l="69" r="69"/>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a:alphaModFix amt="69000"/>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3">
            <a:alphaModFix amt="69000"/>
          </a:blip>
          <a:srcRect l="19" r="9"/>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6">
            <a:alphaModFix amt="69000"/>
          </a:blip>
          <a:srcRect l="79" r="69"/>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a:alphaModFix amt="69000"/>
          </a:blip>
          <a:srcRect l="79" r="69"/>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a:alphaModFix amt="69000"/>
          </a:blip>
          <a:srcRect t="189" b="189"/>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a:alphaModFix amt="69000"/>
          </a:blip>
          <a:srcRect l="69" r="69"/>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a:alphaModFix amt="69000"/>
          </a:blip>
          <a:srcRect l="19" r="9"/>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a:alphaModFix amt="69000"/>
          </a:blip>
          <a:srcRect l="79" r="69"/>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a:alphaModFix/>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a:alphaModFix/>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a:alphaModFix amt="69000"/>
          </a:blip>
          <a:srcRect l="69" r="69"/>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a:alphaModFix amt="69000"/>
          </a:blip>
          <a:srcRect l="179" r="189"/>
          <a:stretch/>
        </p:blipFill>
        <p:spPr>
          <a:xfrm>
            <a:off x="5219889" y="779224"/>
            <a:ext cx="895567" cy="1599475"/>
          </a:xfrm>
          <a:prstGeom prst="rect">
            <a:avLst/>
          </a:prstGeom>
          <a:noFill/>
          <a:ln>
            <a:noFill/>
          </a:ln>
        </p:spPr>
      </p:pic>
      <p:pic>
        <p:nvPicPr>
          <p:cNvPr id="170" name="Google Shape;170;p17"/>
          <p:cNvPicPr preferRelativeResize="0"/>
          <p:nvPr/>
        </p:nvPicPr>
        <p:blipFill>
          <a:blip r:embed="rId5">
            <a:alphaModFix amt="69000"/>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a:alphaModFix amt="69000"/>
          </a:blip>
          <a:srcRect l="19" r="9"/>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a:alphaModFix amt="69000"/>
          </a:blip>
          <a:srcRect l="79" r="69"/>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a:alphaModFix amt="69000"/>
          </a:blip>
          <a:srcRect t="189" b="189"/>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a:alphaModFix amt="69000"/>
          </a:blip>
          <a:srcRect l="19" r="9"/>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a:alphaModFix amt="69000"/>
          </a:blip>
          <a:srcRect l="69" r="69"/>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3">
            <a:alphaModFix amt="69000"/>
          </a:blip>
          <a:srcRect l="19" r="9"/>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5">
            <a:alphaModFix amt="69000"/>
          </a:blip>
          <a:srcRect l="79" r="69"/>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a:alphaModFix amt="69000"/>
          </a:blip>
          <a:srcRect l="69" r="69"/>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a:alphaModFix amt="69000"/>
          </a:blip>
          <a:srcRect l="179" r="189"/>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a:alphaModFix amt="69000"/>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a:alphaModFix amt="69000"/>
          </a:blip>
          <a:srcRect l="19" r="9"/>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a:alphaModFix amt="69000"/>
          </a:blip>
          <a:srcRect l="79" r="69"/>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59" r:id="rId6"/>
    <p:sldLayoutId id="2147483663" r:id="rId7"/>
    <p:sldLayoutId id="2147483664" r:id="rId8"/>
    <p:sldLayoutId id="2147483665" r:id="rId9"/>
    <p:sldLayoutId id="2147483666"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pic>
        <p:nvPicPr>
          <p:cNvPr id="346" name="Google Shape;346;p37"/>
          <p:cNvPicPr preferRelativeResize="0"/>
          <p:nvPr/>
        </p:nvPicPr>
        <p:blipFill>
          <a:blip r:embed="rId3">
            <a:alphaModFix/>
          </a:blip>
          <a:stretch>
            <a:fillRect/>
          </a:stretch>
        </p:blipFill>
        <p:spPr>
          <a:xfrm flipH="1">
            <a:off x="8160508" y="346775"/>
            <a:ext cx="541188" cy="1029750"/>
          </a:xfrm>
          <a:prstGeom prst="rect">
            <a:avLst/>
          </a:prstGeom>
          <a:noFill/>
          <a:ln>
            <a:noFill/>
          </a:ln>
        </p:spPr>
      </p:pic>
      <p:sp>
        <p:nvSpPr>
          <p:cNvPr id="2" name="Rectangle 1"/>
          <p:cNvSpPr/>
          <p:nvPr/>
        </p:nvSpPr>
        <p:spPr>
          <a:xfrm>
            <a:off x="1" y="954807"/>
            <a:ext cx="9143999" cy="3395801"/>
          </a:xfrm>
          <a:prstGeom prst="rect">
            <a:avLst/>
          </a:prstGeom>
        </p:spPr>
        <p:txBody>
          <a:bodyPr wrap="square">
            <a:spAutoFit/>
          </a:bodyPr>
          <a:lstStyle/>
          <a:p>
            <a:pPr lvl="0" algn="ctr">
              <a:lnSpc>
                <a:spcPct val="150000"/>
              </a:lnSpc>
              <a:spcAft>
                <a:spcPts val="1000"/>
              </a:spcAft>
            </a:pPr>
            <a:r>
              <a:rPr lang="en-US" sz="4400" b="1" smtClean="0">
                <a:latin typeface="+mj-lt"/>
                <a:ea typeface="Calibri" panose="020F0502020204030204" pitchFamily="34" charset="0"/>
                <a:cs typeface="Times New Roman" panose="02020603050405020304" pitchFamily="18" charset="0"/>
              </a:rPr>
              <a:t>NHIỆT LIỆT CHÀO MỪNG</a:t>
            </a:r>
          </a:p>
          <a:p>
            <a:pPr lvl="0" algn="ctr">
              <a:lnSpc>
                <a:spcPct val="150000"/>
              </a:lnSpc>
              <a:spcAft>
                <a:spcPts val="1000"/>
              </a:spcAft>
            </a:pPr>
            <a:r>
              <a:rPr lang="en-US" sz="4400" b="1" smtClean="0">
                <a:solidFill>
                  <a:schemeClr val="tx1"/>
                </a:solidFill>
                <a:latin typeface="+mj-lt"/>
                <a:ea typeface="Calibri" panose="020F0502020204030204" pitchFamily="34" charset="0"/>
                <a:cs typeface="Times New Roman" panose="02020603050405020304" pitchFamily="18" charset="0"/>
              </a:rPr>
              <a:t>CÁC EM HỌC SINH </a:t>
            </a:r>
          </a:p>
          <a:p>
            <a:pPr lvl="0" algn="ctr">
              <a:lnSpc>
                <a:spcPct val="150000"/>
              </a:lnSpc>
              <a:spcAft>
                <a:spcPts val="1000"/>
              </a:spcAft>
            </a:pPr>
            <a:r>
              <a:rPr lang="en-US" sz="4400" b="1" smtClean="0">
                <a:solidFill>
                  <a:schemeClr val="tx1"/>
                </a:solidFill>
                <a:latin typeface="+mj-lt"/>
                <a:ea typeface="Calibri" panose="020F0502020204030204" pitchFamily="34" charset="0"/>
                <a:cs typeface="Times New Roman" panose="02020603050405020304" pitchFamily="18" charset="0"/>
              </a:rPr>
              <a:t>THAM DỰ BUỔI HỌC HÔM NAY</a:t>
            </a:r>
            <a:endParaRPr lang="en-US" sz="4400" b="1">
              <a:solidFill>
                <a:schemeClr val="tx1"/>
              </a:solidFill>
              <a:effectLst/>
              <a:latin typeface="+mj-lt"/>
              <a:ea typeface="Calibri" panose="020F0502020204030204" pitchFamily="34" charset="0"/>
              <a:cs typeface="Times New Roman" panose="02020603050405020304" pitchFamily="18" charset="0"/>
            </a:endParaRPr>
          </a:p>
        </p:txBody>
      </p:sp>
      <p:pic>
        <p:nvPicPr>
          <p:cNvPr id="9" name="Google Shape;346;p37"/>
          <p:cNvPicPr preferRelativeResize="0"/>
          <p:nvPr/>
        </p:nvPicPr>
        <p:blipFill>
          <a:blip r:embed="rId3">
            <a:alphaModFix/>
          </a:blip>
          <a:stretch>
            <a:fillRect/>
          </a:stretch>
        </p:blipFill>
        <p:spPr>
          <a:xfrm flipH="1">
            <a:off x="496880" y="2044104"/>
            <a:ext cx="541188" cy="1029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0"/>
          <p:cNvSpPr txBox="1">
            <a:spLocks noGrp="1"/>
          </p:cNvSpPr>
          <p:nvPr>
            <p:ph type="title"/>
          </p:nvPr>
        </p:nvSpPr>
        <p:spPr>
          <a:xfrm>
            <a:off x="2353962" y="2644709"/>
            <a:ext cx="4436075" cy="841800"/>
          </a:xfrm>
          <a:prstGeom prst="rect">
            <a:avLst/>
          </a:prstGeom>
        </p:spPr>
        <p:txBody>
          <a:bodyPr spcFirstLastPara="1" wrap="square" lIns="91425" tIns="91425" rIns="91425" bIns="91425" anchor="ctr" anchorCtr="0">
            <a:noAutofit/>
          </a:bodyPr>
          <a:lstStyle/>
          <a:p>
            <a:pPr lvl="0"/>
            <a:r>
              <a:rPr lang="en-US" b="1" smtClean="0">
                <a:latin typeface="+mj-lt"/>
              </a:rPr>
              <a:t>SẮP XẾP Ý</a:t>
            </a:r>
            <a:endParaRPr lang="en-US" b="1">
              <a:latin typeface="+mj-lt"/>
            </a:endParaRPr>
          </a:p>
        </p:txBody>
      </p:sp>
      <p:sp>
        <p:nvSpPr>
          <p:cNvPr id="588" name="Google Shape;588;p50"/>
          <p:cNvSpPr txBox="1">
            <a:spLocks noGrp="1"/>
          </p:cNvSpPr>
          <p:nvPr>
            <p:ph type="title" idx="2"/>
          </p:nvPr>
        </p:nvSpPr>
        <p:spPr>
          <a:xfrm>
            <a:off x="3740849" y="1123711"/>
            <a:ext cx="1662300" cy="112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pic>
        <p:nvPicPr>
          <p:cNvPr id="590" name="Google Shape;590;p50"/>
          <p:cNvPicPr preferRelativeResize="0"/>
          <p:nvPr/>
        </p:nvPicPr>
        <p:blipFill>
          <a:blip r:embed="rId3">
            <a:alphaModFix/>
          </a:blip>
          <a:stretch>
            <a:fillRect/>
          </a:stretch>
        </p:blipFill>
        <p:spPr>
          <a:xfrm rot="2699977">
            <a:off x="1465296" y="804482"/>
            <a:ext cx="995836" cy="2935107"/>
          </a:xfrm>
          <a:prstGeom prst="rect">
            <a:avLst/>
          </a:prstGeom>
          <a:noFill/>
          <a:ln>
            <a:noFill/>
          </a:ln>
        </p:spPr>
      </p:pic>
      <p:pic>
        <p:nvPicPr>
          <p:cNvPr id="591" name="Google Shape;591;p50"/>
          <p:cNvPicPr preferRelativeResize="0"/>
          <p:nvPr/>
        </p:nvPicPr>
        <p:blipFill>
          <a:blip r:embed="rId4">
            <a:alphaModFix/>
          </a:blip>
          <a:stretch>
            <a:fillRect/>
          </a:stretch>
        </p:blipFill>
        <p:spPr>
          <a:xfrm>
            <a:off x="6533019" y="3065609"/>
            <a:ext cx="1425999" cy="1546167"/>
          </a:xfrm>
          <a:prstGeom prst="rect">
            <a:avLst/>
          </a:prstGeom>
          <a:noFill/>
          <a:ln>
            <a:noFill/>
          </a:ln>
        </p:spPr>
      </p:pic>
      <p:pic>
        <p:nvPicPr>
          <p:cNvPr id="592" name="Google Shape;592;p50"/>
          <p:cNvPicPr preferRelativeResize="0"/>
          <p:nvPr/>
        </p:nvPicPr>
        <p:blipFill>
          <a:blip r:embed="rId5">
            <a:alphaModFix/>
          </a:blip>
          <a:stretch>
            <a:fillRect/>
          </a:stretch>
        </p:blipFill>
        <p:spPr>
          <a:xfrm flipH="1">
            <a:off x="830250" y="1183938"/>
            <a:ext cx="415200" cy="790033"/>
          </a:xfrm>
          <a:prstGeom prst="rect">
            <a:avLst/>
          </a:prstGeom>
          <a:noFill/>
          <a:ln>
            <a:noFill/>
          </a:ln>
        </p:spPr>
      </p:pic>
      <p:pic>
        <p:nvPicPr>
          <p:cNvPr id="593" name="Google Shape;593;p50"/>
          <p:cNvPicPr preferRelativeResize="0"/>
          <p:nvPr/>
        </p:nvPicPr>
        <p:blipFill>
          <a:blip r:embed="rId6">
            <a:alphaModFix/>
          </a:blip>
          <a:stretch>
            <a:fillRect/>
          </a:stretch>
        </p:blipFill>
        <p:spPr>
          <a:xfrm>
            <a:off x="7468500" y="1837525"/>
            <a:ext cx="701150" cy="1009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500"/>
                                        <p:tgtEl>
                                          <p:spTgt spid="5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7"/>
                                        </p:tgtEl>
                                        <p:attrNameLst>
                                          <p:attrName>style.visibility</p:attrName>
                                        </p:attrNameLst>
                                      </p:cBhvr>
                                      <p:to>
                                        <p:strVal val="visible"/>
                                      </p:to>
                                    </p:set>
                                    <p:animEffect transition="in" filter="fade">
                                      <p:cBhvr>
                                        <p:cTn id="10" dur="5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0"/>
      <p:bldP spid="5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0" name="Google Shape;400;p41"/>
          <p:cNvPicPr preferRelativeResize="0"/>
          <p:nvPr/>
        </p:nvPicPr>
        <p:blipFill>
          <a:blip r:embed="rId3">
            <a:alphaModFix/>
          </a:blip>
          <a:stretch>
            <a:fillRect/>
          </a:stretch>
        </p:blipFill>
        <p:spPr>
          <a:xfrm>
            <a:off x="558025" y="275436"/>
            <a:ext cx="701150" cy="1009650"/>
          </a:xfrm>
          <a:prstGeom prst="rect">
            <a:avLst/>
          </a:prstGeom>
          <a:noFill/>
          <a:ln>
            <a:noFill/>
          </a:ln>
        </p:spPr>
      </p:pic>
      <p:pic>
        <p:nvPicPr>
          <p:cNvPr id="401" name="Google Shape;401;p41"/>
          <p:cNvPicPr preferRelativeResize="0"/>
          <p:nvPr/>
        </p:nvPicPr>
        <p:blipFill>
          <a:blip r:embed="rId4">
            <a:alphaModFix/>
          </a:blip>
          <a:stretch>
            <a:fillRect/>
          </a:stretch>
        </p:blipFill>
        <p:spPr>
          <a:xfrm flipH="1">
            <a:off x="8515056" y="4262798"/>
            <a:ext cx="415200" cy="790033"/>
          </a:xfrm>
          <a:prstGeom prst="rect">
            <a:avLst/>
          </a:prstGeom>
          <a:noFill/>
          <a:ln>
            <a:noFill/>
          </a:ln>
        </p:spPr>
      </p:pic>
      <p:sp>
        <p:nvSpPr>
          <p:cNvPr id="10" name="Rectangle 9"/>
          <p:cNvSpPr/>
          <p:nvPr/>
        </p:nvSpPr>
        <p:spPr>
          <a:xfrm>
            <a:off x="3211233" y="0"/>
            <a:ext cx="2621230" cy="820674"/>
          </a:xfrm>
          <a:prstGeom prst="rect">
            <a:avLst/>
          </a:prstGeom>
        </p:spPr>
        <p:txBody>
          <a:bodyPr wrap="none">
            <a:spAutoFit/>
          </a:bodyPr>
          <a:lstStyle/>
          <a:p>
            <a:pPr algn="just">
              <a:lnSpc>
                <a:spcPct val="150000"/>
              </a:lnSpc>
            </a:pPr>
            <a:r>
              <a:rPr lang="en-US" sz="3600" b="1" smtClean="0">
                <a:solidFill>
                  <a:schemeClr val="accent4">
                    <a:lumMod val="75000"/>
                  </a:schemeClr>
                </a:solidFill>
                <a:latin typeface="+mj-lt"/>
              </a:rPr>
              <a:t>SẮP XẾP Ý</a:t>
            </a:r>
            <a:endParaRPr lang="en-US" sz="3600" b="1">
              <a:solidFill>
                <a:schemeClr val="accent4">
                  <a:lumMod val="75000"/>
                </a:schemeClr>
              </a:solidFill>
              <a:latin typeface="+mj-lt"/>
            </a:endParaRPr>
          </a:p>
        </p:txBody>
      </p:sp>
      <p:sp>
        <p:nvSpPr>
          <p:cNvPr id="11" name="Rectangle 10"/>
          <p:cNvSpPr/>
          <p:nvPr/>
        </p:nvSpPr>
        <p:spPr>
          <a:xfrm>
            <a:off x="2691860" y="765742"/>
            <a:ext cx="3659976" cy="658835"/>
          </a:xfrm>
          <a:prstGeom prst="rect">
            <a:avLst/>
          </a:prstGeom>
        </p:spPr>
        <p:txBody>
          <a:bodyPr wrap="none">
            <a:spAutoFit/>
          </a:bodyPr>
          <a:lstStyle/>
          <a:p>
            <a:pPr algn="ctr">
              <a:lnSpc>
                <a:spcPct val="150000"/>
              </a:lnSpc>
            </a:pPr>
            <a:r>
              <a:rPr lang="pt-BR" sz="2800" b="1">
                <a:solidFill>
                  <a:schemeClr val="accent1">
                    <a:lumMod val="50000"/>
                  </a:schemeClr>
                </a:solidFill>
              </a:rPr>
              <a:t>HS làm việc cá nhân</a:t>
            </a:r>
            <a:endParaRPr lang="en-US" sz="2800" b="1">
              <a:solidFill>
                <a:schemeClr val="accent1">
                  <a:lumMod val="50000"/>
                </a:schemeClr>
              </a:solidFill>
            </a:endParaRPr>
          </a:p>
        </p:txBody>
      </p:sp>
      <p:graphicFrame>
        <p:nvGraphicFramePr>
          <p:cNvPr id="4" name="Diagram 3"/>
          <p:cNvGraphicFramePr/>
          <p:nvPr>
            <p:extLst>
              <p:ext uri="{D42A27DB-BD31-4B8C-83A1-F6EECF244321}">
                <p14:modId xmlns:p14="http://schemas.microsoft.com/office/powerpoint/2010/main" val="1956309074"/>
              </p:ext>
            </p:extLst>
          </p:nvPr>
        </p:nvGraphicFramePr>
        <p:xfrm>
          <a:off x="259492" y="1424577"/>
          <a:ext cx="8670764" cy="29867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24AE534-8750-41B4-A8A3-E1DCFF8AF329}"/>
                                            </p:graphicEl>
                                          </p:spTgt>
                                        </p:tgtEl>
                                        <p:attrNameLst>
                                          <p:attrName>style.visibility</p:attrName>
                                        </p:attrNameLst>
                                      </p:cBhvr>
                                      <p:to>
                                        <p:strVal val="visible"/>
                                      </p:to>
                                    </p:set>
                                    <p:animEffect transition="in" filter="fade">
                                      <p:cBhvr>
                                        <p:cTn id="12" dur="500"/>
                                        <p:tgtEl>
                                          <p:spTgt spid="4">
                                            <p:graphicEl>
                                              <a:dgm id="{924AE534-8750-41B4-A8A3-E1DCFF8AF32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ED5580F-5C67-4D30-9C7A-6C9F1147A6E2}"/>
                                            </p:graphicEl>
                                          </p:spTgt>
                                        </p:tgtEl>
                                        <p:attrNameLst>
                                          <p:attrName>style.visibility</p:attrName>
                                        </p:attrNameLst>
                                      </p:cBhvr>
                                      <p:to>
                                        <p:strVal val="visible"/>
                                      </p:to>
                                    </p:set>
                                    <p:animEffect transition="in" filter="fade">
                                      <p:cBhvr>
                                        <p:cTn id="17" dur="500"/>
                                        <p:tgtEl>
                                          <p:spTgt spid="4">
                                            <p:graphicEl>
                                              <a:dgm id="{8ED5580F-5C67-4D30-9C7A-6C9F1147A6E2}"/>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76C82F80-4CE8-442F-9AC2-89535C459461}"/>
                                            </p:graphicEl>
                                          </p:spTgt>
                                        </p:tgtEl>
                                        <p:attrNameLst>
                                          <p:attrName>style.visibility</p:attrName>
                                        </p:attrNameLst>
                                      </p:cBhvr>
                                      <p:to>
                                        <p:strVal val="visible"/>
                                      </p:to>
                                    </p:set>
                                    <p:animEffect transition="in" filter="fade">
                                      <p:cBhvr>
                                        <p:cTn id="20" dur="500"/>
                                        <p:tgtEl>
                                          <p:spTgt spid="4">
                                            <p:graphicEl>
                                              <a:dgm id="{76C82F80-4CE8-442F-9AC2-89535C45946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1E0B7587-5612-498A-805A-808F8AA1C2BA}"/>
                                            </p:graphicEl>
                                          </p:spTgt>
                                        </p:tgtEl>
                                        <p:attrNameLst>
                                          <p:attrName>style.visibility</p:attrName>
                                        </p:attrNameLst>
                                      </p:cBhvr>
                                      <p:to>
                                        <p:strVal val="visible"/>
                                      </p:to>
                                    </p:set>
                                    <p:animEffect transition="in" filter="fade">
                                      <p:cBhvr>
                                        <p:cTn id="25" dur="500"/>
                                        <p:tgtEl>
                                          <p:spTgt spid="4">
                                            <p:graphicEl>
                                              <a:dgm id="{1E0B7587-5612-498A-805A-808F8AA1C2B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DEF41070-AA45-4B05-8AF8-37773527D03F}"/>
                                            </p:graphicEl>
                                          </p:spTgt>
                                        </p:tgtEl>
                                        <p:attrNameLst>
                                          <p:attrName>style.visibility</p:attrName>
                                        </p:attrNameLst>
                                      </p:cBhvr>
                                      <p:to>
                                        <p:strVal val="visible"/>
                                      </p:to>
                                    </p:set>
                                    <p:animEffect transition="in" filter="fade">
                                      <p:cBhvr>
                                        <p:cTn id="28" dur="500"/>
                                        <p:tgtEl>
                                          <p:spTgt spid="4">
                                            <p:graphicEl>
                                              <a:dgm id="{DEF41070-AA45-4B05-8AF8-37773527D03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A0BC3325-CDE4-463E-A4BA-1692B019BA41}"/>
                                            </p:graphicEl>
                                          </p:spTgt>
                                        </p:tgtEl>
                                        <p:attrNameLst>
                                          <p:attrName>style.visibility</p:attrName>
                                        </p:attrNameLst>
                                      </p:cBhvr>
                                      <p:to>
                                        <p:strVal val="visible"/>
                                      </p:to>
                                    </p:set>
                                    <p:animEffect transition="in" filter="fade">
                                      <p:cBhvr>
                                        <p:cTn id="33" dur="500"/>
                                        <p:tgtEl>
                                          <p:spTgt spid="4">
                                            <p:graphicEl>
                                              <a:dgm id="{A0BC3325-CDE4-463E-A4BA-1692B019BA4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0E4C0AFA-4F43-4E2D-B681-E2A782F4770D}"/>
                                            </p:graphicEl>
                                          </p:spTgt>
                                        </p:tgtEl>
                                        <p:attrNameLst>
                                          <p:attrName>style.visibility</p:attrName>
                                        </p:attrNameLst>
                                      </p:cBhvr>
                                      <p:to>
                                        <p:strVal val="visible"/>
                                      </p:to>
                                    </p:set>
                                    <p:animEffect transition="in" filter="fade">
                                      <p:cBhvr>
                                        <p:cTn id="36" dur="500"/>
                                        <p:tgtEl>
                                          <p:spTgt spid="4">
                                            <p:graphicEl>
                                              <a:dgm id="{0E4C0AFA-4F43-4E2D-B681-E2A782F477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3477" y="247517"/>
            <a:ext cx="2005677" cy="820674"/>
          </a:xfrm>
          <a:prstGeom prst="rect">
            <a:avLst/>
          </a:prstGeom>
        </p:spPr>
        <p:txBody>
          <a:bodyPr wrap="none">
            <a:spAutoFit/>
          </a:bodyPr>
          <a:lstStyle/>
          <a:p>
            <a:pPr algn="just">
              <a:lnSpc>
                <a:spcPct val="150000"/>
              </a:lnSpc>
            </a:pPr>
            <a:r>
              <a:rPr lang="en-US" sz="3600" b="1" smtClean="0">
                <a:solidFill>
                  <a:schemeClr val="accent4">
                    <a:lumMod val="75000"/>
                  </a:schemeClr>
                </a:solidFill>
                <a:latin typeface="+mj-lt"/>
              </a:rPr>
              <a:t>DẶN DÒ</a:t>
            </a:r>
            <a:endParaRPr lang="en-US" sz="3600" b="1">
              <a:solidFill>
                <a:schemeClr val="accent4">
                  <a:lumMod val="75000"/>
                </a:schemeClr>
              </a:solidFill>
              <a:latin typeface="+mj-lt"/>
            </a:endParaRPr>
          </a:p>
        </p:txBody>
      </p:sp>
      <p:sp>
        <p:nvSpPr>
          <p:cNvPr id="6" name="Rounded Rectangle 5"/>
          <p:cNvSpPr/>
          <p:nvPr/>
        </p:nvSpPr>
        <p:spPr>
          <a:xfrm>
            <a:off x="1060397" y="1824124"/>
            <a:ext cx="7038574" cy="89783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2521" y="1068191"/>
            <a:ext cx="6527587" cy="1595309"/>
          </a:xfrm>
          <a:prstGeom prst="rect">
            <a:avLst/>
          </a:prstGeom>
        </p:spPr>
        <p:txBody>
          <a:bodyPr wrap="square">
            <a:spAutoFit/>
          </a:bodyPr>
          <a:lstStyle/>
          <a:p>
            <a:pPr algn="ctr">
              <a:lnSpc>
                <a:spcPct val="150000"/>
              </a:lnSpc>
              <a:spcBef>
                <a:spcPts val="200"/>
              </a:spcBef>
            </a:pPr>
            <a:r>
              <a:rPr lang="en-US" sz="3200" smtClean="0">
                <a:solidFill>
                  <a:schemeClr val="accent4">
                    <a:lumMod val="50000"/>
                  </a:schemeClr>
                </a:solidFill>
                <a:latin typeface="+mn-lt"/>
              </a:rPr>
              <a:t>Chuẩn bị </a:t>
            </a:r>
          </a:p>
          <a:p>
            <a:pPr algn="ctr">
              <a:lnSpc>
                <a:spcPct val="150000"/>
              </a:lnSpc>
              <a:spcBef>
                <a:spcPts val="200"/>
              </a:spcBef>
            </a:pPr>
            <a:r>
              <a:rPr lang="vi-VN" sz="3200" b="1">
                <a:solidFill>
                  <a:schemeClr val="accent4">
                    <a:lumMod val="75000"/>
                  </a:schemeClr>
                </a:solidFill>
                <a:latin typeface="+mn-lt"/>
              </a:rPr>
              <a:t>ĐỌC 3: </a:t>
            </a:r>
            <a:r>
              <a:rPr lang="en-US" sz="3200" b="1" smtClean="0">
                <a:solidFill>
                  <a:schemeClr val="accent4">
                    <a:lumMod val="75000"/>
                  </a:schemeClr>
                </a:solidFill>
                <a:latin typeface="+mn-lt"/>
              </a:rPr>
              <a:t>BA NÀNG CÔNG CHÚA</a:t>
            </a:r>
            <a:endParaRPr lang="en-US" sz="3200" b="1">
              <a:solidFill>
                <a:schemeClr val="accent4">
                  <a:lumMod val="75000"/>
                </a:schemeClr>
              </a:solidFill>
              <a:latin typeface="+mn-lt"/>
            </a:endParaRPr>
          </a:p>
        </p:txBody>
      </p:sp>
      <p:pic>
        <p:nvPicPr>
          <p:cNvPr id="8" name="Google Shape;682;p53"/>
          <p:cNvPicPr preferRelativeResize="0"/>
          <p:nvPr/>
        </p:nvPicPr>
        <p:blipFill>
          <a:blip r:embed="rId2">
            <a:alphaModFix/>
          </a:blip>
          <a:stretch>
            <a:fillRect/>
          </a:stretch>
        </p:blipFill>
        <p:spPr>
          <a:xfrm>
            <a:off x="3343712" y="2863615"/>
            <a:ext cx="2093262" cy="1974182"/>
          </a:xfrm>
          <a:prstGeom prst="rect">
            <a:avLst/>
          </a:prstGeom>
          <a:noFill/>
          <a:ln>
            <a:noFill/>
          </a:ln>
        </p:spPr>
      </p:pic>
      <p:pic>
        <p:nvPicPr>
          <p:cNvPr id="9" name="Google Shape;685;p53"/>
          <p:cNvPicPr preferRelativeResize="0"/>
          <p:nvPr/>
        </p:nvPicPr>
        <p:blipFill>
          <a:blip r:embed="rId3">
            <a:alphaModFix/>
          </a:blip>
          <a:stretch>
            <a:fillRect/>
          </a:stretch>
        </p:blipFill>
        <p:spPr>
          <a:xfrm rot="-530466">
            <a:off x="3905100" y="3610422"/>
            <a:ext cx="1737991" cy="1230681"/>
          </a:xfrm>
          <a:prstGeom prst="rect">
            <a:avLst/>
          </a:prstGeom>
          <a:noFill/>
          <a:ln>
            <a:noFill/>
          </a:ln>
        </p:spPr>
      </p:pic>
      <p:pic>
        <p:nvPicPr>
          <p:cNvPr id="10" name="Google Shape;686;p53"/>
          <p:cNvPicPr preferRelativeResize="0"/>
          <p:nvPr/>
        </p:nvPicPr>
        <p:blipFill>
          <a:blip r:embed="rId4">
            <a:alphaModFix/>
          </a:blip>
          <a:stretch>
            <a:fillRect/>
          </a:stretch>
        </p:blipFill>
        <p:spPr>
          <a:xfrm flipH="1">
            <a:off x="2710582" y="4142209"/>
            <a:ext cx="326658" cy="538491"/>
          </a:xfrm>
          <a:prstGeom prst="rect">
            <a:avLst/>
          </a:prstGeom>
          <a:noFill/>
          <a:ln>
            <a:noFill/>
          </a:ln>
        </p:spPr>
      </p:pic>
      <p:pic>
        <p:nvPicPr>
          <p:cNvPr id="11" name="Google Shape;687;p53"/>
          <p:cNvPicPr preferRelativeResize="0"/>
          <p:nvPr/>
        </p:nvPicPr>
        <p:blipFill>
          <a:blip r:embed="rId5">
            <a:alphaModFix/>
          </a:blip>
          <a:stretch>
            <a:fillRect/>
          </a:stretch>
        </p:blipFill>
        <p:spPr>
          <a:xfrm>
            <a:off x="401753" y="313762"/>
            <a:ext cx="551629" cy="688183"/>
          </a:xfrm>
          <a:prstGeom prst="rect">
            <a:avLst/>
          </a:prstGeom>
          <a:noFill/>
          <a:ln>
            <a:noFill/>
          </a:ln>
        </p:spPr>
      </p:pic>
      <p:pic>
        <p:nvPicPr>
          <p:cNvPr id="12" name="Google Shape;688;p53"/>
          <p:cNvPicPr preferRelativeResize="0"/>
          <p:nvPr/>
        </p:nvPicPr>
        <p:blipFill>
          <a:blip r:embed="rId4">
            <a:alphaModFix/>
          </a:blip>
          <a:stretch>
            <a:fillRect/>
          </a:stretch>
        </p:blipFill>
        <p:spPr>
          <a:xfrm rot="10800000" flipH="1">
            <a:off x="6340286" y="3919581"/>
            <a:ext cx="326658" cy="538491"/>
          </a:xfrm>
          <a:prstGeom prst="rect">
            <a:avLst/>
          </a:prstGeom>
          <a:noFill/>
          <a:ln>
            <a:noFill/>
          </a:ln>
        </p:spPr>
      </p:pic>
    </p:spTree>
    <p:extLst>
      <p:ext uri="{BB962C8B-B14F-4D97-AF65-F5344CB8AC3E}">
        <p14:creationId xmlns:p14="http://schemas.microsoft.com/office/powerpoint/2010/main" val="14663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6" name="Google Shape;746;p58"/>
          <p:cNvPicPr preferRelativeResize="0"/>
          <p:nvPr/>
        </p:nvPicPr>
        <p:blipFill>
          <a:blip r:embed="rId3">
            <a:alphaModFix/>
          </a:blip>
          <a:stretch>
            <a:fillRect/>
          </a:stretch>
        </p:blipFill>
        <p:spPr>
          <a:xfrm rot="-570954">
            <a:off x="229505" y="3520908"/>
            <a:ext cx="1893883" cy="1313363"/>
          </a:xfrm>
          <a:prstGeom prst="rect">
            <a:avLst/>
          </a:prstGeom>
          <a:noFill/>
          <a:ln>
            <a:noFill/>
          </a:ln>
        </p:spPr>
      </p:pic>
      <p:pic>
        <p:nvPicPr>
          <p:cNvPr id="748" name="Google Shape;748;p58"/>
          <p:cNvPicPr preferRelativeResize="0"/>
          <p:nvPr/>
        </p:nvPicPr>
        <p:blipFill>
          <a:blip r:embed="rId4">
            <a:alphaModFix/>
          </a:blip>
          <a:stretch>
            <a:fillRect/>
          </a:stretch>
        </p:blipFill>
        <p:spPr>
          <a:xfrm>
            <a:off x="7957751" y="2669059"/>
            <a:ext cx="949933" cy="2312726"/>
          </a:xfrm>
          <a:prstGeom prst="rect">
            <a:avLst/>
          </a:prstGeom>
          <a:noFill/>
          <a:ln>
            <a:noFill/>
          </a:ln>
        </p:spPr>
      </p:pic>
      <p:pic>
        <p:nvPicPr>
          <p:cNvPr id="749" name="Google Shape;749;p58"/>
          <p:cNvPicPr preferRelativeResize="0"/>
          <p:nvPr/>
        </p:nvPicPr>
        <p:blipFill>
          <a:blip r:embed="rId5">
            <a:alphaModFix/>
          </a:blip>
          <a:stretch>
            <a:fillRect/>
          </a:stretch>
        </p:blipFill>
        <p:spPr>
          <a:xfrm flipH="1">
            <a:off x="393815" y="328785"/>
            <a:ext cx="541188" cy="1029750"/>
          </a:xfrm>
          <a:prstGeom prst="rect">
            <a:avLst/>
          </a:prstGeom>
          <a:noFill/>
          <a:ln>
            <a:noFill/>
          </a:ln>
        </p:spPr>
      </p:pic>
      <p:sp>
        <p:nvSpPr>
          <p:cNvPr id="13" name="Rectangle 12"/>
          <p:cNvSpPr/>
          <p:nvPr/>
        </p:nvSpPr>
        <p:spPr>
          <a:xfrm>
            <a:off x="1" y="843660"/>
            <a:ext cx="9143999" cy="3672800"/>
          </a:xfrm>
          <a:prstGeom prst="rect">
            <a:avLst/>
          </a:prstGeom>
        </p:spPr>
        <p:txBody>
          <a:bodyPr wrap="square">
            <a:spAutoFit/>
          </a:bodyPr>
          <a:lstStyle/>
          <a:p>
            <a:pPr lvl="0" algn="ctr">
              <a:lnSpc>
                <a:spcPct val="150000"/>
              </a:lnSpc>
              <a:spcAft>
                <a:spcPts val="1000"/>
              </a:spcAft>
            </a:pPr>
            <a:r>
              <a:rPr lang="vi-VN" sz="4800" b="1" smtClean="0">
                <a:solidFill>
                  <a:schemeClr val="accent1">
                    <a:lumMod val="50000"/>
                  </a:schemeClr>
                </a:solidFill>
                <a:latin typeface="+mn-lt"/>
                <a:ea typeface="Calibri" panose="020F0502020204030204" pitchFamily="34" charset="0"/>
                <a:cs typeface="Times New Roman" panose="02020603050405020304" pitchFamily="18" charset="0"/>
              </a:rPr>
              <a:t>CẢM ƠN CÁC BẠN </a:t>
            </a:r>
            <a:endParaRPr lang="en-US" sz="4800" b="1" smtClean="0">
              <a:solidFill>
                <a:schemeClr val="accent1">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smtClean="0">
                <a:solidFill>
                  <a:schemeClr val="accent1">
                    <a:lumMod val="50000"/>
                  </a:schemeClr>
                </a:solidFill>
                <a:latin typeface="+mn-lt"/>
                <a:ea typeface="Calibri" panose="020F0502020204030204" pitchFamily="34" charset="0"/>
                <a:cs typeface="Times New Roman" panose="02020603050405020304" pitchFamily="18" charset="0"/>
              </a:rPr>
              <a:t>ĐÃ CHÚ Ý LẮNG NGHE</a:t>
            </a:r>
            <a:endParaRPr lang="en-US" sz="4800" b="1" smtClean="0">
              <a:solidFill>
                <a:schemeClr val="accent1">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smtClean="0">
                <a:latin typeface="+mn-lt"/>
                <a:ea typeface="Calibri" panose="020F0502020204030204" pitchFamily="34" charset="0"/>
                <a:cs typeface="Times New Roman" panose="02020603050405020304" pitchFamily="18" charset="0"/>
              </a:rPr>
              <a:t> HẸN GẶP LẠI!</a:t>
            </a:r>
            <a:endParaRPr lang="en-US" sz="4800" b="1">
              <a:solidFill>
                <a:schemeClr val="tx1"/>
              </a:solidFill>
              <a:effectLst/>
              <a:latin typeface="+mn-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6" name="Google Shape;356;p38"/>
          <p:cNvPicPr preferRelativeResize="0"/>
          <p:nvPr/>
        </p:nvPicPr>
        <p:blipFill>
          <a:blip r:embed="rId3">
            <a:alphaModFix/>
          </a:blip>
          <a:stretch>
            <a:fillRect/>
          </a:stretch>
        </p:blipFill>
        <p:spPr>
          <a:xfrm flipH="1">
            <a:off x="8560138" y="144475"/>
            <a:ext cx="415200" cy="790033"/>
          </a:xfrm>
          <a:prstGeom prst="rect">
            <a:avLst/>
          </a:prstGeom>
          <a:noFill/>
          <a:ln>
            <a:noFill/>
          </a:ln>
        </p:spPr>
      </p:pic>
      <p:pic>
        <p:nvPicPr>
          <p:cNvPr id="357" name="Google Shape;357;p38"/>
          <p:cNvPicPr preferRelativeResize="0"/>
          <p:nvPr/>
        </p:nvPicPr>
        <p:blipFill>
          <a:blip r:embed="rId3">
            <a:alphaModFix/>
          </a:blip>
          <a:stretch>
            <a:fillRect/>
          </a:stretch>
        </p:blipFill>
        <p:spPr>
          <a:xfrm flipH="1">
            <a:off x="291206" y="2417925"/>
            <a:ext cx="415200" cy="790033"/>
          </a:xfrm>
          <a:prstGeom prst="rect">
            <a:avLst/>
          </a:prstGeom>
          <a:noFill/>
          <a:ln>
            <a:noFill/>
          </a:ln>
        </p:spPr>
      </p:pic>
      <p:sp>
        <p:nvSpPr>
          <p:cNvPr id="10" name="Rectangle 9"/>
          <p:cNvSpPr/>
          <p:nvPr/>
        </p:nvSpPr>
        <p:spPr>
          <a:xfrm>
            <a:off x="3154344" y="0"/>
            <a:ext cx="2887329" cy="820674"/>
          </a:xfrm>
          <a:prstGeom prst="rect">
            <a:avLst/>
          </a:prstGeom>
        </p:spPr>
        <p:txBody>
          <a:bodyPr wrap="none">
            <a:spAutoFit/>
          </a:bodyPr>
          <a:lstStyle/>
          <a:p>
            <a:pPr algn="just">
              <a:lnSpc>
                <a:spcPct val="150000"/>
              </a:lnSpc>
            </a:pPr>
            <a:r>
              <a:rPr lang="en-US" sz="3600" b="1">
                <a:solidFill>
                  <a:schemeClr val="accent4">
                    <a:lumMod val="75000"/>
                  </a:schemeClr>
                </a:solidFill>
                <a:latin typeface="+mj-lt"/>
              </a:rPr>
              <a:t>KHỞI ĐỘNG</a:t>
            </a:r>
            <a:endParaRPr lang="en-US" sz="3600">
              <a:solidFill>
                <a:schemeClr val="accent4">
                  <a:lumMod val="75000"/>
                </a:schemeClr>
              </a:solidFill>
              <a:latin typeface="+mj-lt"/>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353" t="27796" r="74686" b="55498"/>
          <a:stretch/>
        </p:blipFill>
        <p:spPr>
          <a:xfrm>
            <a:off x="895948" y="2049131"/>
            <a:ext cx="2159542" cy="250973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8271" t="31361" r="38908" b="55077"/>
          <a:stretch/>
        </p:blipFill>
        <p:spPr>
          <a:xfrm>
            <a:off x="3255993" y="2049131"/>
            <a:ext cx="4861381" cy="2509736"/>
          </a:xfrm>
          <a:prstGeom prst="rect">
            <a:avLst/>
          </a:prstGeom>
        </p:spPr>
      </p:pic>
      <p:sp>
        <p:nvSpPr>
          <p:cNvPr id="4" name="Rectangle 3"/>
          <p:cNvSpPr/>
          <p:nvPr/>
        </p:nvSpPr>
        <p:spPr>
          <a:xfrm>
            <a:off x="0" y="820674"/>
            <a:ext cx="9144000" cy="106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69917" y="4558867"/>
            <a:ext cx="1211604" cy="553998"/>
          </a:xfrm>
          <a:prstGeom prst="rect">
            <a:avLst/>
          </a:prstGeom>
        </p:spPr>
        <p:txBody>
          <a:bodyPr wrap="square">
            <a:spAutoFit/>
          </a:bodyPr>
          <a:lstStyle/>
          <a:p>
            <a:pPr>
              <a:lnSpc>
                <a:spcPct val="150000"/>
              </a:lnSpc>
            </a:pPr>
            <a:r>
              <a:rPr lang="en-US" sz="2000" smtClean="0">
                <a:solidFill>
                  <a:schemeClr val="tx1"/>
                </a:solidFill>
                <a:latin typeface="+mn-lt"/>
              </a:rPr>
              <a:t>Yết Kiêu</a:t>
            </a:r>
            <a:endParaRPr lang="en-US" sz="2000">
              <a:solidFill>
                <a:schemeClr val="tx1"/>
              </a:solidFill>
              <a:latin typeface="+mn-lt"/>
            </a:endParaRPr>
          </a:p>
        </p:txBody>
      </p:sp>
      <p:sp>
        <p:nvSpPr>
          <p:cNvPr id="9" name="Rectangle 8"/>
          <p:cNvSpPr/>
          <p:nvPr/>
        </p:nvSpPr>
        <p:spPr>
          <a:xfrm>
            <a:off x="1048348" y="865176"/>
            <a:ext cx="7214706" cy="1015663"/>
          </a:xfrm>
          <a:prstGeom prst="rect">
            <a:avLst/>
          </a:prstGeom>
        </p:spPr>
        <p:txBody>
          <a:bodyPr wrap="square">
            <a:spAutoFit/>
          </a:bodyPr>
          <a:lstStyle/>
          <a:p>
            <a:pPr>
              <a:lnSpc>
                <a:spcPct val="150000"/>
              </a:lnSpc>
            </a:pPr>
            <a:r>
              <a:rPr lang="en-US" sz="2000">
                <a:solidFill>
                  <a:schemeClr val="tx1"/>
                </a:solidFill>
                <a:latin typeface="+mn-lt"/>
              </a:rPr>
              <a:t>K</a:t>
            </a:r>
            <a:r>
              <a:rPr lang="vi-VN" sz="2000" smtClean="0">
                <a:solidFill>
                  <a:schemeClr val="tx1"/>
                </a:solidFill>
                <a:latin typeface="+mn-lt"/>
              </a:rPr>
              <a:t>ể </a:t>
            </a:r>
            <a:r>
              <a:rPr lang="vi-VN" sz="2000">
                <a:solidFill>
                  <a:schemeClr val="tx1"/>
                </a:solidFill>
                <a:latin typeface="+mn-lt"/>
              </a:rPr>
              <a:t>tên một nhân vật có tài trong những câu chuyện em đã học, đã nghe hoặc đã nghe kể.</a:t>
            </a:r>
            <a:endParaRPr lang="en-US" sz="2000">
              <a:solidFill>
                <a:schemeClr val="tx1"/>
              </a:solidFill>
              <a:latin typeface="+mn-lt"/>
            </a:endParaRPr>
          </a:p>
        </p:txBody>
      </p:sp>
      <p:sp>
        <p:nvSpPr>
          <p:cNvPr id="11" name="Rectangle 10"/>
          <p:cNvSpPr/>
          <p:nvPr/>
        </p:nvSpPr>
        <p:spPr>
          <a:xfrm>
            <a:off x="3255994" y="4558867"/>
            <a:ext cx="4861380" cy="496996"/>
          </a:xfrm>
          <a:prstGeom prst="rect">
            <a:avLst/>
          </a:prstGeom>
        </p:spPr>
        <p:txBody>
          <a:bodyPr wrap="square">
            <a:spAutoFit/>
          </a:bodyPr>
          <a:lstStyle/>
          <a:p>
            <a:pPr algn="ctr">
              <a:lnSpc>
                <a:spcPct val="150000"/>
              </a:lnSpc>
            </a:pPr>
            <a:r>
              <a:rPr lang="en-US" sz="2000" smtClean="0">
                <a:solidFill>
                  <a:schemeClr val="tx1"/>
                </a:solidFill>
                <a:latin typeface="+mn-lt"/>
              </a:rPr>
              <a:t>Cao Bá Quát</a:t>
            </a:r>
            <a:endParaRPr lang="en-US" sz="200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5"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pic>
        <p:nvPicPr>
          <p:cNvPr id="345" name="Google Shape;345;p37"/>
          <p:cNvPicPr preferRelativeResize="0"/>
          <p:nvPr/>
        </p:nvPicPr>
        <p:blipFill rotWithShape="1">
          <a:blip r:embed="rId3">
            <a:alphaModFix/>
          </a:blip>
          <a:srcRect t="219" b="219"/>
          <a:stretch/>
        </p:blipFill>
        <p:spPr>
          <a:xfrm>
            <a:off x="7656912" y="3737810"/>
            <a:ext cx="1347220" cy="129048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442631" y="346775"/>
            <a:ext cx="541188" cy="1029750"/>
          </a:xfrm>
          <a:prstGeom prst="rect">
            <a:avLst/>
          </a:prstGeom>
          <a:noFill/>
          <a:ln>
            <a:noFill/>
          </a:ln>
        </p:spPr>
      </p:pic>
      <p:sp>
        <p:nvSpPr>
          <p:cNvPr id="8" name="TextBox 7"/>
          <p:cNvSpPr txBox="1"/>
          <p:nvPr/>
        </p:nvSpPr>
        <p:spPr>
          <a:xfrm>
            <a:off x="1451367" y="491773"/>
            <a:ext cx="6205545" cy="739754"/>
          </a:xfrm>
          <a:prstGeom prst="rect">
            <a:avLst/>
          </a:prstGeom>
          <a:noFill/>
        </p:spPr>
        <p:txBody>
          <a:bodyPr wrap="none" rtlCol="0">
            <a:spAutoFit/>
          </a:bodyPr>
          <a:lstStyle/>
          <a:p>
            <a:pPr algn="ctr">
              <a:lnSpc>
                <a:spcPct val="150000"/>
              </a:lnSpc>
            </a:pPr>
            <a:r>
              <a:rPr lang="pt-BR" sz="3200" b="1" smtClean="0">
                <a:solidFill>
                  <a:schemeClr val="tx1"/>
                </a:solidFill>
              </a:rPr>
              <a:t>BÀI 8: NGƯỜI TA LÀ HOA ĐẤT</a:t>
            </a:r>
            <a:endParaRPr lang="pt-BR" sz="3200" b="1" dirty="0">
              <a:solidFill>
                <a:schemeClr val="tx1"/>
              </a:solidFill>
            </a:endParaRPr>
          </a:p>
        </p:txBody>
      </p:sp>
      <p:sp>
        <p:nvSpPr>
          <p:cNvPr id="9" name="Rectangle 8"/>
          <p:cNvSpPr/>
          <p:nvPr/>
        </p:nvSpPr>
        <p:spPr>
          <a:xfrm>
            <a:off x="1142178" y="1155181"/>
            <a:ext cx="6776214" cy="3416320"/>
          </a:xfrm>
          <a:prstGeom prst="rect">
            <a:avLst/>
          </a:prstGeom>
        </p:spPr>
        <p:txBody>
          <a:bodyPr wrap="none">
            <a:spAutoFit/>
          </a:bodyPr>
          <a:lstStyle/>
          <a:p>
            <a:pPr algn="ctr">
              <a:lnSpc>
                <a:spcPct val="150000"/>
              </a:lnSpc>
            </a:pPr>
            <a:r>
              <a:rPr lang="pt-BR" sz="3600" b="1" u="sng">
                <a:solidFill>
                  <a:schemeClr val="accent4">
                    <a:lumMod val="75000"/>
                  </a:schemeClr>
                </a:solidFill>
              </a:rPr>
              <a:t>BÀI VIẾT </a:t>
            </a:r>
            <a:r>
              <a:rPr lang="pt-BR" sz="3600" b="1" u="sng" smtClean="0">
                <a:solidFill>
                  <a:schemeClr val="accent4">
                    <a:lumMod val="75000"/>
                  </a:schemeClr>
                </a:solidFill>
              </a:rPr>
              <a:t>2</a:t>
            </a:r>
            <a:r>
              <a:rPr lang="pt-BR" sz="3600" b="1" smtClean="0">
                <a:solidFill>
                  <a:schemeClr val="accent4">
                    <a:lumMod val="75000"/>
                  </a:schemeClr>
                </a:solidFill>
              </a:rPr>
              <a:t>: </a:t>
            </a:r>
            <a:endParaRPr lang="pt-BR" sz="3600" b="1" smtClean="0">
              <a:solidFill>
                <a:schemeClr val="accent4">
                  <a:lumMod val="75000"/>
                </a:schemeClr>
              </a:solidFill>
            </a:endParaRPr>
          </a:p>
          <a:p>
            <a:pPr algn="ctr">
              <a:lnSpc>
                <a:spcPct val="150000"/>
              </a:lnSpc>
            </a:pPr>
            <a:r>
              <a:rPr lang="pt-BR" sz="3600" b="1" smtClean="0">
                <a:solidFill>
                  <a:schemeClr val="tx1"/>
                </a:solidFill>
              </a:rPr>
              <a:t>VIẾT </a:t>
            </a:r>
            <a:r>
              <a:rPr lang="pt-BR" sz="3600" b="1">
                <a:solidFill>
                  <a:schemeClr val="tx1"/>
                </a:solidFill>
              </a:rPr>
              <a:t>ĐOẠN VĂN VỀ </a:t>
            </a:r>
            <a:endParaRPr lang="pt-BR" sz="3600" b="1" smtClean="0">
              <a:solidFill>
                <a:schemeClr val="tx1"/>
              </a:solidFill>
            </a:endParaRPr>
          </a:p>
          <a:p>
            <a:pPr algn="ctr">
              <a:lnSpc>
                <a:spcPct val="150000"/>
              </a:lnSpc>
            </a:pPr>
            <a:r>
              <a:rPr lang="pt-BR" sz="3600" b="1" smtClean="0">
                <a:solidFill>
                  <a:schemeClr val="tx1"/>
                </a:solidFill>
              </a:rPr>
              <a:t>MỘT </a:t>
            </a:r>
            <a:r>
              <a:rPr lang="pt-BR" sz="3600" b="1">
                <a:solidFill>
                  <a:schemeClr val="tx1"/>
                </a:solidFill>
              </a:rPr>
              <a:t>CÂU CHUYỆN EM THÍCH</a:t>
            </a:r>
          </a:p>
          <a:p>
            <a:pPr algn="ctr">
              <a:lnSpc>
                <a:spcPct val="150000"/>
              </a:lnSpc>
            </a:pPr>
            <a:r>
              <a:rPr lang="pt-BR" sz="3600">
                <a:solidFill>
                  <a:schemeClr val="tx1"/>
                </a:solidFill>
              </a:rPr>
              <a:t>(</a:t>
            </a:r>
            <a:r>
              <a:rPr lang="pt-BR" sz="3600" i="1">
                <a:solidFill>
                  <a:schemeClr val="tx1"/>
                </a:solidFill>
              </a:rPr>
              <a:t>Cấu tạo của đoạn văn</a:t>
            </a:r>
            <a:r>
              <a:rPr lang="pt-BR" sz="3600">
                <a:solidFill>
                  <a:schemeClr val="tx1"/>
                </a:solidFill>
              </a:rPr>
              <a:t>)</a:t>
            </a:r>
          </a:p>
        </p:txBody>
      </p:sp>
      <p:pic>
        <p:nvPicPr>
          <p:cNvPr id="10" name="Google Shape;387;p40"/>
          <p:cNvPicPr preferRelativeResize="0"/>
          <p:nvPr/>
        </p:nvPicPr>
        <p:blipFill>
          <a:blip r:embed="rId5">
            <a:alphaModFix/>
          </a:blip>
          <a:stretch>
            <a:fillRect/>
          </a:stretch>
        </p:blipFill>
        <p:spPr>
          <a:xfrm>
            <a:off x="160421" y="3384884"/>
            <a:ext cx="1181652" cy="1643415"/>
          </a:xfrm>
          <a:prstGeom prst="rect">
            <a:avLst/>
          </a:prstGeom>
          <a:noFill/>
          <a:ln>
            <a:noFill/>
          </a:ln>
        </p:spPr>
      </p:pic>
    </p:spTree>
    <p:extLst>
      <p:ext uri="{BB962C8B-B14F-4D97-AF65-F5344CB8AC3E}">
        <p14:creationId xmlns:p14="http://schemas.microsoft.com/office/powerpoint/2010/main" val="20348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40" name="Rectangle 39"/>
          <p:cNvSpPr/>
          <p:nvPr/>
        </p:nvSpPr>
        <p:spPr>
          <a:xfrm>
            <a:off x="2236607" y="129421"/>
            <a:ext cx="4570482" cy="820674"/>
          </a:xfrm>
          <a:prstGeom prst="rect">
            <a:avLst/>
          </a:prstGeom>
        </p:spPr>
        <p:txBody>
          <a:bodyPr wrap="none">
            <a:spAutoFit/>
          </a:bodyPr>
          <a:lstStyle/>
          <a:p>
            <a:pPr algn="just">
              <a:lnSpc>
                <a:spcPct val="150000"/>
              </a:lnSpc>
            </a:pPr>
            <a:r>
              <a:rPr lang="en-US" sz="3600" b="1">
                <a:solidFill>
                  <a:schemeClr val="accent4">
                    <a:lumMod val="75000"/>
                  </a:schemeClr>
                </a:solidFill>
                <a:latin typeface="+mj-lt"/>
              </a:rPr>
              <a:t>NỘI DUNG BÀI HỌC</a:t>
            </a:r>
          </a:p>
        </p:txBody>
      </p:sp>
      <p:sp>
        <p:nvSpPr>
          <p:cNvPr id="41" name="Google Shape;2199;p42"/>
          <p:cNvSpPr txBox="1">
            <a:spLocks/>
          </p:cNvSpPr>
          <p:nvPr/>
        </p:nvSpPr>
        <p:spPr>
          <a:xfrm>
            <a:off x="1219724" y="1590454"/>
            <a:ext cx="2548712" cy="2709649"/>
          </a:xfrm>
          <a:prstGeom prst="roundRect">
            <a:avLst/>
          </a:prstGeom>
          <a:solidFill>
            <a:schemeClr val="bg1"/>
          </a:solidFill>
          <a:ln w="38100">
            <a:solidFill>
              <a:schemeClr val="tx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1pPr>
            <a:lvl2pPr marL="914400" marR="0" lvl="1"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2pPr>
            <a:lvl3pPr marL="1371600" marR="0" lvl="2"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3pPr>
            <a:lvl4pPr marL="1828800" marR="0" lvl="3"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4pPr>
            <a:lvl5pPr marL="2286000" marR="0" lvl="4"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5pPr>
            <a:lvl6pPr marL="2743200" marR="0" lvl="5"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6pPr>
            <a:lvl7pPr marL="3200400" marR="0" lvl="6"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7pPr>
            <a:lvl8pPr marL="3657600" marR="0" lvl="7"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8pPr>
            <a:lvl9pPr marL="4114800" marR="0" lvl="8" indent="-317500" algn="l" rtl="0">
              <a:lnSpc>
                <a:spcPct val="100000"/>
              </a:lnSpc>
              <a:spcBef>
                <a:spcPts val="1600"/>
              </a:spcBef>
              <a:spcAft>
                <a:spcPts val="160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9pPr>
          </a:lstStyle>
          <a:p>
            <a:pPr marL="0" indent="0" algn="ctr">
              <a:buNone/>
            </a:pPr>
            <a:r>
              <a:rPr lang="en-US" sz="3200" b="1" smtClean="0">
                <a:latin typeface="+mj-lt"/>
              </a:rPr>
              <a:t> XÉT</a:t>
            </a:r>
            <a:endParaRPr lang="en-US" sz="3200" b="1">
              <a:latin typeface="+mj-lt"/>
            </a:endParaRPr>
          </a:p>
        </p:txBody>
      </p:sp>
      <p:sp>
        <p:nvSpPr>
          <p:cNvPr id="44" name="Google Shape;2209;p42"/>
          <p:cNvSpPr txBox="1">
            <a:spLocks/>
          </p:cNvSpPr>
          <p:nvPr/>
        </p:nvSpPr>
        <p:spPr>
          <a:xfrm>
            <a:off x="5362832" y="1556951"/>
            <a:ext cx="2693773" cy="2743152"/>
          </a:xfrm>
          <a:prstGeom prst="roundRect">
            <a:avLst/>
          </a:prstGeom>
          <a:solidFill>
            <a:schemeClr val="bg1"/>
          </a:solidFill>
          <a:ln w="38100">
            <a:solidFill>
              <a:schemeClr val="tx1"/>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1pPr>
            <a:lvl2pPr marL="914400" marR="0" lvl="1"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2pPr>
            <a:lvl3pPr marL="1371600" marR="0" lvl="2"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3pPr>
            <a:lvl4pPr marL="1828800" marR="0" lvl="3"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4pPr>
            <a:lvl5pPr marL="2286000" marR="0" lvl="4"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5pPr>
            <a:lvl6pPr marL="2743200" marR="0" lvl="5"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6pPr>
            <a:lvl7pPr marL="3200400" marR="0" lvl="6"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7pPr>
            <a:lvl8pPr marL="3657600" marR="0" lvl="7" indent="-317500" algn="l" rtl="0">
              <a:lnSpc>
                <a:spcPct val="100000"/>
              </a:lnSpc>
              <a:spcBef>
                <a:spcPts val="1600"/>
              </a:spcBef>
              <a:spcAft>
                <a:spcPts val="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8pPr>
            <a:lvl9pPr marL="4114800" marR="0" lvl="8" indent="-317500" algn="l" rtl="0">
              <a:lnSpc>
                <a:spcPct val="100000"/>
              </a:lnSpc>
              <a:spcBef>
                <a:spcPts val="1600"/>
              </a:spcBef>
              <a:spcAft>
                <a:spcPts val="1600"/>
              </a:spcAft>
              <a:buClr>
                <a:schemeClr val="lt1"/>
              </a:buClr>
              <a:buSzPts val="1400"/>
              <a:buFont typeface="Lora Medium"/>
              <a:buChar char="■"/>
              <a:defRPr sz="1400" b="0" i="0" u="none" strike="noStrike" cap="none">
                <a:solidFill>
                  <a:schemeClr val="lt1"/>
                </a:solidFill>
                <a:latin typeface="Lora Medium"/>
                <a:ea typeface="Lora Medium"/>
                <a:cs typeface="Lora Medium"/>
                <a:sym typeface="Lora Medium"/>
              </a:defRPr>
            </a:lvl9pPr>
          </a:lstStyle>
          <a:p>
            <a:pPr marL="0" indent="0" algn="ctr">
              <a:buNone/>
            </a:pPr>
            <a:r>
              <a:rPr lang="en-US" sz="3200" b="1" smtClean="0">
                <a:latin typeface="+mj-lt"/>
              </a:rPr>
              <a:t>BÀI HỌC</a:t>
            </a:r>
            <a:endParaRPr lang="en-US" sz="3200" b="1">
              <a:latin typeface="+mj-lt"/>
            </a:endParaRPr>
          </a:p>
        </p:txBody>
      </p:sp>
      <p:sp>
        <p:nvSpPr>
          <p:cNvPr id="45" name="Oval 44"/>
          <p:cNvSpPr/>
          <p:nvPr/>
        </p:nvSpPr>
        <p:spPr>
          <a:xfrm>
            <a:off x="5084997" y="1294925"/>
            <a:ext cx="895673" cy="855426"/>
          </a:xfrm>
          <a:prstGeom prst="ellipse">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Google Shape;2200;p42"/>
          <p:cNvSpPr txBox="1">
            <a:spLocks/>
          </p:cNvSpPr>
          <p:nvPr/>
        </p:nvSpPr>
        <p:spPr>
          <a:xfrm>
            <a:off x="4894733" y="1425938"/>
            <a:ext cx="1276200" cy="5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rata"/>
              <a:buNone/>
              <a:defRPr sz="6000" b="1" i="0" u="none" strike="noStrike" cap="none">
                <a:solidFill>
                  <a:schemeClr val="dk1"/>
                </a:solidFill>
                <a:latin typeface="Prata"/>
                <a:ea typeface="Prata"/>
                <a:cs typeface="Prata"/>
                <a:sym typeface="Prata"/>
              </a:defRPr>
            </a:lvl1pPr>
            <a:lvl2pPr marR="0" lvl="1"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2pPr>
            <a:lvl3pPr marR="0" lvl="2"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3pPr>
            <a:lvl4pPr marR="0" lvl="3"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4pPr>
            <a:lvl5pPr marR="0" lvl="4"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5pPr>
            <a:lvl6pPr marR="0" lvl="5"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6pPr>
            <a:lvl7pPr marR="0" lvl="6"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7pPr>
            <a:lvl8pPr marR="0" lvl="7"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8pPr>
            <a:lvl9pPr marR="0" lvl="8"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9pPr>
          </a:lstStyle>
          <a:p>
            <a:r>
              <a:rPr lang="en" sz="4400" smtClean="0">
                <a:solidFill>
                  <a:srgbClr val="FFFFFF"/>
                </a:solidFill>
                <a:latin typeface="+mj-lt"/>
              </a:rPr>
              <a:t>02</a:t>
            </a:r>
            <a:endParaRPr lang="en" sz="4400">
              <a:solidFill>
                <a:srgbClr val="FFFFFF"/>
              </a:solidFill>
              <a:latin typeface="+mj-lt"/>
            </a:endParaRPr>
          </a:p>
        </p:txBody>
      </p:sp>
      <p:sp>
        <p:nvSpPr>
          <p:cNvPr id="50" name="Oval 49"/>
          <p:cNvSpPr/>
          <p:nvPr/>
        </p:nvSpPr>
        <p:spPr>
          <a:xfrm>
            <a:off x="863105" y="1294925"/>
            <a:ext cx="895673" cy="855426"/>
          </a:xfrm>
          <a:prstGeom prst="ellipse">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Google Shape;2200;p42"/>
          <p:cNvSpPr txBox="1">
            <a:spLocks/>
          </p:cNvSpPr>
          <p:nvPr/>
        </p:nvSpPr>
        <p:spPr>
          <a:xfrm>
            <a:off x="672841" y="1425938"/>
            <a:ext cx="1276200" cy="59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Prata"/>
              <a:buNone/>
              <a:defRPr sz="6000" b="1" i="0" u="none" strike="noStrike" cap="none">
                <a:solidFill>
                  <a:schemeClr val="dk1"/>
                </a:solidFill>
                <a:latin typeface="Prata"/>
                <a:ea typeface="Prata"/>
                <a:cs typeface="Prata"/>
                <a:sym typeface="Prata"/>
              </a:defRPr>
            </a:lvl1pPr>
            <a:lvl2pPr marR="0" lvl="1"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2pPr>
            <a:lvl3pPr marR="0" lvl="2"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3pPr>
            <a:lvl4pPr marR="0" lvl="3"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4pPr>
            <a:lvl5pPr marR="0" lvl="4"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5pPr>
            <a:lvl6pPr marR="0" lvl="5"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6pPr>
            <a:lvl7pPr marR="0" lvl="6"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7pPr>
            <a:lvl8pPr marR="0" lvl="7"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8pPr>
            <a:lvl9pPr marR="0" lvl="8" algn="ctr" rtl="0">
              <a:lnSpc>
                <a:spcPct val="100000"/>
              </a:lnSpc>
              <a:spcBef>
                <a:spcPts val="0"/>
              </a:spcBef>
              <a:spcAft>
                <a:spcPts val="0"/>
              </a:spcAft>
              <a:buClr>
                <a:schemeClr val="dk1"/>
              </a:buClr>
              <a:buSzPts val="6000"/>
              <a:buFont typeface="Prata"/>
              <a:buNone/>
              <a:defRPr sz="6000" b="0" i="0" u="none" strike="noStrike" cap="none">
                <a:solidFill>
                  <a:schemeClr val="dk1"/>
                </a:solidFill>
                <a:latin typeface="Prata"/>
                <a:ea typeface="Prata"/>
                <a:cs typeface="Prata"/>
                <a:sym typeface="Prata"/>
              </a:defRPr>
            </a:lvl9pPr>
          </a:lstStyle>
          <a:p>
            <a:r>
              <a:rPr lang="en" sz="4400" smtClean="0">
                <a:solidFill>
                  <a:srgbClr val="FFFFFF"/>
                </a:solidFill>
                <a:latin typeface="+mj-lt"/>
              </a:rPr>
              <a:t>01</a:t>
            </a:r>
            <a:endParaRPr lang="en" sz="4400">
              <a:solidFill>
                <a:srgbClr val="FFFFFF"/>
              </a:solidFill>
              <a:latin typeface="+mj-lt"/>
            </a:endParaRPr>
          </a:p>
        </p:txBody>
      </p:sp>
      <p:sp>
        <p:nvSpPr>
          <p:cNvPr id="22" name="Rectangle 21"/>
          <p:cNvSpPr/>
          <p:nvPr/>
        </p:nvSpPr>
        <p:spPr>
          <a:xfrm>
            <a:off x="5661193" y="2652890"/>
            <a:ext cx="2097049" cy="584775"/>
          </a:xfrm>
          <a:prstGeom prst="rect">
            <a:avLst/>
          </a:prstGeom>
        </p:spPr>
        <p:txBody>
          <a:bodyPr wrap="none">
            <a:spAutoFit/>
          </a:bodyPr>
          <a:lstStyle/>
          <a:p>
            <a:r>
              <a:rPr lang="vi-VN" sz="3200" b="1" smtClean="0">
                <a:latin typeface="+mn-lt"/>
                <a:ea typeface="Calibri" panose="020F0502020204030204" pitchFamily="34" charset="0"/>
              </a:rPr>
              <a:t>Sắp xếp ý</a:t>
            </a:r>
            <a:endParaRPr lang="en-US" sz="3200">
              <a:latin typeface="+mn-lt"/>
            </a:endParaRPr>
          </a:p>
        </p:txBody>
      </p:sp>
      <p:sp>
        <p:nvSpPr>
          <p:cNvPr id="23" name="Rectangle 22"/>
          <p:cNvSpPr/>
          <p:nvPr/>
        </p:nvSpPr>
        <p:spPr>
          <a:xfrm>
            <a:off x="1866344" y="2627743"/>
            <a:ext cx="1255472" cy="584775"/>
          </a:xfrm>
          <a:prstGeom prst="rect">
            <a:avLst/>
          </a:prstGeom>
        </p:spPr>
        <p:txBody>
          <a:bodyPr wrap="none">
            <a:spAutoFit/>
          </a:bodyPr>
          <a:lstStyle/>
          <a:p>
            <a:r>
              <a:rPr lang="vi-VN" sz="3200" b="1">
                <a:latin typeface="+mn-lt"/>
                <a:ea typeface="Calibri" panose="020F0502020204030204" pitchFamily="34" charset="0"/>
              </a:rPr>
              <a:t>Tìm ý</a:t>
            </a:r>
            <a:endParaRPr lang="en-US" sz="3200">
              <a:latin typeface="+mn-lt"/>
            </a:endParaRPr>
          </a:p>
        </p:txBody>
      </p:sp>
      <p:sp>
        <p:nvSpPr>
          <p:cNvPr id="24" name="Right Arrow 23"/>
          <p:cNvSpPr/>
          <p:nvPr/>
        </p:nvSpPr>
        <p:spPr>
          <a:xfrm>
            <a:off x="3958699" y="2624602"/>
            <a:ext cx="1126298" cy="5879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anim calcmode="lin" valueType="num">
                                      <p:cBhvr>
                                        <p:cTn id="15" dur="500" fill="hold"/>
                                        <p:tgtEl>
                                          <p:spTgt spid="41"/>
                                        </p:tgtEl>
                                        <p:attrNameLst>
                                          <p:attrName>ppt_x</p:attrName>
                                        </p:attrNameLst>
                                      </p:cBhvr>
                                      <p:tavLst>
                                        <p:tav tm="0">
                                          <p:val>
                                            <p:strVal val="#ppt_x"/>
                                          </p:val>
                                        </p:tav>
                                        <p:tav tm="100000">
                                          <p:val>
                                            <p:strVal val="#ppt_x"/>
                                          </p:val>
                                        </p:tav>
                                      </p:tavLst>
                                    </p:anim>
                                    <p:anim calcmode="lin" valueType="num">
                                      <p:cBhvr>
                                        <p:cTn id="16" dur="500" fill="hold"/>
                                        <p:tgtEl>
                                          <p:spTgt spid="4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anim calcmode="lin" valueType="num">
                                      <p:cBhvr>
                                        <p:cTn id="25" dur="500" fill="hold"/>
                                        <p:tgtEl>
                                          <p:spTgt spid="51"/>
                                        </p:tgtEl>
                                        <p:attrNameLst>
                                          <p:attrName>ppt_x</p:attrName>
                                        </p:attrNameLst>
                                      </p:cBhvr>
                                      <p:tavLst>
                                        <p:tav tm="0">
                                          <p:val>
                                            <p:strVal val="#ppt_x"/>
                                          </p:val>
                                        </p:tav>
                                        <p:tav tm="100000">
                                          <p:val>
                                            <p:strVal val="#ppt_x"/>
                                          </p:val>
                                        </p:tav>
                                      </p:tavLst>
                                    </p:anim>
                                    <p:anim calcmode="lin" valueType="num">
                                      <p:cBhvr>
                                        <p:cTn id="26" dur="500" fill="hold"/>
                                        <p:tgtEl>
                                          <p:spTgt spid="5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ppt_x</p:attrName>
                                        </p:attrNameLst>
                                      </p:cBhvr>
                                      <p:tavLst>
                                        <p:tav tm="0">
                                          <p:val>
                                            <p:strVal val="#ppt_x"/>
                                          </p:val>
                                        </p:tav>
                                        <p:tav tm="100000">
                                          <p:val>
                                            <p:strVal val="#ppt_x"/>
                                          </p:val>
                                        </p:tav>
                                      </p:tavLst>
                                    </p:anim>
                                    <p:anim calcmode="lin" valueType="num">
                                      <p:cBhvr>
                                        <p:cTn id="38" dur="5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anim calcmode="lin" valueType="num">
                                      <p:cBhvr>
                                        <p:cTn id="42" dur="500" fill="hold"/>
                                        <p:tgtEl>
                                          <p:spTgt spid="44"/>
                                        </p:tgtEl>
                                        <p:attrNameLst>
                                          <p:attrName>ppt_x</p:attrName>
                                        </p:attrNameLst>
                                      </p:cBhvr>
                                      <p:tavLst>
                                        <p:tav tm="0">
                                          <p:val>
                                            <p:strVal val="#ppt_x"/>
                                          </p:val>
                                        </p:tav>
                                        <p:tav tm="100000">
                                          <p:val>
                                            <p:strVal val="#ppt_x"/>
                                          </p:val>
                                        </p:tav>
                                      </p:tavLst>
                                    </p:anim>
                                    <p:anim calcmode="lin" valueType="num">
                                      <p:cBhvr>
                                        <p:cTn id="43" dur="5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anim calcmode="lin" valueType="num">
                                      <p:cBhvr>
                                        <p:cTn id="47" dur="500" fill="hold"/>
                                        <p:tgtEl>
                                          <p:spTgt spid="45"/>
                                        </p:tgtEl>
                                        <p:attrNameLst>
                                          <p:attrName>ppt_x</p:attrName>
                                        </p:attrNameLst>
                                      </p:cBhvr>
                                      <p:tavLst>
                                        <p:tav tm="0">
                                          <p:val>
                                            <p:strVal val="#ppt_x"/>
                                          </p:val>
                                        </p:tav>
                                        <p:tav tm="100000">
                                          <p:val>
                                            <p:strVal val="#ppt_x"/>
                                          </p:val>
                                        </p:tav>
                                      </p:tavLst>
                                    </p:anim>
                                    <p:anim calcmode="lin" valueType="num">
                                      <p:cBhvr>
                                        <p:cTn id="48" dur="5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anim calcmode="lin" valueType="num">
                                      <p:cBhvr>
                                        <p:cTn id="52" dur="500" fill="hold"/>
                                        <p:tgtEl>
                                          <p:spTgt spid="46"/>
                                        </p:tgtEl>
                                        <p:attrNameLst>
                                          <p:attrName>ppt_x</p:attrName>
                                        </p:attrNameLst>
                                      </p:cBhvr>
                                      <p:tavLst>
                                        <p:tav tm="0">
                                          <p:val>
                                            <p:strVal val="#ppt_x"/>
                                          </p:val>
                                        </p:tav>
                                        <p:tav tm="100000">
                                          <p:val>
                                            <p:strVal val="#ppt_x"/>
                                          </p:val>
                                        </p:tav>
                                      </p:tavLst>
                                    </p:anim>
                                    <p:anim calcmode="lin" valueType="num">
                                      <p:cBhvr>
                                        <p:cTn id="53" dur="500" fill="hold"/>
                                        <p:tgtEl>
                                          <p:spTgt spid="4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ppt_x</p:attrName>
                                        </p:attrNameLst>
                                      </p:cBhvr>
                                      <p:tavLst>
                                        <p:tav tm="0">
                                          <p:val>
                                            <p:strVal val="#ppt_x"/>
                                          </p:val>
                                        </p:tav>
                                        <p:tav tm="100000">
                                          <p:val>
                                            <p:strVal val="#ppt_x"/>
                                          </p:val>
                                        </p:tav>
                                      </p:tavLst>
                                    </p:anim>
                                    <p:anim calcmode="lin" valueType="num">
                                      <p:cBhvr>
                                        <p:cTn id="5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4" grpId="0" animBg="1"/>
      <p:bldP spid="45" grpId="0" animBg="1"/>
      <p:bldP spid="46" grpId="0"/>
      <p:bldP spid="50" grpId="0" animBg="1"/>
      <p:bldP spid="51" grpId="0"/>
      <p:bldP spid="22" grpId="0"/>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1302875" y="2914475"/>
            <a:ext cx="3414000" cy="841800"/>
          </a:xfrm>
          <a:prstGeom prst="rect">
            <a:avLst/>
          </a:prstGeom>
        </p:spPr>
        <p:txBody>
          <a:bodyPr spcFirstLastPara="1" wrap="square" lIns="91425" tIns="91425" rIns="91425" bIns="91425" anchor="ctr" anchorCtr="0">
            <a:noAutofit/>
          </a:bodyPr>
          <a:lstStyle/>
          <a:p>
            <a:pPr lvl="0"/>
            <a:r>
              <a:rPr lang="en-US" sz="7200" b="1">
                <a:latin typeface="+mj-lt"/>
              </a:rPr>
              <a:t>TÌM Ý</a:t>
            </a:r>
          </a:p>
        </p:txBody>
      </p:sp>
      <p:sp>
        <p:nvSpPr>
          <p:cNvPr id="408" name="Google Shape;408;p42"/>
          <p:cNvSpPr txBox="1">
            <a:spLocks noGrp="1"/>
          </p:cNvSpPr>
          <p:nvPr>
            <p:ph type="title" idx="2"/>
          </p:nvPr>
        </p:nvSpPr>
        <p:spPr>
          <a:xfrm>
            <a:off x="1912019" y="1386968"/>
            <a:ext cx="1662300" cy="112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b="1">
                <a:solidFill>
                  <a:schemeClr val="accent3">
                    <a:lumMod val="75000"/>
                  </a:schemeClr>
                </a:solidFill>
                <a:latin typeface="+mj-lt"/>
              </a:rPr>
              <a:t>01</a:t>
            </a:r>
            <a:endParaRPr sz="8000" b="1">
              <a:solidFill>
                <a:schemeClr val="accent3">
                  <a:lumMod val="75000"/>
                </a:schemeClr>
              </a:solidFill>
              <a:latin typeface="+mj-lt"/>
            </a:endParaRPr>
          </a:p>
        </p:txBody>
      </p:sp>
      <p:pic>
        <p:nvPicPr>
          <p:cNvPr id="409" name="Google Shape;409;p42"/>
          <p:cNvPicPr preferRelativeResize="0"/>
          <p:nvPr/>
        </p:nvPicPr>
        <p:blipFill>
          <a:blip r:embed="rId3">
            <a:alphaModFix/>
          </a:blip>
          <a:stretch>
            <a:fillRect/>
          </a:stretch>
        </p:blipFill>
        <p:spPr>
          <a:xfrm>
            <a:off x="4924487" y="1263400"/>
            <a:ext cx="3175126" cy="2865549"/>
          </a:xfrm>
          <a:prstGeom prst="rect">
            <a:avLst/>
          </a:prstGeom>
          <a:noFill/>
          <a:ln>
            <a:noFill/>
          </a:ln>
        </p:spPr>
      </p:pic>
      <p:pic>
        <p:nvPicPr>
          <p:cNvPr id="410" name="Google Shape;410;p42"/>
          <p:cNvPicPr preferRelativeResize="0"/>
          <p:nvPr/>
        </p:nvPicPr>
        <p:blipFill>
          <a:blip r:embed="rId4">
            <a:alphaModFix/>
          </a:blip>
          <a:stretch>
            <a:fillRect/>
          </a:stretch>
        </p:blipFill>
        <p:spPr>
          <a:xfrm rot="2897036">
            <a:off x="7021695" y="2018357"/>
            <a:ext cx="829408" cy="2444588"/>
          </a:xfrm>
          <a:prstGeom prst="rect">
            <a:avLst/>
          </a:prstGeom>
          <a:noFill/>
          <a:ln>
            <a:noFill/>
          </a:ln>
        </p:spPr>
      </p:pic>
      <p:pic>
        <p:nvPicPr>
          <p:cNvPr id="411" name="Google Shape;411;p42"/>
          <p:cNvPicPr preferRelativeResize="0"/>
          <p:nvPr/>
        </p:nvPicPr>
        <p:blipFill>
          <a:blip r:embed="rId5">
            <a:alphaModFix/>
          </a:blip>
          <a:stretch>
            <a:fillRect/>
          </a:stretch>
        </p:blipFill>
        <p:spPr>
          <a:xfrm>
            <a:off x="7172325" y="831375"/>
            <a:ext cx="415200" cy="790033"/>
          </a:xfrm>
          <a:prstGeom prst="rect">
            <a:avLst/>
          </a:prstGeom>
          <a:noFill/>
          <a:ln>
            <a:noFill/>
          </a:ln>
        </p:spPr>
      </p:pic>
      <p:pic>
        <p:nvPicPr>
          <p:cNvPr id="412" name="Google Shape;412;p42"/>
          <p:cNvPicPr preferRelativeResize="0"/>
          <p:nvPr/>
        </p:nvPicPr>
        <p:blipFill>
          <a:blip r:embed="rId5">
            <a:alphaModFix/>
          </a:blip>
          <a:stretch>
            <a:fillRect/>
          </a:stretch>
        </p:blipFill>
        <p:spPr>
          <a:xfrm flipH="1">
            <a:off x="4509275" y="2301163"/>
            <a:ext cx="415200" cy="7900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5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6"/>
                                        </p:tgtEl>
                                        <p:attrNameLst>
                                          <p:attrName>style.visibility</p:attrName>
                                        </p:attrNameLst>
                                      </p:cBhvr>
                                      <p:to>
                                        <p:strVal val="visible"/>
                                      </p:to>
                                    </p:set>
                                    <p:animEffect transition="in" filter="fade">
                                      <p:cBhvr>
                                        <p:cTn id="10"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p:bldP spid="4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4" name="Rectangle 3"/>
          <p:cNvSpPr/>
          <p:nvPr/>
        </p:nvSpPr>
        <p:spPr>
          <a:xfrm>
            <a:off x="1461187" y="1581788"/>
            <a:ext cx="6221627" cy="301486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7" name="Google Shape;387;p40"/>
          <p:cNvPicPr preferRelativeResize="0"/>
          <p:nvPr/>
        </p:nvPicPr>
        <p:blipFill>
          <a:blip r:embed="rId3">
            <a:alphaModFix/>
          </a:blip>
          <a:stretch>
            <a:fillRect/>
          </a:stretch>
        </p:blipFill>
        <p:spPr>
          <a:xfrm flipH="1">
            <a:off x="7340000" y="2471351"/>
            <a:ext cx="1736147" cy="2490793"/>
          </a:xfrm>
          <a:prstGeom prst="rect">
            <a:avLst/>
          </a:prstGeom>
          <a:noFill/>
          <a:ln>
            <a:noFill/>
          </a:ln>
        </p:spPr>
      </p:pic>
      <p:grpSp>
        <p:nvGrpSpPr>
          <p:cNvPr id="388" name="Google Shape;388;p40"/>
          <p:cNvGrpSpPr/>
          <p:nvPr/>
        </p:nvGrpSpPr>
        <p:grpSpPr>
          <a:xfrm flipH="1">
            <a:off x="49557" y="2126776"/>
            <a:ext cx="2683111" cy="2903781"/>
            <a:chOff x="500735" y="1289948"/>
            <a:chExt cx="2461893" cy="3112278"/>
          </a:xfrm>
        </p:grpSpPr>
        <p:pic>
          <p:nvPicPr>
            <p:cNvPr id="389" name="Google Shape;389;p40"/>
            <p:cNvPicPr preferRelativeResize="0"/>
            <p:nvPr/>
          </p:nvPicPr>
          <p:blipFill>
            <a:blip r:embed="rId4">
              <a:alphaModFix/>
            </a:blip>
            <a:stretch>
              <a:fillRect/>
            </a:stretch>
          </p:blipFill>
          <p:spPr>
            <a:xfrm>
              <a:off x="1435937" y="2856059"/>
              <a:ext cx="1425999" cy="1546167"/>
            </a:xfrm>
            <a:prstGeom prst="rect">
              <a:avLst/>
            </a:prstGeom>
            <a:noFill/>
            <a:ln>
              <a:noFill/>
            </a:ln>
          </p:spPr>
        </p:pic>
        <p:pic>
          <p:nvPicPr>
            <p:cNvPr id="390" name="Google Shape;390;p40"/>
            <p:cNvPicPr preferRelativeResize="0"/>
            <p:nvPr/>
          </p:nvPicPr>
          <p:blipFill>
            <a:blip r:embed="rId5">
              <a:alphaModFix/>
            </a:blip>
            <a:stretch>
              <a:fillRect/>
            </a:stretch>
          </p:blipFill>
          <p:spPr>
            <a:xfrm rot="2030858">
              <a:off x="1233764" y="1318557"/>
              <a:ext cx="995835" cy="2935106"/>
            </a:xfrm>
            <a:prstGeom prst="rect">
              <a:avLst/>
            </a:prstGeom>
            <a:noFill/>
            <a:ln>
              <a:noFill/>
            </a:ln>
          </p:spPr>
        </p:pic>
      </p:grpSp>
      <p:pic>
        <p:nvPicPr>
          <p:cNvPr id="391" name="Google Shape;391;p40"/>
          <p:cNvPicPr preferRelativeResize="0"/>
          <p:nvPr/>
        </p:nvPicPr>
        <p:blipFill>
          <a:blip r:embed="rId6">
            <a:alphaModFix/>
          </a:blip>
          <a:stretch>
            <a:fillRect/>
          </a:stretch>
        </p:blipFill>
        <p:spPr>
          <a:xfrm flipH="1">
            <a:off x="581122" y="505803"/>
            <a:ext cx="415200" cy="790033"/>
          </a:xfrm>
          <a:prstGeom prst="rect">
            <a:avLst/>
          </a:prstGeom>
          <a:noFill/>
          <a:ln>
            <a:noFill/>
          </a:ln>
        </p:spPr>
      </p:pic>
      <p:pic>
        <p:nvPicPr>
          <p:cNvPr id="392" name="Google Shape;392;p40"/>
          <p:cNvPicPr preferRelativeResize="0"/>
          <p:nvPr/>
        </p:nvPicPr>
        <p:blipFill>
          <a:blip r:embed="rId7">
            <a:alphaModFix/>
          </a:blip>
          <a:stretch>
            <a:fillRect/>
          </a:stretch>
        </p:blipFill>
        <p:spPr>
          <a:xfrm>
            <a:off x="7963672" y="286186"/>
            <a:ext cx="701150" cy="1009650"/>
          </a:xfrm>
          <a:prstGeom prst="rect">
            <a:avLst/>
          </a:prstGeom>
          <a:noFill/>
          <a:ln>
            <a:noFill/>
          </a:ln>
        </p:spPr>
      </p:pic>
      <p:sp>
        <p:nvSpPr>
          <p:cNvPr id="12" name="Rectangle 11"/>
          <p:cNvSpPr/>
          <p:nvPr/>
        </p:nvSpPr>
        <p:spPr>
          <a:xfrm>
            <a:off x="3813962" y="129421"/>
            <a:ext cx="1415772" cy="820674"/>
          </a:xfrm>
          <a:prstGeom prst="rect">
            <a:avLst/>
          </a:prstGeom>
        </p:spPr>
        <p:txBody>
          <a:bodyPr wrap="none">
            <a:spAutoFit/>
          </a:bodyPr>
          <a:lstStyle/>
          <a:p>
            <a:pPr algn="just">
              <a:lnSpc>
                <a:spcPct val="150000"/>
              </a:lnSpc>
            </a:pPr>
            <a:r>
              <a:rPr lang="en-US" sz="3600" b="1" smtClean="0">
                <a:solidFill>
                  <a:schemeClr val="accent4">
                    <a:lumMod val="75000"/>
                  </a:schemeClr>
                </a:solidFill>
                <a:latin typeface="+mj-lt"/>
              </a:rPr>
              <a:t>TÌM Ý</a:t>
            </a:r>
            <a:endParaRPr lang="en-US" sz="3600" b="1">
              <a:solidFill>
                <a:schemeClr val="accent4">
                  <a:lumMod val="75000"/>
                </a:schemeClr>
              </a:solidFill>
              <a:latin typeface="+mj-lt"/>
            </a:endParaRPr>
          </a:p>
        </p:txBody>
      </p:sp>
      <p:sp>
        <p:nvSpPr>
          <p:cNvPr id="13" name="Rectangle 12"/>
          <p:cNvSpPr/>
          <p:nvPr/>
        </p:nvSpPr>
        <p:spPr>
          <a:xfrm>
            <a:off x="3066341" y="1147888"/>
            <a:ext cx="2891481" cy="658835"/>
          </a:xfrm>
          <a:prstGeom prst="rect">
            <a:avLst/>
          </a:prstGeom>
          <a:solidFill>
            <a:schemeClr val="tx1"/>
          </a:solidFill>
        </p:spPr>
        <p:txBody>
          <a:bodyPr wrap="square">
            <a:spAutoFit/>
          </a:bodyPr>
          <a:lstStyle/>
          <a:p>
            <a:pPr algn="ctr">
              <a:lnSpc>
                <a:spcPct val="150000"/>
              </a:lnSpc>
            </a:pPr>
            <a:r>
              <a:rPr lang="en-US" sz="2800" b="1" smtClean="0">
                <a:solidFill>
                  <a:schemeClr val="bg1"/>
                </a:solidFill>
                <a:latin typeface="+mn-lt"/>
              </a:rPr>
              <a:t>Yêu cầu</a:t>
            </a:r>
            <a:endParaRPr lang="en-US" sz="2800" b="1">
              <a:solidFill>
                <a:schemeClr val="bg1"/>
              </a:solidFill>
              <a:latin typeface="+mn-lt"/>
            </a:endParaRPr>
          </a:p>
        </p:txBody>
      </p:sp>
      <p:sp>
        <p:nvSpPr>
          <p:cNvPr id="5" name="Rectangle 4"/>
          <p:cNvSpPr/>
          <p:nvPr/>
        </p:nvSpPr>
        <p:spPr>
          <a:xfrm>
            <a:off x="1841243" y="1879408"/>
            <a:ext cx="5498757" cy="2568717"/>
          </a:xfrm>
          <a:prstGeom prst="rect">
            <a:avLst/>
          </a:prstGeom>
        </p:spPr>
        <p:txBody>
          <a:bodyPr wrap="square">
            <a:spAutoFit/>
          </a:bodyPr>
          <a:lstStyle/>
          <a:p>
            <a:pPr algn="just">
              <a:lnSpc>
                <a:spcPct val="150000"/>
              </a:lnSpc>
            </a:pPr>
            <a:r>
              <a:rPr lang="vi-VN" sz="2200">
                <a:latin typeface="+mn-lt"/>
                <a:ea typeface="Calibri" panose="020F0502020204030204" pitchFamily="34" charset="0"/>
              </a:rPr>
              <a:t>Tìm ý và sắp xếp ý để viết đoạn văn theo đề bài sau: </a:t>
            </a:r>
            <a:r>
              <a:rPr lang="vi-VN" sz="2200" b="1">
                <a:latin typeface="+mn-lt"/>
                <a:ea typeface="Calibri" panose="020F0502020204030204" pitchFamily="34" charset="0"/>
              </a:rPr>
              <a:t>Viết đoạn văn về một câu chuyện người có tài mà em đã được đọc hoặc nghe kể. Cho biết vì sao em thích câu chuyện đó.</a:t>
            </a:r>
            <a:endParaRPr lang="en-US" sz="2200" b="1">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3962" y="129421"/>
            <a:ext cx="1415772" cy="820674"/>
          </a:xfrm>
          <a:prstGeom prst="rect">
            <a:avLst/>
          </a:prstGeom>
        </p:spPr>
        <p:txBody>
          <a:bodyPr wrap="none">
            <a:spAutoFit/>
          </a:bodyPr>
          <a:lstStyle/>
          <a:p>
            <a:pPr algn="just">
              <a:lnSpc>
                <a:spcPct val="150000"/>
              </a:lnSpc>
            </a:pPr>
            <a:r>
              <a:rPr lang="en-US" sz="3600" b="1" smtClean="0">
                <a:solidFill>
                  <a:schemeClr val="accent4">
                    <a:lumMod val="75000"/>
                  </a:schemeClr>
                </a:solidFill>
                <a:latin typeface="+mj-lt"/>
              </a:rPr>
              <a:t>TÌM Ý</a:t>
            </a:r>
            <a:endParaRPr lang="en-US" sz="3600" b="1">
              <a:solidFill>
                <a:schemeClr val="accent4">
                  <a:lumMod val="75000"/>
                </a:schemeClr>
              </a:solidFill>
              <a:latin typeface="+mj-lt"/>
            </a:endParaRPr>
          </a:p>
        </p:txBody>
      </p:sp>
      <p:sp>
        <p:nvSpPr>
          <p:cNvPr id="8" name="Rectangle 7"/>
          <p:cNvSpPr/>
          <p:nvPr/>
        </p:nvSpPr>
        <p:spPr>
          <a:xfrm>
            <a:off x="3963040" y="765742"/>
            <a:ext cx="1117615" cy="658835"/>
          </a:xfrm>
          <a:prstGeom prst="rect">
            <a:avLst/>
          </a:prstGeom>
        </p:spPr>
        <p:txBody>
          <a:bodyPr wrap="none">
            <a:spAutoFit/>
          </a:bodyPr>
          <a:lstStyle/>
          <a:p>
            <a:pPr algn="ctr">
              <a:lnSpc>
                <a:spcPct val="150000"/>
              </a:lnSpc>
            </a:pPr>
            <a:r>
              <a:rPr lang="en-US" sz="2800" b="1" u="sng">
                <a:solidFill>
                  <a:schemeClr val="accent1">
                    <a:lumMod val="50000"/>
                  </a:schemeClr>
                </a:solidFill>
              </a:rPr>
              <a:t>Gợ</a:t>
            </a:r>
            <a:r>
              <a:rPr lang="vi-VN" sz="2800" b="1" u="sng" smtClean="0">
                <a:solidFill>
                  <a:schemeClr val="accent1">
                    <a:lumMod val="50000"/>
                  </a:schemeClr>
                </a:solidFill>
              </a:rPr>
              <a:t>i</a:t>
            </a:r>
            <a:r>
              <a:rPr lang="en-US" sz="2800" b="1" u="sng" smtClean="0">
                <a:solidFill>
                  <a:schemeClr val="accent1">
                    <a:lumMod val="50000"/>
                  </a:schemeClr>
                </a:solidFill>
              </a:rPr>
              <a:t> </a:t>
            </a:r>
            <a:r>
              <a:rPr lang="en-US" sz="2800" b="1" u="sng">
                <a:solidFill>
                  <a:schemeClr val="accent1">
                    <a:lumMod val="50000"/>
                  </a:schemeClr>
                </a:solidFill>
              </a:rPr>
              <a:t>ý</a:t>
            </a:r>
          </a:p>
        </p:txBody>
      </p:sp>
      <p:sp>
        <p:nvSpPr>
          <p:cNvPr id="10" name="Rectangle 9"/>
          <p:cNvSpPr/>
          <p:nvPr/>
        </p:nvSpPr>
        <p:spPr>
          <a:xfrm>
            <a:off x="358347" y="1742303"/>
            <a:ext cx="4090086" cy="653619"/>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a:solidFill>
                  <a:schemeClr val="accent1">
                    <a:lumMod val="50000"/>
                  </a:schemeClr>
                </a:solidFill>
              </a:rPr>
              <a:t>Em viết về ai?</a:t>
            </a:r>
            <a:endParaRPr lang="en-US" sz="2100">
              <a:solidFill>
                <a:schemeClr val="accent1">
                  <a:lumMod val="50000"/>
                </a:schemeClr>
              </a:solidFill>
            </a:endParaRPr>
          </a:p>
        </p:txBody>
      </p:sp>
      <p:sp>
        <p:nvSpPr>
          <p:cNvPr id="11" name="Rectangle 10"/>
          <p:cNvSpPr/>
          <p:nvPr/>
        </p:nvSpPr>
        <p:spPr>
          <a:xfrm>
            <a:off x="358346" y="2534511"/>
            <a:ext cx="8402595" cy="653619"/>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a:solidFill>
                  <a:schemeClr val="accent1">
                    <a:lumMod val="50000"/>
                  </a:schemeClr>
                </a:solidFill>
              </a:rPr>
              <a:t>Tính cách của nhân vật đó có gì nổi bật?</a:t>
            </a:r>
            <a:endParaRPr lang="en-US" sz="2100">
              <a:solidFill>
                <a:schemeClr val="accent1">
                  <a:lumMod val="50000"/>
                </a:schemeClr>
              </a:solidFill>
            </a:endParaRPr>
          </a:p>
        </p:txBody>
      </p:sp>
      <p:sp>
        <p:nvSpPr>
          <p:cNvPr id="12" name="Rectangle 11"/>
          <p:cNvSpPr/>
          <p:nvPr/>
        </p:nvSpPr>
        <p:spPr>
          <a:xfrm>
            <a:off x="358346" y="3326719"/>
            <a:ext cx="8402595" cy="653619"/>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a:solidFill>
                  <a:schemeClr val="accent1">
                    <a:lumMod val="50000"/>
                  </a:schemeClr>
                </a:solidFill>
              </a:rPr>
              <a:t>Nhân vật đó đã đóng góp tài năng của mình cho xã hội như thế nào?</a:t>
            </a:r>
            <a:endParaRPr lang="en-US" sz="2100">
              <a:solidFill>
                <a:schemeClr val="accent1">
                  <a:lumMod val="50000"/>
                </a:schemeClr>
              </a:solidFill>
            </a:endParaRPr>
          </a:p>
        </p:txBody>
      </p:sp>
      <p:sp>
        <p:nvSpPr>
          <p:cNvPr id="13" name="Rectangle 12"/>
          <p:cNvSpPr/>
          <p:nvPr/>
        </p:nvSpPr>
        <p:spPr>
          <a:xfrm>
            <a:off x="358346" y="4118927"/>
            <a:ext cx="8402595" cy="653619"/>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a:solidFill>
                  <a:schemeClr val="accent1">
                    <a:lumMod val="50000"/>
                  </a:schemeClr>
                </a:solidFill>
              </a:rPr>
              <a:t>Em muốn nói gì hoặc làm gì sau khi biết về nhân vật đó.</a:t>
            </a:r>
            <a:endParaRPr lang="en-US" sz="2100">
              <a:solidFill>
                <a:schemeClr val="accent1">
                  <a:lumMod val="50000"/>
                </a:schemeClr>
              </a:solidFill>
            </a:endParaRPr>
          </a:p>
        </p:txBody>
      </p:sp>
      <p:sp>
        <p:nvSpPr>
          <p:cNvPr id="14" name="Rectangle 13"/>
          <p:cNvSpPr/>
          <p:nvPr/>
        </p:nvSpPr>
        <p:spPr>
          <a:xfrm>
            <a:off x="4559643" y="1735827"/>
            <a:ext cx="4201298" cy="653619"/>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a:solidFill>
                  <a:schemeClr val="accent1">
                    <a:lumMod val="50000"/>
                  </a:schemeClr>
                </a:solidFill>
              </a:rPr>
              <a:t>Người đó tài giỏi như thế nào?</a:t>
            </a:r>
            <a:endParaRPr lang="en-US" sz="2100">
              <a:solidFill>
                <a:schemeClr val="accent1">
                  <a:lumMod val="50000"/>
                </a:schemeClr>
              </a:solidFill>
            </a:endParaRPr>
          </a:p>
        </p:txBody>
      </p:sp>
      <p:pic>
        <p:nvPicPr>
          <p:cNvPr id="15" name="Google Shape;425;p44"/>
          <p:cNvPicPr preferRelativeResize="0"/>
          <p:nvPr/>
        </p:nvPicPr>
        <p:blipFill>
          <a:blip r:embed="rId2">
            <a:alphaModFix/>
          </a:blip>
          <a:stretch>
            <a:fillRect/>
          </a:stretch>
        </p:blipFill>
        <p:spPr>
          <a:xfrm rot="943605">
            <a:off x="7728413" y="220347"/>
            <a:ext cx="861573" cy="1380423"/>
          </a:xfrm>
          <a:prstGeom prst="rect">
            <a:avLst/>
          </a:prstGeom>
          <a:noFill/>
          <a:ln>
            <a:noFill/>
          </a:ln>
        </p:spPr>
      </p:pic>
      <p:pic>
        <p:nvPicPr>
          <p:cNvPr id="16" name="Google Shape;426;p44"/>
          <p:cNvPicPr preferRelativeResize="0"/>
          <p:nvPr/>
        </p:nvPicPr>
        <p:blipFill>
          <a:blip r:embed="rId3">
            <a:alphaModFix/>
          </a:blip>
          <a:stretch>
            <a:fillRect/>
          </a:stretch>
        </p:blipFill>
        <p:spPr>
          <a:xfrm>
            <a:off x="589414" y="230293"/>
            <a:ext cx="896824" cy="1070897"/>
          </a:xfrm>
          <a:prstGeom prst="rect">
            <a:avLst/>
          </a:prstGeom>
          <a:noFill/>
          <a:ln>
            <a:noFill/>
          </a:ln>
        </p:spPr>
      </p:pic>
    </p:spTree>
    <p:extLst>
      <p:ext uri="{BB962C8B-B14F-4D97-AF65-F5344CB8AC3E}">
        <p14:creationId xmlns:p14="http://schemas.microsoft.com/office/powerpoint/2010/main" val="38793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6316" y="67681"/>
            <a:ext cx="1415772" cy="820674"/>
          </a:xfrm>
          <a:prstGeom prst="rect">
            <a:avLst/>
          </a:prstGeom>
        </p:spPr>
        <p:txBody>
          <a:bodyPr wrap="none">
            <a:spAutoFit/>
          </a:bodyPr>
          <a:lstStyle/>
          <a:p>
            <a:pPr algn="just">
              <a:lnSpc>
                <a:spcPct val="150000"/>
              </a:lnSpc>
            </a:pPr>
            <a:r>
              <a:rPr lang="en-US" sz="3600" b="1" smtClean="0">
                <a:solidFill>
                  <a:schemeClr val="accent4">
                    <a:lumMod val="75000"/>
                  </a:schemeClr>
                </a:solidFill>
                <a:latin typeface="+mj-lt"/>
              </a:rPr>
              <a:t>TÌM Ý</a:t>
            </a:r>
            <a:endParaRPr lang="en-US" sz="3600" b="1">
              <a:solidFill>
                <a:schemeClr val="accent4">
                  <a:lumMod val="75000"/>
                </a:schemeClr>
              </a:solidFill>
              <a:latin typeface="+mj-lt"/>
            </a:endParaRPr>
          </a:p>
        </p:txBody>
      </p:sp>
      <p:sp>
        <p:nvSpPr>
          <p:cNvPr id="22" name="Rectangle 21"/>
          <p:cNvSpPr/>
          <p:nvPr/>
        </p:nvSpPr>
        <p:spPr>
          <a:xfrm>
            <a:off x="3022409" y="797608"/>
            <a:ext cx="3023585" cy="577850"/>
          </a:xfrm>
          <a:prstGeom prst="rect">
            <a:avLst/>
          </a:prstGeom>
        </p:spPr>
        <p:txBody>
          <a:bodyPr wrap="none">
            <a:spAutoFit/>
          </a:bodyPr>
          <a:lstStyle/>
          <a:p>
            <a:pPr algn="ctr">
              <a:lnSpc>
                <a:spcPct val="150000"/>
              </a:lnSpc>
            </a:pPr>
            <a:r>
              <a:rPr lang="en-US" sz="2400" b="1">
                <a:solidFill>
                  <a:schemeClr val="accent1">
                    <a:lumMod val="50000"/>
                  </a:schemeClr>
                </a:solidFill>
              </a:rPr>
              <a:t>Bài viết về Yết Kiêu</a:t>
            </a:r>
          </a:p>
        </p:txBody>
      </p:sp>
      <p:sp>
        <p:nvSpPr>
          <p:cNvPr id="23" name="Rectangle 22"/>
          <p:cNvSpPr/>
          <p:nvPr/>
        </p:nvSpPr>
        <p:spPr>
          <a:xfrm>
            <a:off x="605481" y="1375458"/>
            <a:ext cx="8068962" cy="3700693"/>
          </a:xfrm>
          <a:prstGeom prst="rect">
            <a:avLst/>
          </a:prstGeom>
        </p:spPr>
        <p:txBody>
          <a:bodyPr wrap="square">
            <a:spAutoFit/>
          </a:bodyPr>
          <a:lstStyle/>
          <a:p>
            <a:pPr marL="457200" indent="-457200" algn="just">
              <a:lnSpc>
                <a:spcPct val="150000"/>
              </a:lnSpc>
              <a:spcAft>
                <a:spcPts val="600"/>
              </a:spcAft>
              <a:buFont typeface="+mj-lt"/>
              <a:buAutoNum type="arabicPeriod"/>
            </a:pPr>
            <a:r>
              <a:rPr lang="vi-VN" sz="1900" smtClean="0">
                <a:latin typeface="+mn-lt"/>
              </a:rPr>
              <a:t>Em </a:t>
            </a:r>
            <a:r>
              <a:rPr lang="vi-VN" sz="1900">
                <a:latin typeface="+mn-lt"/>
              </a:rPr>
              <a:t>sẽ viết về Yết Kiêu.</a:t>
            </a:r>
            <a:endParaRPr lang="en-US" sz="1900">
              <a:latin typeface="+mn-lt"/>
            </a:endParaRPr>
          </a:p>
          <a:p>
            <a:pPr marL="457200" indent="-457200" algn="just">
              <a:lnSpc>
                <a:spcPct val="150000"/>
              </a:lnSpc>
              <a:spcAft>
                <a:spcPts val="600"/>
              </a:spcAft>
              <a:buFont typeface="+mj-lt"/>
              <a:buAutoNum type="arabicPeriod"/>
            </a:pPr>
            <a:r>
              <a:rPr lang="vi-VN" sz="1900" smtClean="0">
                <a:latin typeface="+mn-lt"/>
              </a:rPr>
              <a:t>Yết </a:t>
            </a:r>
            <a:r>
              <a:rPr lang="vi-VN" sz="1900">
                <a:latin typeface="+mn-lt"/>
              </a:rPr>
              <a:t>Kiêu có tài bơi lặn. Ông lặn xuống biển như đi trên đất liền, sống </a:t>
            </a:r>
            <a:r>
              <a:rPr lang="vi-VN" sz="1900" smtClean="0">
                <a:latin typeface="+mn-lt"/>
              </a:rPr>
              <a:t>dưới </a:t>
            </a:r>
            <a:r>
              <a:rPr lang="vi-VN" sz="1900">
                <a:latin typeface="+mn-lt"/>
              </a:rPr>
              <a:t>nước sáu, bảy ngày mới lên.</a:t>
            </a:r>
            <a:endParaRPr lang="en-US" sz="1900">
              <a:latin typeface="+mn-lt"/>
            </a:endParaRPr>
          </a:p>
          <a:p>
            <a:pPr marL="457200" indent="-457200" algn="just">
              <a:lnSpc>
                <a:spcPct val="150000"/>
              </a:lnSpc>
              <a:spcAft>
                <a:spcPts val="600"/>
              </a:spcAft>
              <a:buFont typeface="+mj-lt"/>
              <a:buAutoNum type="arabicPeriod"/>
            </a:pPr>
            <a:r>
              <a:rPr lang="vi-VN" sz="1900" smtClean="0">
                <a:latin typeface="+mn-lt"/>
              </a:rPr>
              <a:t>Yết </a:t>
            </a:r>
            <a:r>
              <a:rPr lang="vi-VN" sz="1900">
                <a:latin typeface="+mn-lt"/>
              </a:rPr>
              <a:t>Kiêu là người yêu nước. Khi nghe tin đất nước có giặc ngoại xâm, ông đã đến xin nhà vua cho đi đánh giặc chỉ với vũ khí là búa và dùi sắt. Ông cũng rất khôn ngoan và nhanh trí. Khi bị giặc bắt, ông và đầu hàng rồi nhân cơ hội giặc không để ý, ông nhảy xuống nước thoát thân.</a:t>
            </a:r>
            <a:endParaRPr lang="en-US" sz="1900">
              <a:effectLst/>
              <a:latin typeface="+mn-lt"/>
            </a:endParaRPr>
          </a:p>
        </p:txBody>
      </p:sp>
    </p:spTree>
    <p:extLst>
      <p:ext uri="{BB962C8B-B14F-4D97-AF65-F5344CB8AC3E}">
        <p14:creationId xmlns:p14="http://schemas.microsoft.com/office/powerpoint/2010/main" val="253587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6316" y="67681"/>
            <a:ext cx="1415772" cy="820674"/>
          </a:xfrm>
          <a:prstGeom prst="rect">
            <a:avLst/>
          </a:prstGeom>
        </p:spPr>
        <p:txBody>
          <a:bodyPr wrap="none">
            <a:spAutoFit/>
          </a:bodyPr>
          <a:lstStyle/>
          <a:p>
            <a:pPr algn="just">
              <a:lnSpc>
                <a:spcPct val="150000"/>
              </a:lnSpc>
            </a:pPr>
            <a:r>
              <a:rPr lang="en-US" sz="3600" b="1" smtClean="0">
                <a:solidFill>
                  <a:schemeClr val="accent4">
                    <a:lumMod val="75000"/>
                  </a:schemeClr>
                </a:solidFill>
                <a:latin typeface="+mj-lt"/>
              </a:rPr>
              <a:t>TÌM Ý</a:t>
            </a:r>
            <a:endParaRPr lang="en-US" sz="3600" b="1">
              <a:solidFill>
                <a:schemeClr val="accent4">
                  <a:lumMod val="75000"/>
                </a:schemeClr>
              </a:solidFill>
              <a:latin typeface="+mj-lt"/>
            </a:endParaRPr>
          </a:p>
        </p:txBody>
      </p:sp>
      <p:sp>
        <p:nvSpPr>
          <p:cNvPr id="22" name="Rectangle 21"/>
          <p:cNvSpPr/>
          <p:nvPr/>
        </p:nvSpPr>
        <p:spPr>
          <a:xfrm>
            <a:off x="3022409" y="797608"/>
            <a:ext cx="3023585" cy="577850"/>
          </a:xfrm>
          <a:prstGeom prst="rect">
            <a:avLst/>
          </a:prstGeom>
        </p:spPr>
        <p:txBody>
          <a:bodyPr wrap="none">
            <a:spAutoFit/>
          </a:bodyPr>
          <a:lstStyle/>
          <a:p>
            <a:pPr algn="ctr">
              <a:lnSpc>
                <a:spcPct val="150000"/>
              </a:lnSpc>
            </a:pPr>
            <a:r>
              <a:rPr lang="en-US" sz="2400" b="1">
                <a:solidFill>
                  <a:schemeClr val="accent1">
                    <a:lumMod val="50000"/>
                  </a:schemeClr>
                </a:solidFill>
              </a:rPr>
              <a:t>Bài viết về Yết Kiêu</a:t>
            </a:r>
          </a:p>
        </p:txBody>
      </p:sp>
      <p:sp>
        <p:nvSpPr>
          <p:cNvPr id="23" name="Rectangle 22"/>
          <p:cNvSpPr/>
          <p:nvPr/>
        </p:nvSpPr>
        <p:spPr>
          <a:xfrm>
            <a:off x="605481" y="1412529"/>
            <a:ext cx="7970108" cy="3323987"/>
          </a:xfrm>
          <a:prstGeom prst="rect">
            <a:avLst/>
          </a:prstGeom>
        </p:spPr>
        <p:txBody>
          <a:bodyPr wrap="square">
            <a:spAutoFit/>
          </a:bodyPr>
          <a:lstStyle/>
          <a:p>
            <a:pPr marL="457200" indent="-457200" algn="just">
              <a:lnSpc>
                <a:spcPct val="150000"/>
              </a:lnSpc>
              <a:buFont typeface="+mj-lt"/>
              <a:buAutoNum type="arabicPeriod" startAt="4"/>
            </a:pPr>
            <a:r>
              <a:rPr lang="vi-VN" sz="2000" smtClean="0">
                <a:latin typeface="+mn-lt"/>
              </a:rPr>
              <a:t>Bằng </a:t>
            </a:r>
            <a:r>
              <a:rPr lang="vi-VN" sz="2000">
                <a:latin typeface="+mn-lt"/>
              </a:rPr>
              <a:t>tài năng của mình, Yết Kiêu đã làm đắm không biết bao nhiêu tàu thuyền của giặc khiến chúng vô cùng sợ hãi. Bị thiệt hại khả nặng, lại nghe nói nước Nam nhiều người có tài lặn nên quân giặc phải quay tàu trở về, không dám quấy nhiễu nữa.</a:t>
            </a:r>
          </a:p>
          <a:p>
            <a:pPr marL="457200" indent="-457200" algn="just">
              <a:lnSpc>
                <a:spcPct val="150000"/>
              </a:lnSpc>
              <a:buFont typeface="+mj-lt"/>
              <a:buAutoNum type="arabicPeriod" startAt="4"/>
            </a:pPr>
            <a:r>
              <a:rPr lang="vi-VN" sz="2000" smtClean="0">
                <a:latin typeface="+mn-lt"/>
              </a:rPr>
              <a:t>Em </a:t>
            </a:r>
            <a:r>
              <a:rPr lang="vi-VN" sz="2000">
                <a:latin typeface="+mn-lt"/>
              </a:rPr>
              <a:t>rất khâm phục Yết Kiêu. Yết Kiêu đã dạy em bài học về việc rèn luyện sức khoẻ bản thân, nỗ lực, kiên trì làm giỏi công việc của chính mình cũng chính là yêu nước.</a:t>
            </a:r>
          </a:p>
        </p:txBody>
      </p:sp>
    </p:spTree>
    <p:extLst>
      <p:ext uri="{BB962C8B-B14F-4D97-AF65-F5344CB8AC3E}">
        <p14:creationId xmlns:p14="http://schemas.microsoft.com/office/powerpoint/2010/main" val="22905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509</Words>
  <PresentationFormat>On-screen Show (16:9)</PresentationFormat>
  <Paragraphs>54</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Berkshire Swash</vt:lpstr>
      <vt:lpstr>Bitter</vt:lpstr>
      <vt:lpstr>Calibri</vt:lpstr>
      <vt:lpstr>Lora Medium</vt:lpstr>
      <vt:lpstr>Prata</vt:lpstr>
      <vt:lpstr>Times New Roman</vt:lpstr>
      <vt:lpstr>Enjoy Poetry Break Day by Slidesgo</vt:lpstr>
      <vt:lpstr>PowerPoint Presentation</vt:lpstr>
      <vt:lpstr>PowerPoint Presentation</vt:lpstr>
      <vt:lpstr>PowerPoint Presentation</vt:lpstr>
      <vt:lpstr>PowerPoint Presentation</vt:lpstr>
      <vt:lpstr>TÌM Ý</vt:lpstr>
      <vt:lpstr>PowerPoint Presentation</vt:lpstr>
      <vt:lpstr>PowerPoint Presentation</vt:lpstr>
      <vt:lpstr>PowerPoint Presentation</vt:lpstr>
      <vt:lpstr>PowerPoint Presentation</vt:lpstr>
      <vt:lpstr>SẮP XẾP Ý</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2023-09-19T18:37:11Z</dcterms:modified>
</cp:coreProperties>
</file>