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14" r:id="rId5"/>
  </p:sldMasterIdLst>
  <p:notesMasterIdLst>
    <p:notesMasterId r:id="rId47"/>
  </p:notesMasterIdLst>
  <p:sldIdLst>
    <p:sldId id="256" r:id="rId6"/>
    <p:sldId id="268" r:id="rId7"/>
    <p:sldId id="399" r:id="rId8"/>
    <p:sldId id="398" r:id="rId9"/>
    <p:sldId id="617" r:id="rId10"/>
    <p:sldId id="264" r:id="rId11"/>
    <p:sldId id="259" r:id="rId12"/>
    <p:sldId id="632" r:id="rId13"/>
    <p:sldId id="258" r:id="rId14"/>
    <p:sldId id="400" r:id="rId15"/>
    <p:sldId id="625" r:id="rId16"/>
    <p:sldId id="626" r:id="rId17"/>
    <p:sldId id="627" r:id="rId18"/>
    <p:sldId id="628" r:id="rId19"/>
    <p:sldId id="624" r:id="rId20"/>
    <p:sldId id="261" r:id="rId21"/>
    <p:sldId id="401" r:id="rId22"/>
    <p:sldId id="631" r:id="rId23"/>
    <p:sldId id="623" r:id="rId24"/>
    <p:sldId id="620" r:id="rId25"/>
    <p:sldId id="621" r:id="rId26"/>
    <p:sldId id="263" r:id="rId27"/>
    <p:sldId id="267" r:id="rId28"/>
    <p:sldId id="403" r:id="rId29"/>
    <p:sldId id="630" r:id="rId30"/>
    <p:sldId id="368" r:id="rId31"/>
    <p:sldId id="587" r:id="rId32"/>
    <p:sldId id="605" r:id="rId33"/>
    <p:sldId id="622" r:id="rId34"/>
    <p:sldId id="618" r:id="rId35"/>
    <p:sldId id="633" r:id="rId36"/>
    <p:sldId id="322" r:id="rId37"/>
    <p:sldId id="609" r:id="rId38"/>
    <p:sldId id="570" r:id="rId39"/>
    <p:sldId id="616" r:id="rId40"/>
    <p:sldId id="574" r:id="rId41"/>
    <p:sldId id="596" r:id="rId42"/>
    <p:sldId id="619" r:id="rId43"/>
    <p:sldId id="598" r:id="rId44"/>
    <p:sldId id="629" r:id="rId45"/>
    <p:sldId id="5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66"/>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9Slide05 Brannboll Ny" panose="02000000000000000000" pitchFamily="2" charset="0"/>
            </a:rPr>
            <a:t>a. Em hãy nêu những biểu hiện của sự đa dạng dân tộc và các nền văn hóa của Nhật Bản, Nga, Ni - giê-ri -a( về ẩm thực, trang phục, lễ hội,...</a:t>
          </a:r>
          <a:endParaRPr lang="en-US" sz="3200" b="1" i="0" dirty="0">
            <a:solidFill>
              <a:srgbClr val="0033CC"/>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9Slide05 Brannboll Ny" panose="02000000000000000000" pitchFamily="2" charset="0"/>
            </a:rPr>
            <a:t>b. Hãy nêu những biểu hiện của sự đa dạng dân tộc và các nền văn hóa khác nhau trên thế giới mà em biết.</a:t>
          </a:r>
          <a:endParaRPr lang="en-US" sz="3200" i="0" dirty="0">
            <a:solidFill>
              <a:srgbClr val="0033CC"/>
            </a:solidFill>
            <a:latin typeface="#9Slide05 Brannboll Ny" panose="02000000000000000000" pitchFamily="2" charset="0"/>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3600" i="0" dirty="0">
              <a:solidFill>
                <a:srgbClr val="0033CC"/>
              </a:solidFill>
              <a:latin typeface="#9Slide05 Brannboll Ny" panose="02000000000000000000" pitchFamily="2" charset="0"/>
            </a:rPr>
            <a:t>c</a:t>
          </a:r>
          <a:r>
            <a:rPr lang="vi-VN" sz="3600" i="0" dirty="0">
              <a:solidFill>
                <a:srgbClr val="0033CC"/>
              </a:solidFill>
              <a:latin typeface="#9Slide05 Brannboll Ny" panose="02000000000000000000" pitchFamily="2" charset="0"/>
            </a:rPr>
            <a:t>. Hãy nêu những biểu hiện của sự đa dạng dân tộc và các nền văn hóa khác nhau trên </a:t>
          </a:r>
          <a:r>
            <a:rPr lang="en-US" sz="3600" i="0" dirty="0" err="1">
              <a:solidFill>
                <a:srgbClr val="0033CC"/>
              </a:solidFill>
              <a:latin typeface="#9Slide05 Brannboll Ny" panose="02000000000000000000" pitchFamily="2" charset="0"/>
            </a:rPr>
            <a:t>đất</a:t>
          </a:r>
          <a:r>
            <a:rPr lang="en-US" sz="3600" i="0" dirty="0">
              <a:solidFill>
                <a:srgbClr val="0033CC"/>
              </a:solidFill>
              <a:latin typeface="#9Slide05 Brannboll Ny" panose="02000000000000000000" pitchFamily="2" charset="0"/>
            </a:rPr>
            <a:t> </a:t>
          </a:r>
          <a:r>
            <a:rPr lang="en-US" sz="3600" i="0" dirty="0" err="1">
              <a:solidFill>
                <a:srgbClr val="0033CC"/>
              </a:solidFill>
              <a:latin typeface="#9Slide05 Brannboll Ny" panose="02000000000000000000" pitchFamily="2" charset="0"/>
            </a:rPr>
            <a:t>nước</a:t>
          </a:r>
          <a:r>
            <a:rPr lang="en-US" sz="3600" i="0" dirty="0">
              <a:solidFill>
                <a:srgbClr val="0033CC"/>
              </a:solidFill>
              <a:latin typeface="#9Slide05 Brannboll Ny" panose="02000000000000000000" pitchFamily="2" charset="0"/>
            </a:rPr>
            <a:t> </a:t>
          </a:r>
          <a:r>
            <a:rPr lang="en-US" sz="3600" i="0" dirty="0" err="1">
              <a:solidFill>
                <a:srgbClr val="0033CC"/>
              </a:solidFill>
              <a:latin typeface="#9Slide05 Brannboll Ny" panose="02000000000000000000" pitchFamily="2" charset="0"/>
            </a:rPr>
            <a:t>Việt</a:t>
          </a:r>
          <a:r>
            <a:rPr lang="en-US" sz="3600" i="0" dirty="0">
              <a:solidFill>
                <a:srgbClr val="0033CC"/>
              </a:solidFill>
              <a:latin typeface="#9Slide05 Brannboll Ny" panose="02000000000000000000" pitchFamily="2" charset="0"/>
            </a:rPr>
            <a:t> Nam </a:t>
          </a:r>
          <a:r>
            <a:rPr lang="vi-VN" sz="3600" i="0" dirty="0">
              <a:solidFill>
                <a:srgbClr val="0033CC"/>
              </a:solidFill>
              <a:latin typeface="#9Slide05 Brannboll Ny" panose="02000000000000000000" pitchFamily="2" charset="0"/>
            </a:rPr>
            <a:t>mà em biết.</a:t>
          </a:r>
          <a:endParaRPr lang="en-US" sz="3600" b="1" i="0" dirty="0">
            <a:solidFill>
              <a:srgbClr val="0033CC"/>
            </a:solidFill>
            <a:latin typeface="#9Slide05 Brannboll Ny" panose="02000000000000000000" pitchFamily="2"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i="0" kern="1200" dirty="0">
              <a:solidFill>
                <a:srgbClr val="0033CC"/>
              </a:solidFill>
              <a:latin typeface="#9Slide05 Brannboll Ny" panose="02000000000000000000" pitchFamily="2" charset="0"/>
            </a:rPr>
            <a:t>a. Em hãy nêu những biểu hiện của sự đa dạng dân tộc và các nền văn hóa của Nhật Bản, Nga, Ni - giê-ri -a( về ẩm thực, trang phục, lễ hội,...</a:t>
          </a:r>
          <a:endParaRPr lang="en-US" sz="3200" b="1" i="0" kern="1200" dirty="0">
            <a:solidFill>
              <a:srgbClr val="0033CC"/>
            </a:solidFill>
            <a:latin typeface="#9Slide05 Brannboll Ny" panose="02000000000000000000" pitchFamily="2" charset="0"/>
            <a:ea typeface="+mn-ea"/>
            <a:cs typeface="+mn-cs"/>
          </a:endParaRPr>
        </a:p>
      </dsp:txBody>
      <dsp:txXfrm>
        <a:off x="2094521" y="49839"/>
        <a:ext cx="7228239" cy="1601946"/>
      </dsp:txXfrm>
    </dsp:sp>
    <dsp:sp modelId="{2AAACA77-E4A0-4E99-9F03-72ED26BB7B73}">
      <dsp:nvSpPr>
        <dsp:cNvPr id="0" name=""/>
        <dsp:cNvSpPr/>
      </dsp:nvSpPr>
      <dsp:spPr>
        <a:xfrm>
          <a:off x="170162" y="170162"/>
          <a:ext cx="1874520" cy="136129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871786"/>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i="0" kern="1200" dirty="0">
              <a:solidFill>
                <a:srgbClr val="0033CC"/>
              </a:solidFill>
              <a:latin typeface="#9Slide05 Brannboll Ny" panose="02000000000000000000" pitchFamily="2" charset="0"/>
            </a:rPr>
            <a:t>b. Hãy nêu những biểu hiện của sự đa dạng dân tộc và các nền văn hóa khác nhau trên thế giới mà em biết.</a:t>
          </a:r>
          <a:endParaRPr lang="en-US" sz="3200" i="0" kern="1200" dirty="0">
            <a:solidFill>
              <a:srgbClr val="0033CC"/>
            </a:solidFill>
            <a:latin typeface="#9Slide05 Brannboll Ny" panose="02000000000000000000" pitchFamily="2" charset="0"/>
            <a:cs typeface="Times New Roman" panose="02020603050405020304" pitchFamily="18" charset="0"/>
          </a:endParaRPr>
        </a:p>
      </dsp:txBody>
      <dsp:txXfrm>
        <a:off x="2094521" y="1921625"/>
        <a:ext cx="7228239" cy="1601946"/>
      </dsp:txXfrm>
    </dsp:sp>
    <dsp:sp modelId="{2352C030-0248-483B-94A9-26972C30B2AA}">
      <dsp:nvSpPr>
        <dsp:cNvPr id="0" name=""/>
        <dsp:cNvSpPr/>
      </dsp:nvSpPr>
      <dsp:spPr>
        <a:xfrm>
          <a:off x="170162" y="2041949"/>
          <a:ext cx="1874520" cy="13612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743573"/>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n-US" sz="3600" i="0" kern="1200" dirty="0">
              <a:solidFill>
                <a:srgbClr val="0033CC"/>
              </a:solidFill>
              <a:latin typeface="#9Slide05 Brannboll Ny" panose="02000000000000000000" pitchFamily="2" charset="0"/>
            </a:rPr>
            <a:t>c</a:t>
          </a:r>
          <a:r>
            <a:rPr lang="vi-VN" sz="3600" i="0" kern="1200" dirty="0">
              <a:solidFill>
                <a:srgbClr val="0033CC"/>
              </a:solidFill>
              <a:latin typeface="#9Slide05 Brannboll Ny" panose="02000000000000000000" pitchFamily="2" charset="0"/>
            </a:rPr>
            <a:t>. Hãy nêu những biểu hiện của sự đa dạng dân tộc và các nền văn hóa khác nhau trên </a:t>
          </a:r>
          <a:r>
            <a:rPr lang="en-US" sz="3600" i="0" kern="1200" dirty="0" err="1">
              <a:solidFill>
                <a:srgbClr val="0033CC"/>
              </a:solidFill>
              <a:latin typeface="#9Slide05 Brannboll Ny" panose="02000000000000000000" pitchFamily="2" charset="0"/>
            </a:rPr>
            <a:t>đất</a:t>
          </a:r>
          <a:r>
            <a:rPr lang="en-US" sz="3600" i="0" kern="1200" dirty="0">
              <a:solidFill>
                <a:srgbClr val="0033CC"/>
              </a:solidFill>
              <a:latin typeface="#9Slide05 Brannboll Ny" panose="02000000000000000000" pitchFamily="2" charset="0"/>
            </a:rPr>
            <a:t> </a:t>
          </a:r>
          <a:r>
            <a:rPr lang="en-US" sz="3600" i="0" kern="1200" dirty="0" err="1">
              <a:solidFill>
                <a:srgbClr val="0033CC"/>
              </a:solidFill>
              <a:latin typeface="#9Slide05 Brannboll Ny" panose="02000000000000000000" pitchFamily="2" charset="0"/>
            </a:rPr>
            <a:t>nước</a:t>
          </a:r>
          <a:r>
            <a:rPr lang="en-US" sz="3600" i="0" kern="1200" dirty="0">
              <a:solidFill>
                <a:srgbClr val="0033CC"/>
              </a:solidFill>
              <a:latin typeface="#9Slide05 Brannboll Ny" panose="02000000000000000000" pitchFamily="2" charset="0"/>
            </a:rPr>
            <a:t> </a:t>
          </a:r>
          <a:r>
            <a:rPr lang="en-US" sz="3600" i="0" kern="1200" dirty="0" err="1">
              <a:solidFill>
                <a:srgbClr val="0033CC"/>
              </a:solidFill>
              <a:latin typeface="#9Slide05 Brannboll Ny" panose="02000000000000000000" pitchFamily="2" charset="0"/>
            </a:rPr>
            <a:t>Việt</a:t>
          </a:r>
          <a:r>
            <a:rPr lang="en-US" sz="3600" i="0" kern="1200" dirty="0">
              <a:solidFill>
                <a:srgbClr val="0033CC"/>
              </a:solidFill>
              <a:latin typeface="#9Slide05 Brannboll Ny" panose="02000000000000000000" pitchFamily="2" charset="0"/>
            </a:rPr>
            <a:t> Nam </a:t>
          </a:r>
          <a:r>
            <a:rPr lang="vi-VN" sz="3600" i="0" kern="1200" dirty="0">
              <a:solidFill>
                <a:srgbClr val="0033CC"/>
              </a:solidFill>
              <a:latin typeface="#9Slide05 Brannboll Ny" panose="02000000000000000000" pitchFamily="2" charset="0"/>
            </a:rPr>
            <a:t>mà em biết.</a:t>
          </a:r>
          <a:endParaRPr lang="en-US" sz="3600" b="1" i="0" kern="1200" dirty="0">
            <a:solidFill>
              <a:srgbClr val="0033CC"/>
            </a:solidFill>
            <a:latin typeface="#9Slide05 Brannboll Ny" panose="02000000000000000000" pitchFamily="2" charset="0"/>
            <a:ea typeface="+mn-ea"/>
            <a:cs typeface="Times New Roman" panose="02020603050405020304" pitchFamily="18" charset="0"/>
          </a:endParaRPr>
        </a:p>
      </dsp:txBody>
      <dsp:txXfrm>
        <a:off x="2094521" y="3793412"/>
        <a:ext cx="7228239" cy="1601946"/>
      </dsp:txXfrm>
    </dsp:sp>
    <dsp:sp modelId="{72B5F39E-2D8B-4AE5-99A7-0B4F92796C74}">
      <dsp:nvSpPr>
        <dsp:cNvPr id="0" name=""/>
        <dsp:cNvSpPr/>
      </dsp:nvSpPr>
      <dsp:spPr>
        <a:xfrm>
          <a:off x="170162" y="3913736"/>
          <a:ext cx="1874520" cy="13612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4C70-CDF3-4266-AEDC-CA3308B47CD1}"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537F-FA8E-4595-A01B-F03C947D334F}" type="slidenum">
              <a:rPr lang="en-US" smtClean="0"/>
              <a:t>‹#›</a:t>
            </a:fld>
            <a:endParaRPr lang="en-US"/>
          </a:p>
        </p:txBody>
      </p:sp>
    </p:spTree>
    <p:extLst>
      <p:ext uri="{BB962C8B-B14F-4D97-AF65-F5344CB8AC3E}">
        <p14:creationId xmlns:p14="http://schemas.microsoft.com/office/powerpoint/2010/main" val="96567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4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5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8537F-FA8E-4595-A01B-F03C947D334F}" type="slidenum">
              <a:rPr lang="en-US" smtClean="0"/>
              <a:t>36</a:t>
            </a:fld>
            <a:endParaRPr lang="en-US"/>
          </a:p>
        </p:txBody>
      </p:sp>
    </p:spTree>
    <p:extLst>
      <p:ext uri="{BB962C8B-B14F-4D97-AF65-F5344CB8AC3E}">
        <p14:creationId xmlns:p14="http://schemas.microsoft.com/office/powerpoint/2010/main" val="203172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238C-3C85-0B7A-1598-CB9049A82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CA004-2D9D-64EF-0B77-B798F5348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9DE3A-30AE-0D81-4262-7952432901EC}"/>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5" name="Footer Placeholder 4">
            <a:extLst>
              <a:ext uri="{FF2B5EF4-FFF2-40B4-BE49-F238E27FC236}">
                <a16:creationId xmlns:a16="http://schemas.microsoft.com/office/drawing/2014/main" id="{A4CD11BD-22E4-4F6A-274D-39B8D977D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BBA4A-9D21-3FFF-2E30-8726A569792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02399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6348-6CB9-7A91-09A5-F2F7A0C14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AB90C-C793-11FA-5BA7-226F3E59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68524-3F9C-56AD-BCC3-F283617636E7}"/>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5" name="Footer Placeholder 4">
            <a:extLst>
              <a:ext uri="{FF2B5EF4-FFF2-40B4-BE49-F238E27FC236}">
                <a16:creationId xmlns:a16="http://schemas.microsoft.com/office/drawing/2014/main" id="{4DDACE27-3846-1FE7-A2C3-8D28AFF2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A9E03-C822-1F9A-103B-3E3E3B98B7C9}"/>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3782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71574-031A-5C40-BBCF-59D5C814B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E8B2B-9B73-4DD5-9EB7-5731616C0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EE255-B468-BDF9-2E2A-99E9C2F1A5AF}"/>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5" name="Footer Placeholder 4">
            <a:extLst>
              <a:ext uri="{FF2B5EF4-FFF2-40B4-BE49-F238E27FC236}">
                <a16:creationId xmlns:a16="http://schemas.microsoft.com/office/drawing/2014/main" id="{8158DFB1-0BF3-FBE3-DC0A-12A6774B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1C04-CA27-F369-7E1E-91C240AF236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78428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0264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378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3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596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071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419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01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F568-2C1D-44D7-3C80-A9701832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CD81-30C7-B290-74C7-2946E913A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204CA-9A8F-4098-8819-844DC8E2F617}"/>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5" name="Footer Placeholder 4">
            <a:extLst>
              <a:ext uri="{FF2B5EF4-FFF2-40B4-BE49-F238E27FC236}">
                <a16:creationId xmlns:a16="http://schemas.microsoft.com/office/drawing/2014/main" id="{8B6E3FA3-9A2E-EECF-9881-474CA3D2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655BC-7D30-30C6-4ECB-F849BC7EBC2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4783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1643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2698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7737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5625773"/>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3612807"/>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4520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54459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65155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6534003"/>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48973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22AE-AD29-17FE-2215-FD1298AB16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2EE1E-9231-1DEA-D479-52FF5075A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97987-8914-42B9-F10B-DBC6F694A4F2}"/>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5" name="Footer Placeholder 4">
            <a:extLst>
              <a:ext uri="{FF2B5EF4-FFF2-40B4-BE49-F238E27FC236}">
                <a16:creationId xmlns:a16="http://schemas.microsoft.com/office/drawing/2014/main" id="{F85AFB1B-0E58-65FD-368F-6AD4FC134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413AD-3F9B-2595-10E3-358162A06828}"/>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77892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208614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0996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3291575"/>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188835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2253681"/>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356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01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39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41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DBB8-3873-7B28-1C8A-667F885C8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4A748-2285-DBCB-C366-5B47E5DBA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66453-C611-2DCE-0DFC-942D78DFD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F64EB-3E44-B632-8BD6-3FEE022D726A}"/>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6" name="Footer Placeholder 5">
            <a:extLst>
              <a:ext uri="{FF2B5EF4-FFF2-40B4-BE49-F238E27FC236}">
                <a16:creationId xmlns:a16="http://schemas.microsoft.com/office/drawing/2014/main" id="{2656B0F2-18F2-6981-C546-04A90B4C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B4445-DD26-68F3-9BF6-7FFC2851629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031594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114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330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6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9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174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97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779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590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7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5"/>
        <p:cNvGrpSpPr/>
        <p:nvPr/>
      </p:nvGrpSpPr>
      <p:grpSpPr>
        <a:xfrm>
          <a:off x="0" y="0"/>
          <a:ext cx="0" cy="0"/>
          <a:chOff x="0" y="0"/>
          <a:chExt cx="0" cy="0"/>
        </a:xfrm>
      </p:grpSpPr>
      <p:grpSp>
        <p:nvGrpSpPr>
          <p:cNvPr id="666" name="Google Shape;666;p3"/>
          <p:cNvGrpSpPr/>
          <p:nvPr/>
        </p:nvGrpSpPr>
        <p:grpSpPr>
          <a:xfrm>
            <a:off x="-59163" y="-149462"/>
            <a:ext cx="12310325" cy="7156923"/>
            <a:chOff x="-36097" y="-112100"/>
            <a:chExt cx="9232744" cy="5367692"/>
          </a:xfrm>
        </p:grpSpPr>
        <p:sp>
          <p:nvSpPr>
            <p:cNvPr id="667" name="Google Shape;667;p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3"/>
          <p:cNvSpPr txBox="1">
            <a:spLocks noGrp="1"/>
          </p:cNvSpPr>
          <p:nvPr>
            <p:ph type="title"/>
          </p:nvPr>
        </p:nvSpPr>
        <p:spPr>
          <a:xfrm>
            <a:off x="2705000" y="2797467"/>
            <a:ext cx="6782000" cy="125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03" name="Google Shape;1303;p3"/>
          <p:cNvSpPr txBox="1">
            <a:spLocks noGrp="1"/>
          </p:cNvSpPr>
          <p:nvPr>
            <p:ph type="title" idx="2" hasCustomPrompt="1"/>
          </p:nvPr>
        </p:nvSpPr>
        <p:spPr>
          <a:xfrm>
            <a:off x="5257000" y="10680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4" name="Google Shape;1304;p3"/>
          <p:cNvSpPr txBox="1">
            <a:spLocks noGrp="1"/>
          </p:cNvSpPr>
          <p:nvPr>
            <p:ph type="subTitle" idx="1"/>
          </p:nvPr>
        </p:nvSpPr>
        <p:spPr>
          <a:xfrm>
            <a:off x="2705000" y="3914700"/>
            <a:ext cx="67820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05" name="Google Shape;1305;p3"/>
          <p:cNvGrpSpPr/>
          <p:nvPr/>
        </p:nvGrpSpPr>
        <p:grpSpPr>
          <a:xfrm flipH="1">
            <a:off x="726392" y="938043"/>
            <a:ext cx="227241" cy="278656"/>
            <a:chOff x="7314226" y="2364570"/>
            <a:chExt cx="170431" cy="208992"/>
          </a:xfrm>
        </p:grpSpPr>
        <p:sp>
          <p:nvSpPr>
            <p:cNvPr id="1306" name="Google Shape;1306;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0" name="Google Shape;1310;p3"/>
          <p:cNvSpPr/>
          <p:nvPr/>
        </p:nvSpPr>
        <p:spPr>
          <a:xfrm flipH="1">
            <a:off x="473167" y="469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3"/>
          <p:cNvGrpSpPr/>
          <p:nvPr/>
        </p:nvGrpSpPr>
        <p:grpSpPr>
          <a:xfrm>
            <a:off x="10875401" y="5892323"/>
            <a:ext cx="298641" cy="366239"/>
            <a:chOff x="7314226" y="2364570"/>
            <a:chExt cx="170431" cy="208992"/>
          </a:xfrm>
        </p:grpSpPr>
        <p:sp>
          <p:nvSpPr>
            <p:cNvPr id="1312" name="Google Shape;1312;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6" name="Google Shape;1316;p3"/>
          <p:cNvSpPr/>
          <p:nvPr/>
        </p:nvSpPr>
        <p:spPr>
          <a:xfrm flipH="1">
            <a:off x="9285142" y="5816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3"/>
          <p:cNvSpPr/>
          <p:nvPr/>
        </p:nvSpPr>
        <p:spPr>
          <a:xfrm flipH="1">
            <a:off x="8430462" y="5873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3"/>
          <p:cNvSpPr/>
          <p:nvPr/>
        </p:nvSpPr>
        <p:spPr>
          <a:xfrm flipH="1">
            <a:off x="6991101" y="6208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3"/>
          <p:cNvSpPr/>
          <p:nvPr/>
        </p:nvSpPr>
        <p:spPr>
          <a:xfrm flipH="1">
            <a:off x="5915142" y="57337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0" name="Google Shape;1320;p3"/>
          <p:cNvGrpSpPr/>
          <p:nvPr/>
        </p:nvGrpSpPr>
        <p:grpSpPr>
          <a:xfrm flipH="1">
            <a:off x="5339958" y="6129276"/>
            <a:ext cx="227241" cy="278656"/>
            <a:chOff x="7314226" y="2364570"/>
            <a:chExt cx="170431" cy="208992"/>
          </a:xfrm>
        </p:grpSpPr>
        <p:sp>
          <p:nvSpPr>
            <p:cNvPr id="1321" name="Google Shape;1321;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5" name="Google Shape;1325;p3"/>
          <p:cNvSpPr/>
          <p:nvPr/>
        </p:nvSpPr>
        <p:spPr>
          <a:xfrm flipH="1">
            <a:off x="3688667" y="58730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6" name="Google Shape;1326;p3"/>
          <p:cNvGrpSpPr/>
          <p:nvPr/>
        </p:nvGrpSpPr>
        <p:grpSpPr>
          <a:xfrm rot="-912564">
            <a:off x="9531903" y="-520730"/>
            <a:ext cx="3258847" cy="2724004"/>
            <a:chOff x="6958887" y="764236"/>
            <a:chExt cx="2003164" cy="1674404"/>
          </a:xfrm>
        </p:grpSpPr>
        <p:sp>
          <p:nvSpPr>
            <p:cNvPr id="1327" name="Google Shape;1327;p3"/>
            <p:cNvSpPr/>
            <p:nvPr/>
          </p:nvSpPr>
          <p:spPr>
            <a:xfrm rot="-9430312" flipH="1">
              <a:off x="7751468" y="908729"/>
              <a:ext cx="1002397" cy="1275583"/>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
            <p:cNvSpPr/>
            <p:nvPr/>
          </p:nvSpPr>
          <p:spPr>
            <a:xfrm rot="-9430312" flipH="1">
              <a:off x="7625111" y="1502489"/>
              <a:ext cx="584737" cy="182534"/>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
            <p:cNvSpPr/>
            <p:nvPr/>
          </p:nvSpPr>
          <p:spPr>
            <a:xfrm rot="-9430312" flipH="1">
              <a:off x="7219411" y="1886482"/>
              <a:ext cx="346347" cy="504740"/>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
            <p:cNvSpPr/>
            <p:nvPr/>
          </p:nvSpPr>
          <p:spPr>
            <a:xfrm rot="-9430312" flipH="1">
              <a:off x="7985340" y="1592741"/>
              <a:ext cx="205382" cy="609124"/>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
            <p:cNvSpPr/>
            <p:nvPr/>
          </p:nvSpPr>
          <p:spPr>
            <a:xfrm rot="-9430312" flipH="1">
              <a:off x="6984113" y="1817378"/>
              <a:ext cx="546432" cy="240361"/>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
          <p:cNvGrpSpPr/>
          <p:nvPr/>
        </p:nvGrpSpPr>
        <p:grpSpPr>
          <a:xfrm flipH="1">
            <a:off x="8658792" y="322527"/>
            <a:ext cx="227241" cy="278656"/>
            <a:chOff x="7314226" y="2364570"/>
            <a:chExt cx="170431" cy="208992"/>
          </a:xfrm>
        </p:grpSpPr>
        <p:sp>
          <p:nvSpPr>
            <p:cNvPr id="1333" name="Google Shape;1333;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7" name="Google Shape;1337;p3"/>
          <p:cNvSpPr/>
          <p:nvPr/>
        </p:nvSpPr>
        <p:spPr>
          <a:xfrm>
            <a:off x="10035204" y="3136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
          <p:cNvSpPr/>
          <p:nvPr/>
        </p:nvSpPr>
        <p:spPr>
          <a:xfrm flipH="1">
            <a:off x="11547729" y="1994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9" name="Google Shape;1339;p3"/>
          <p:cNvGrpSpPr/>
          <p:nvPr/>
        </p:nvGrpSpPr>
        <p:grpSpPr>
          <a:xfrm flipH="1">
            <a:off x="10800336" y="-182654"/>
            <a:ext cx="1290061" cy="5785243"/>
            <a:chOff x="4364227" y="363660"/>
            <a:chExt cx="967546" cy="4338932"/>
          </a:xfrm>
        </p:grpSpPr>
        <p:sp>
          <p:nvSpPr>
            <p:cNvPr id="1340" name="Google Shape;1340;p3"/>
            <p:cNvSpPr/>
            <p:nvPr/>
          </p:nvSpPr>
          <p:spPr>
            <a:xfrm>
              <a:off x="4365781" y="363660"/>
              <a:ext cx="886033" cy="4338932"/>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
            <p:cNvSpPr/>
            <p:nvPr/>
          </p:nvSpPr>
          <p:spPr>
            <a:xfrm>
              <a:off x="5054132" y="914606"/>
              <a:ext cx="277641" cy="787585"/>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
            <p:cNvSpPr/>
            <p:nvPr/>
          </p:nvSpPr>
          <p:spPr>
            <a:xfrm>
              <a:off x="4600966" y="2831766"/>
              <a:ext cx="483028" cy="780981"/>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
            <p:cNvSpPr/>
            <p:nvPr/>
          </p:nvSpPr>
          <p:spPr>
            <a:xfrm>
              <a:off x="4898914" y="1919662"/>
              <a:ext cx="370096" cy="784699"/>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
            <p:cNvSpPr/>
            <p:nvPr/>
          </p:nvSpPr>
          <p:spPr>
            <a:xfrm>
              <a:off x="4364227" y="3788930"/>
              <a:ext cx="393626" cy="784422"/>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5" name="Google Shape;1345;p3"/>
          <p:cNvSpPr/>
          <p:nvPr/>
        </p:nvSpPr>
        <p:spPr>
          <a:xfrm flipH="1">
            <a:off x="9623467" y="893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175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75E0-4B99-E59C-14B2-362200BD6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4FBE3-26E4-02D3-87C5-57F674213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E2B5F6-9380-D0DD-FA09-3592491B0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292048-8012-4D60-8DC5-0FE25D9D2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C7451-FD74-BB78-04D2-20030DC7B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C074B0-0A4E-488F-3EF6-34222F2D0F54}"/>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8" name="Footer Placeholder 7">
            <a:extLst>
              <a:ext uri="{FF2B5EF4-FFF2-40B4-BE49-F238E27FC236}">
                <a16:creationId xmlns:a16="http://schemas.microsoft.com/office/drawing/2014/main" id="{CA95606F-416D-C000-2C9C-87231FF25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40A842-28FC-76E9-931E-25EDF624D4B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23811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46"/>
        <p:cNvGrpSpPr/>
        <p:nvPr/>
      </p:nvGrpSpPr>
      <p:grpSpPr>
        <a:xfrm>
          <a:off x="0" y="0"/>
          <a:ext cx="0" cy="0"/>
          <a:chOff x="0" y="0"/>
          <a:chExt cx="0" cy="0"/>
        </a:xfrm>
      </p:grpSpPr>
      <p:grpSp>
        <p:nvGrpSpPr>
          <p:cNvPr id="1347" name="Google Shape;1347;p4"/>
          <p:cNvGrpSpPr/>
          <p:nvPr/>
        </p:nvGrpSpPr>
        <p:grpSpPr>
          <a:xfrm>
            <a:off x="-59163" y="-149462"/>
            <a:ext cx="12310325" cy="7156923"/>
            <a:chOff x="-36097" y="-112100"/>
            <a:chExt cx="9232744" cy="5367692"/>
          </a:xfrm>
        </p:grpSpPr>
        <p:sp>
          <p:nvSpPr>
            <p:cNvPr id="1348" name="Google Shape;1348;p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3" name="Google Shape;1983;p4"/>
          <p:cNvSpPr txBox="1">
            <a:spLocks noGrp="1"/>
          </p:cNvSpPr>
          <p:nvPr>
            <p:ph type="body" idx="1"/>
          </p:nvPr>
        </p:nvSpPr>
        <p:spPr>
          <a:xfrm>
            <a:off x="953467" y="3758133"/>
            <a:ext cx="4147200" cy="12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984" name="Google Shape;1984;p4"/>
          <p:cNvSpPr txBox="1">
            <a:spLocks noGrp="1"/>
          </p:cNvSpPr>
          <p:nvPr>
            <p:ph type="title"/>
          </p:nvPr>
        </p:nvSpPr>
        <p:spPr>
          <a:xfrm>
            <a:off x="953467" y="1827867"/>
            <a:ext cx="4147200" cy="184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85" name="Google Shape;1985;p4"/>
          <p:cNvGrpSpPr/>
          <p:nvPr/>
        </p:nvGrpSpPr>
        <p:grpSpPr>
          <a:xfrm rot="10800000" flipH="1">
            <a:off x="1134644" y="5347949"/>
            <a:ext cx="1732723" cy="1656587"/>
            <a:chOff x="5960783" y="635087"/>
            <a:chExt cx="1299542" cy="1242440"/>
          </a:xfrm>
        </p:grpSpPr>
        <p:sp>
          <p:nvSpPr>
            <p:cNvPr id="1986" name="Google Shape;1986;p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4"/>
          <p:cNvGrpSpPr/>
          <p:nvPr/>
        </p:nvGrpSpPr>
        <p:grpSpPr>
          <a:xfrm rot="-10038048">
            <a:off x="10808877" y="5408136"/>
            <a:ext cx="1212833" cy="1213731"/>
            <a:chOff x="7654583" y="1341698"/>
            <a:chExt cx="1103561" cy="1104377"/>
          </a:xfrm>
        </p:grpSpPr>
        <p:sp>
          <p:nvSpPr>
            <p:cNvPr id="1992" name="Google Shape;1992;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8" name="Google Shape;1998;p4"/>
          <p:cNvGrpSpPr/>
          <p:nvPr/>
        </p:nvGrpSpPr>
        <p:grpSpPr>
          <a:xfrm rot="-5012877">
            <a:off x="269672" y="5092487"/>
            <a:ext cx="1098601" cy="1099413"/>
            <a:chOff x="7654583" y="1341698"/>
            <a:chExt cx="1103561" cy="1104377"/>
          </a:xfrm>
        </p:grpSpPr>
        <p:sp>
          <p:nvSpPr>
            <p:cNvPr id="1999" name="Google Shape;1999;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5" name="Google Shape;2005;p4"/>
          <p:cNvGrpSpPr/>
          <p:nvPr/>
        </p:nvGrpSpPr>
        <p:grpSpPr>
          <a:xfrm>
            <a:off x="3837269" y="5502876"/>
            <a:ext cx="227241" cy="278656"/>
            <a:chOff x="7314226" y="2364570"/>
            <a:chExt cx="170431" cy="208992"/>
          </a:xfrm>
        </p:grpSpPr>
        <p:sp>
          <p:nvSpPr>
            <p:cNvPr id="2006" name="Google Shape;2006;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0" name="Google Shape;2010;p4"/>
          <p:cNvSpPr/>
          <p:nvPr/>
        </p:nvSpPr>
        <p:spPr>
          <a:xfrm>
            <a:off x="46273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1" name="Google Shape;2011;p4"/>
          <p:cNvSpPr/>
          <p:nvPr/>
        </p:nvSpPr>
        <p:spPr>
          <a:xfrm>
            <a:off x="5553567" y="62051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2" name="Google Shape;2012;p4"/>
          <p:cNvGrpSpPr/>
          <p:nvPr/>
        </p:nvGrpSpPr>
        <p:grpSpPr>
          <a:xfrm>
            <a:off x="6475502" y="5838709"/>
            <a:ext cx="227241" cy="278656"/>
            <a:chOff x="7314226" y="2364570"/>
            <a:chExt cx="170431" cy="208992"/>
          </a:xfrm>
        </p:grpSpPr>
        <p:sp>
          <p:nvSpPr>
            <p:cNvPr id="2013" name="Google Shape;2013;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7" name="Google Shape;2017;p4"/>
          <p:cNvGrpSpPr/>
          <p:nvPr/>
        </p:nvGrpSpPr>
        <p:grpSpPr>
          <a:xfrm>
            <a:off x="11742736" y="3339027"/>
            <a:ext cx="227241" cy="278656"/>
            <a:chOff x="7314226" y="2364570"/>
            <a:chExt cx="170431" cy="208992"/>
          </a:xfrm>
        </p:grpSpPr>
        <p:sp>
          <p:nvSpPr>
            <p:cNvPr id="2018" name="Google Shape;2018;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2" name="Google Shape;2022;p4"/>
          <p:cNvSpPr/>
          <p:nvPr/>
        </p:nvSpPr>
        <p:spPr>
          <a:xfrm>
            <a:off x="11298334" y="2587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4"/>
          <p:cNvSpPr/>
          <p:nvPr/>
        </p:nvSpPr>
        <p:spPr>
          <a:xfrm>
            <a:off x="31038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4" name="Google Shape;2024;p4"/>
          <p:cNvGrpSpPr/>
          <p:nvPr/>
        </p:nvGrpSpPr>
        <p:grpSpPr>
          <a:xfrm>
            <a:off x="211036" y="2022909"/>
            <a:ext cx="227241" cy="278656"/>
            <a:chOff x="7314226" y="2364570"/>
            <a:chExt cx="170431" cy="208992"/>
          </a:xfrm>
        </p:grpSpPr>
        <p:sp>
          <p:nvSpPr>
            <p:cNvPr id="2025" name="Google Shape;2025;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9" name="Google Shape;2029;p4"/>
          <p:cNvSpPr/>
          <p:nvPr/>
        </p:nvSpPr>
        <p:spPr>
          <a:xfrm>
            <a:off x="759241" y="2785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4"/>
          <p:cNvSpPr/>
          <p:nvPr/>
        </p:nvSpPr>
        <p:spPr>
          <a:xfrm>
            <a:off x="207684" y="30882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1" name="Google Shape;2031;p4"/>
          <p:cNvGrpSpPr/>
          <p:nvPr/>
        </p:nvGrpSpPr>
        <p:grpSpPr>
          <a:xfrm rot="6858664">
            <a:off x="-675972" y="1017165"/>
            <a:ext cx="2052616" cy="1110819"/>
            <a:chOff x="6837853" y="4004081"/>
            <a:chExt cx="2125358" cy="1150184"/>
          </a:xfrm>
        </p:grpSpPr>
        <p:sp>
          <p:nvSpPr>
            <p:cNvPr id="2032" name="Google Shape;2032;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0" name="Google Shape;2040;p4"/>
          <p:cNvGrpSpPr/>
          <p:nvPr/>
        </p:nvGrpSpPr>
        <p:grpSpPr>
          <a:xfrm>
            <a:off x="438269" y="3922476"/>
            <a:ext cx="227241" cy="278656"/>
            <a:chOff x="7314226" y="2364570"/>
            <a:chExt cx="170431" cy="208992"/>
          </a:xfrm>
        </p:grpSpPr>
        <p:sp>
          <p:nvSpPr>
            <p:cNvPr id="2041" name="Google Shape;2041;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5" name="Google Shape;2045;p4"/>
          <p:cNvGrpSpPr/>
          <p:nvPr/>
        </p:nvGrpSpPr>
        <p:grpSpPr>
          <a:xfrm rot="-1613481">
            <a:off x="11091022" y="-34302"/>
            <a:ext cx="1847020" cy="999556"/>
            <a:chOff x="6837853" y="4004081"/>
            <a:chExt cx="2125358" cy="1150184"/>
          </a:xfrm>
        </p:grpSpPr>
        <p:sp>
          <p:nvSpPr>
            <p:cNvPr id="2046" name="Google Shape;2046;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4" name="Google Shape;2054;p4"/>
          <p:cNvSpPr/>
          <p:nvPr/>
        </p:nvSpPr>
        <p:spPr>
          <a:xfrm flipH="1">
            <a:off x="36347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5" name="Google Shape;2055;p4"/>
          <p:cNvSpPr/>
          <p:nvPr/>
        </p:nvSpPr>
        <p:spPr>
          <a:xfrm flipH="1">
            <a:off x="2594051" y="9624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6" name="Google Shape;2056;p4"/>
          <p:cNvGrpSpPr/>
          <p:nvPr/>
        </p:nvGrpSpPr>
        <p:grpSpPr>
          <a:xfrm flipH="1">
            <a:off x="1678801" y="595976"/>
            <a:ext cx="227241" cy="278656"/>
            <a:chOff x="7314226" y="2364570"/>
            <a:chExt cx="170431" cy="208992"/>
          </a:xfrm>
        </p:grpSpPr>
        <p:sp>
          <p:nvSpPr>
            <p:cNvPr id="2057" name="Google Shape;2057;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 name="Google Shape;2061;p4"/>
          <p:cNvSpPr/>
          <p:nvPr/>
        </p:nvSpPr>
        <p:spPr>
          <a:xfrm flipH="1">
            <a:off x="5043784" y="732749"/>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2" name="Google Shape;2062;p4"/>
          <p:cNvSpPr/>
          <p:nvPr/>
        </p:nvSpPr>
        <p:spPr>
          <a:xfrm flipH="1">
            <a:off x="79779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3" name="Google Shape;2063;p4"/>
          <p:cNvGrpSpPr/>
          <p:nvPr/>
        </p:nvGrpSpPr>
        <p:grpSpPr>
          <a:xfrm flipH="1">
            <a:off x="6022001" y="392776"/>
            <a:ext cx="227241" cy="278656"/>
            <a:chOff x="7314226" y="2364570"/>
            <a:chExt cx="170431" cy="208992"/>
          </a:xfrm>
        </p:grpSpPr>
        <p:sp>
          <p:nvSpPr>
            <p:cNvPr id="2064" name="Google Shape;2064;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8" name="Google Shape;2068;p4"/>
          <p:cNvSpPr/>
          <p:nvPr/>
        </p:nvSpPr>
        <p:spPr>
          <a:xfrm flipH="1">
            <a:off x="9590184" y="9359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9" name="Google Shape;2069;p4"/>
          <p:cNvSpPr/>
          <p:nvPr/>
        </p:nvSpPr>
        <p:spPr>
          <a:xfrm flipH="1">
            <a:off x="6720910" y="842178"/>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8279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70"/>
        <p:cNvGrpSpPr/>
        <p:nvPr/>
      </p:nvGrpSpPr>
      <p:grpSpPr>
        <a:xfrm>
          <a:off x="0" y="0"/>
          <a:ext cx="0" cy="0"/>
          <a:chOff x="0" y="0"/>
          <a:chExt cx="0" cy="0"/>
        </a:xfrm>
      </p:grpSpPr>
      <p:grpSp>
        <p:nvGrpSpPr>
          <p:cNvPr id="2071" name="Google Shape;2071;p5"/>
          <p:cNvGrpSpPr/>
          <p:nvPr/>
        </p:nvGrpSpPr>
        <p:grpSpPr>
          <a:xfrm>
            <a:off x="-59163" y="-149462"/>
            <a:ext cx="12310325" cy="7156923"/>
            <a:chOff x="-36097" y="-112100"/>
            <a:chExt cx="9232744" cy="5367692"/>
          </a:xfrm>
        </p:grpSpPr>
        <p:sp>
          <p:nvSpPr>
            <p:cNvPr id="2072" name="Google Shape;2072;p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07" name="Google Shape;2707;p5"/>
          <p:cNvSpPr txBox="1">
            <a:spLocks noGrp="1"/>
          </p:cNvSpPr>
          <p:nvPr>
            <p:ph type="subTitle" idx="1"/>
          </p:nvPr>
        </p:nvSpPr>
        <p:spPr>
          <a:xfrm>
            <a:off x="2022217" y="3778733"/>
            <a:ext cx="3274400" cy="47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8" name="Google Shape;2708;p5"/>
          <p:cNvSpPr txBox="1">
            <a:spLocks noGrp="1"/>
          </p:cNvSpPr>
          <p:nvPr>
            <p:ph type="subTitle" idx="2"/>
          </p:nvPr>
        </p:nvSpPr>
        <p:spPr>
          <a:xfrm>
            <a:off x="6895384" y="3778800"/>
            <a:ext cx="3274400" cy="47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9" name="Google Shape;2709;p5"/>
          <p:cNvSpPr txBox="1">
            <a:spLocks noGrp="1"/>
          </p:cNvSpPr>
          <p:nvPr>
            <p:ph type="subTitle" idx="3"/>
          </p:nvPr>
        </p:nvSpPr>
        <p:spPr>
          <a:xfrm>
            <a:off x="2022217" y="4186903"/>
            <a:ext cx="3274400" cy="11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0" name="Google Shape;2710;p5"/>
          <p:cNvSpPr txBox="1">
            <a:spLocks noGrp="1"/>
          </p:cNvSpPr>
          <p:nvPr>
            <p:ph type="subTitle" idx="4"/>
          </p:nvPr>
        </p:nvSpPr>
        <p:spPr>
          <a:xfrm>
            <a:off x="6895384" y="4193633"/>
            <a:ext cx="3274400" cy="11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11" name="Google Shape;2711;p5"/>
          <p:cNvGrpSpPr/>
          <p:nvPr/>
        </p:nvGrpSpPr>
        <p:grpSpPr>
          <a:xfrm rot="-1512879">
            <a:off x="10315025" y="4874496"/>
            <a:ext cx="1898923" cy="2166993"/>
            <a:chOff x="3302100" y="2045388"/>
            <a:chExt cx="743075" cy="847975"/>
          </a:xfrm>
        </p:grpSpPr>
        <p:sp>
          <p:nvSpPr>
            <p:cNvPr id="2712" name="Google Shape;2712;p5"/>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5"/>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5"/>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5"/>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5"/>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5"/>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5"/>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5"/>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0" name="Google Shape;2720;p5"/>
          <p:cNvSpPr/>
          <p:nvPr/>
        </p:nvSpPr>
        <p:spPr>
          <a:xfrm>
            <a:off x="11682934" y="33606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1" name="Google Shape;2721;p5"/>
          <p:cNvGrpSpPr/>
          <p:nvPr/>
        </p:nvGrpSpPr>
        <p:grpSpPr>
          <a:xfrm>
            <a:off x="11636036" y="2008193"/>
            <a:ext cx="227241" cy="278656"/>
            <a:chOff x="7314226" y="2364570"/>
            <a:chExt cx="170431" cy="208992"/>
          </a:xfrm>
        </p:grpSpPr>
        <p:sp>
          <p:nvSpPr>
            <p:cNvPr id="2722" name="Google Shape;2722;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6" name="Google Shape;2726;p5"/>
          <p:cNvSpPr/>
          <p:nvPr/>
        </p:nvSpPr>
        <p:spPr>
          <a:xfrm>
            <a:off x="11452029" y="2562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7" name="Google Shape;2727;p5"/>
          <p:cNvGrpSpPr/>
          <p:nvPr/>
        </p:nvGrpSpPr>
        <p:grpSpPr>
          <a:xfrm>
            <a:off x="11224802" y="1352243"/>
            <a:ext cx="227241" cy="278656"/>
            <a:chOff x="7314226" y="2364570"/>
            <a:chExt cx="170431" cy="208992"/>
          </a:xfrm>
        </p:grpSpPr>
        <p:sp>
          <p:nvSpPr>
            <p:cNvPr id="2728" name="Google Shape;272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2" name="Google Shape;2732;p5"/>
          <p:cNvSpPr/>
          <p:nvPr/>
        </p:nvSpPr>
        <p:spPr>
          <a:xfrm>
            <a:off x="11636025" y="9165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3" name="Google Shape;2733;p5"/>
          <p:cNvSpPr/>
          <p:nvPr/>
        </p:nvSpPr>
        <p:spPr>
          <a:xfrm>
            <a:off x="11350034" y="2920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4" name="Google Shape;2734;p5"/>
          <p:cNvSpPr/>
          <p:nvPr/>
        </p:nvSpPr>
        <p:spPr>
          <a:xfrm>
            <a:off x="11516562" y="41389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5" name="Google Shape;2735;p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6" name="Google Shape;2736;p5"/>
          <p:cNvSpPr/>
          <p:nvPr/>
        </p:nvSpPr>
        <p:spPr>
          <a:xfrm>
            <a:off x="307767" y="54612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7" name="Google Shape;2737;p5"/>
          <p:cNvGrpSpPr/>
          <p:nvPr/>
        </p:nvGrpSpPr>
        <p:grpSpPr>
          <a:xfrm>
            <a:off x="726236" y="6084309"/>
            <a:ext cx="227241" cy="278656"/>
            <a:chOff x="7314226" y="2364570"/>
            <a:chExt cx="170431" cy="208992"/>
          </a:xfrm>
        </p:grpSpPr>
        <p:sp>
          <p:nvSpPr>
            <p:cNvPr id="2738" name="Google Shape;273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0774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2"/>
        <p:cNvGrpSpPr/>
        <p:nvPr/>
      </p:nvGrpSpPr>
      <p:grpSpPr>
        <a:xfrm>
          <a:off x="0" y="0"/>
          <a:ext cx="0" cy="0"/>
          <a:chOff x="0" y="0"/>
          <a:chExt cx="0" cy="0"/>
        </a:xfrm>
      </p:grpSpPr>
      <p:grpSp>
        <p:nvGrpSpPr>
          <p:cNvPr id="2743" name="Google Shape;2743;p6"/>
          <p:cNvGrpSpPr/>
          <p:nvPr/>
        </p:nvGrpSpPr>
        <p:grpSpPr>
          <a:xfrm>
            <a:off x="-59163" y="-149462"/>
            <a:ext cx="12310325" cy="7156923"/>
            <a:chOff x="-36097" y="-112100"/>
            <a:chExt cx="9232744" cy="5367692"/>
          </a:xfrm>
        </p:grpSpPr>
        <p:sp>
          <p:nvSpPr>
            <p:cNvPr id="2744" name="Google Shape;2744;p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9" name="Google Shape;3379;p6"/>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80" name="Google Shape;3380;p6"/>
          <p:cNvGrpSpPr/>
          <p:nvPr/>
        </p:nvGrpSpPr>
        <p:grpSpPr>
          <a:xfrm rot="-1512845">
            <a:off x="10878281" y="5483117"/>
            <a:ext cx="1328692" cy="1516264"/>
            <a:chOff x="3302100" y="2045388"/>
            <a:chExt cx="743075" cy="847975"/>
          </a:xfrm>
        </p:grpSpPr>
        <p:sp>
          <p:nvSpPr>
            <p:cNvPr id="3381" name="Google Shape;3381;p6"/>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6"/>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6"/>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6"/>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6"/>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6"/>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6"/>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6"/>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9" name="Google Shape;3389;p6"/>
          <p:cNvGrpSpPr/>
          <p:nvPr/>
        </p:nvGrpSpPr>
        <p:grpSpPr>
          <a:xfrm>
            <a:off x="11775444" y="2971393"/>
            <a:ext cx="187581" cy="230063"/>
            <a:chOff x="1034783" y="1329944"/>
            <a:chExt cx="140686" cy="172547"/>
          </a:xfrm>
        </p:grpSpPr>
        <p:sp>
          <p:nvSpPr>
            <p:cNvPr id="3390" name="Google Shape;339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4" name="Google Shape;3394;p6"/>
          <p:cNvSpPr/>
          <p:nvPr/>
        </p:nvSpPr>
        <p:spPr>
          <a:xfrm>
            <a:off x="11494629" y="2279883"/>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5" name="Google Shape;3395;p6"/>
          <p:cNvSpPr/>
          <p:nvPr/>
        </p:nvSpPr>
        <p:spPr>
          <a:xfrm>
            <a:off x="10618597" y="2007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6" name="Google Shape;3396;p6"/>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97" name="Google Shape;3397;p6"/>
          <p:cNvGrpSpPr/>
          <p:nvPr/>
        </p:nvGrpSpPr>
        <p:grpSpPr>
          <a:xfrm>
            <a:off x="11764844" y="260893"/>
            <a:ext cx="187581" cy="230063"/>
            <a:chOff x="1034783" y="1329944"/>
            <a:chExt cx="140686" cy="172547"/>
          </a:xfrm>
        </p:grpSpPr>
        <p:sp>
          <p:nvSpPr>
            <p:cNvPr id="3398" name="Google Shape;339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2" name="Google Shape;3402;p6"/>
          <p:cNvGrpSpPr/>
          <p:nvPr/>
        </p:nvGrpSpPr>
        <p:grpSpPr>
          <a:xfrm>
            <a:off x="11577244" y="3995493"/>
            <a:ext cx="187581" cy="230063"/>
            <a:chOff x="1034783" y="1329944"/>
            <a:chExt cx="140686" cy="172547"/>
          </a:xfrm>
        </p:grpSpPr>
        <p:sp>
          <p:nvSpPr>
            <p:cNvPr id="3403" name="Google Shape;3403;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7" name="Google Shape;3407;p6"/>
          <p:cNvGrpSpPr/>
          <p:nvPr/>
        </p:nvGrpSpPr>
        <p:grpSpPr>
          <a:xfrm flipH="1">
            <a:off x="159062" y="3412226"/>
            <a:ext cx="187581" cy="230063"/>
            <a:chOff x="1034783" y="1329944"/>
            <a:chExt cx="140686" cy="172547"/>
          </a:xfrm>
        </p:grpSpPr>
        <p:sp>
          <p:nvSpPr>
            <p:cNvPr id="3408" name="Google Shape;340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2" name="Google Shape;3412;p6"/>
          <p:cNvSpPr/>
          <p:nvPr/>
        </p:nvSpPr>
        <p:spPr>
          <a:xfrm flipH="1">
            <a:off x="534623" y="2720716"/>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3" name="Google Shape;3413;p6"/>
          <p:cNvSpPr/>
          <p:nvPr/>
        </p:nvSpPr>
        <p:spPr>
          <a:xfrm flipH="1">
            <a:off x="550463" y="19996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4" name="Google Shape;3414;p6"/>
          <p:cNvGrpSpPr/>
          <p:nvPr/>
        </p:nvGrpSpPr>
        <p:grpSpPr>
          <a:xfrm flipH="1">
            <a:off x="505995" y="4331659"/>
            <a:ext cx="187581" cy="230063"/>
            <a:chOff x="1034783" y="1329944"/>
            <a:chExt cx="140686" cy="172547"/>
          </a:xfrm>
        </p:grpSpPr>
        <p:sp>
          <p:nvSpPr>
            <p:cNvPr id="3415" name="Google Shape;3415;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9" name="Google Shape;3419;p6"/>
          <p:cNvGrpSpPr/>
          <p:nvPr/>
        </p:nvGrpSpPr>
        <p:grpSpPr>
          <a:xfrm>
            <a:off x="11877044" y="4782659"/>
            <a:ext cx="187581" cy="230063"/>
            <a:chOff x="1034783" y="1329944"/>
            <a:chExt cx="140686" cy="172547"/>
          </a:xfrm>
        </p:grpSpPr>
        <p:sp>
          <p:nvSpPr>
            <p:cNvPr id="3420" name="Google Shape;342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4" name="Google Shape;3424;p6"/>
          <p:cNvSpPr/>
          <p:nvPr/>
        </p:nvSpPr>
        <p:spPr>
          <a:xfrm>
            <a:off x="11673231" y="52723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5" name="Google Shape;3425;p6"/>
          <p:cNvGrpSpPr/>
          <p:nvPr/>
        </p:nvGrpSpPr>
        <p:grpSpPr>
          <a:xfrm>
            <a:off x="11387011" y="682826"/>
            <a:ext cx="187581" cy="230063"/>
            <a:chOff x="1034783" y="1329944"/>
            <a:chExt cx="140686" cy="172547"/>
          </a:xfrm>
        </p:grpSpPr>
        <p:sp>
          <p:nvSpPr>
            <p:cNvPr id="3426" name="Google Shape;3426;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957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30"/>
        <p:cNvGrpSpPr/>
        <p:nvPr/>
      </p:nvGrpSpPr>
      <p:grpSpPr>
        <a:xfrm>
          <a:off x="0" y="0"/>
          <a:ext cx="0" cy="0"/>
          <a:chOff x="0" y="0"/>
          <a:chExt cx="0" cy="0"/>
        </a:xfrm>
      </p:grpSpPr>
      <p:grpSp>
        <p:nvGrpSpPr>
          <p:cNvPr id="3431" name="Google Shape;3431;p7"/>
          <p:cNvGrpSpPr/>
          <p:nvPr/>
        </p:nvGrpSpPr>
        <p:grpSpPr>
          <a:xfrm>
            <a:off x="-59163" y="-149462"/>
            <a:ext cx="12310325" cy="7156923"/>
            <a:chOff x="-36097" y="-112100"/>
            <a:chExt cx="9232744" cy="5367692"/>
          </a:xfrm>
        </p:grpSpPr>
        <p:sp>
          <p:nvSpPr>
            <p:cNvPr id="3432" name="Google Shape;3432;p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7" name="Google Shape;4067;p7"/>
          <p:cNvSpPr txBox="1">
            <a:spLocks noGrp="1"/>
          </p:cNvSpPr>
          <p:nvPr>
            <p:ph type="body" idx="1"/>
          </p:nvPr>
        </p:nvSpPr>
        <p:spPr>
          <a:xfrm>
            <a:off x="960000" y="2582700"/>
            <a:ext cx="5600400" cy="281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4068" name="Google Shape;4068;p7"/>
          <p:cNvSpPr txBox="1">
            <a:spLocks noGrp="1"/>
          </p:cNvSpPr>
          <p:nvPr>
            <p:ph type="title"/>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9" name="Google Shape;4069;p7"/>
          <p:cNvSpPr/>
          <p:nvPr/>
        </p:nvSpPr>
        <p:spPr>
          <a:xfrm>
            <a:off x="339230" y="5933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0" name="Google Shape;4070;p7"/>
          <p:cNvGrpSpPr/>
          <p:nvPr/>
        </p:nvGrpSpPr>
        <p:grpSpPr>
          <a:xfrm>
            <a:off x="498168" y="-85899"/>
            <a:ext cx="654448" cy="1974975"/>
            <a:chOff x="373626" y="-64425"/>
            <a:chExt cx="490836" cy="1481231"/>
          </a:xfrm>
        </p:grpSpPr>
        <p:sp>
          <p:nvSpPr>
            <p:cNvPr id="4071" name="Google Shape;4071;p7"/>
            <p:cNvSpPr/>
            <p:nvPr/>
          </p:nvSpPr>
          <p:spPr>
            <a:xfrm>
              <a:off x="544090" y="1317699"/>
              <a:ext cx="149938" cy="99107"/>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7"/>
            <p:cNvSpPr/>
            <p:nvPr/>
          </p:nvSpPr>
          <p:spPr>
            <a:xfrm>
              <a:off x="373626" y="935720"/>
              <a:ext cx="490836" cy="402535"/>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7"/>
            <p:cNvSpPr/>
            <p:nvPr/>
          </p:nvSpPr>
          <p:spPr>
            <a:xfrm>
              <a:off x="435234" y="935720"/>
              <a:ext cx="367620" cy="402535"/>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7"/>
            <p:cNvSpPr/>
            <p:nvPr/>
          </p:nvSpPr>
          <p:spPr>
            <a:xfrm>
              <a:off x="520451" y="935720"/>
              <a:ext cx="197186" cy="402535"/>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075" name="Google Shape;4075;p7"/>
            <p:cNvCxnSpPr/>
            <p:nvPr/>
          </p:nvCxnSpPr>
          <p:spPr>
            <a:xfrm rot="10800000">
              <a:off x="623750" y="-64425"/>
              <a:ext cx="0" cy="1005000"/>
            </a:xfrm>
            <a:prstGeom prst="straightConnector1">
              <a:avLst/>
            </a:prstGeom>
            <a:noFill/>
            <a:ln w="9525" cap="flat" cmpd="sng">
              <a:solidFill>
                <a:schemeClr val="accent2"/>
              </a:solidFill>
              <a:prstDash val="solid"/>
              <a:round/>
              <a:headEnd type="none" w="med" len="med"/>
              <a:tailEnd type="none" w="med" len="med"/>
            </a:ln>
          </p:spPr>
        </p:cxnSp>
      </p:grpSp>
      <p:grpSp>
        <p:nvGrpSpPr>
          <p:cNvPr id="4076" name="Google Shape;4076;p7"/>
          <p:cNvGrpSpPr/>
          <p:nvPr/>
        </p:nvGrpSpPr>
        <p:grpSpPr>
          <a:xfrm>
            <a:off x="10368278" y="269759"/>
            <a:ext cx="187581" cy="230063"/>
            <a:chOff x="1034783" y="1329944"/>
            <a:chExt cx="140686" cy="172547"/>
          </a:xfrm>
        </p:grpSpPr>
        <p:sp>
          <p:nvSpPr>
            <p:cNvPr id="4077" name="Google Shape;4077;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1" name="Google Shape;4081;p7"/>
          <p:cNvGrpSpPr/>
          <p:nvPr/>
        </p:nvGrpSpPr>
        <p:grpSpPr>
          <a:xfrm>
            <a:off x="11689078" y="980959"/>
            <a:ext cx="187581" cy="230063"/>
            <a:chOff x="1034783" y="1329944"/>
            <a:chExt cx="140686" cy="172547"/>
          </a:xfrm>
        </p:grpSpPr>
        <p:sp>
          <p:nvSpPr>
            <p:cNvPr id="4082" name="Google Shape;4082;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6" name="Google Shape;4086;p7"/>
          <p:cNvSpPr/>
          <p:nvPr/>
        </p:nvSpPr>
        <p:spPr>
          <a:xfrm>
            <a:off x="11122529" y="398249"/>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7" name="Google Shape;4087;p7"/>
          <p:cNvSpPr/>
          <p:nvPr/>
        </p:nvSpPr>
        <p:spPr>
          <a:xfrm>
            <a:off x="11877031" y="2889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8" name="Google Shape;4088;p7"/>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668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89"/>
        <p:cNvGrpSpPr/>
        <p:nvPr/>
      </p:nvGrpSpPr>
      <p:grpSpPr>
        <a:xfrm>
          <a:off x="0" y="0"/>
          <a:ext cx="0" cy="0"/>
          <a:chOff x="0" y="0"/>
          <a:chExt cx="0" cy="0"/>
        </a:xfrm>
      </p:grpSpPr>
      <p:grpSp>
        <p:nvGrpSpPr>
          <p:cNvPr id="4090" name="Google Shape;4090;p8"/>
          <p:cNvGrpSpPr/>
          <p:nvPr/>
        </p:nvGrpSpPr>
        <p:grpSpPr>
          <a:xfrm>
            <a:off x="-59163" y="-149462"/>
            <a:ext cx="12310325" cy="7156923"/>
            <a:chOff x="-36097" y="-112100"/>
            <a:chExt cx="9232744" cy="5367692"/>
          </a:xfrm>
        </p:grpSpPr>
        <p:sp>
          <p:nvSpPr>
            <p:cNvPr id="4091" name="Google Shape;4091;p8"/>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8"/>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8"/>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8"/>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8"/>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8"/>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8"/>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8"/>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8"/>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8"/>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8"/>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8"/>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8"/>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8"/>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8"/>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8"/>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8"/>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8"/>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8"/>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8"/>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8"/>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8"/>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8"/>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8"/>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8"/>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8"/>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8"/>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8"/>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8"/>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8"/>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8"/>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8"/>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8"/>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8"/>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8"/>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8"/>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8"/>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8"/>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8"/>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8"/>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8"/>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8"/>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8"/>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8"/>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8"/>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8"/>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8"/>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8"/>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8"/>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8"/>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8"/>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8"/>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8"/>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8"/>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8"/>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8"/>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8"/>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8"/>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8"/>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8"/>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8"/>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8"/>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8"/>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8"/>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8"/>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8"/>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8"/>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8"/>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8"/>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8"/>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8"/>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8"/>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8"/>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8"/>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8"/>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8"/>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8"/>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8"/>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8"/>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8"/>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8"/>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8"/>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8"/>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8"/>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8"/>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8"/>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8"/>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8"/>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8"/>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8"/>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8"/>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8"/>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8"/>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8"/>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8"/>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8"/>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8"/>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8"/>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8"/>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8"/>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8"/>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8"/>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8"/>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8"/>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8"/>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8"/>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8"/>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8"/>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8"/>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8"/>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8"/>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8"/>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8"/>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8"/>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8"/>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8"/>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8"/>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8"/>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8"/>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8"/>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8"/>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8"/>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8"/>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8"/>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8"/>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8"/>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8"/>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8"/>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8"/>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8"/>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8"/>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8"/>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8"/>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8"/>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8"/>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8"/>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8"/>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8"/>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8"/>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8"/>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8"/>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8"/>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8"/>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8"/>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8"/>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8"/>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8"/>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8"/>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8"/>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8"/>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8"/>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8"/>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8"/>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8"/>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8"/>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8"/>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8"/>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8"/>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8"/>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8"/>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8"/>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8"/>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8"/>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8"/>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8"/>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8"/>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8"/>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8"/>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8"/>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8"/>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8"/>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8"/>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8"/>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8"/>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8"/>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8"/>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8"/>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8"/>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8"/>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8"/>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8"/>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8"/>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8"/>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8"/>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8"/>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8"/>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8"/>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8"/>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8"/>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8"/>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8"/>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8"/>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8"/>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8"/>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8"/>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8"/>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8"/>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8"/>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8"/>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8"/>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8"/>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8"/>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8"/>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8"/>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8"/>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8"/>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8"/>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8"/>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8"/>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8"/>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8"/>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8"/>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8"/>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8"/>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8"/>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8"/>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8"/>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8"/>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8"/>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8"/>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8"/>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8"/>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8"/>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8"/>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8"/>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8"/>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8"/>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8"/>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8"/>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8"/>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8"/>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8"/>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8"/>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8"/>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8"/>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8"/>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8"/>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8"/>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8"/>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8"/>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8"/>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8"/>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8"/>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8"/>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8"/>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8"/>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8"/>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8"/>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8"/>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8"/>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8"/>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8"/>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8"/>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8"/>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8"/>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8"/>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8"/>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8"/>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8"/>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8"/>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8"/>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8"/>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8"/>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8"/>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8"/>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8"/>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8"/>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8"/>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8"/>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8"/>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8"/>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8"/>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8"/>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8"/>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8"/>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8"/>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8"/>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8"/>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8"/>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8"/>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8"/>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8"/>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8"/>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8"/>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8"/>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8"/>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8"/>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8"/>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8"/>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8"/>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8"/>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8"/>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8"/>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8"/>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8"/>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8"/>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8"/>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8"/>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8"/>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8"/>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8"/>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8"/>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8"/>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8"/>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8"/>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8"/>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8"/>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8"/>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8"/>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8"/>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8"/>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8"/>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8"/>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8"/>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8"/>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8"/>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8"/>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8"/>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8"/>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8"/>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8"/>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8"/>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8"/>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8"/>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8"/>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8"/>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8"/>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8"/>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8"/>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8"/>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8"/>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8"/>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8"/>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8"/>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8"/>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8"/>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8"/>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8"/>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8"/>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8"/>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8"/>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8"/>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8"/>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8"/>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8"/>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8"/>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8"/>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8"/>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8"/>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8"/>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8"/>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8"/>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8"/>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8"/>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8"/>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8"/>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8"/>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8"/>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8"/>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8"/>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8"/>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8"/>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8"/>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8"/>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8"/>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8"/>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8"/>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8"/>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8"/>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8"/>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8"/>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8"/>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8"/>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8"/>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8"/>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8"/>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8"/>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8"/>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8"/>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8"/>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8"/>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8"/>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8"/>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8"/>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8"/>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8"/>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8"/>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8"/>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8"/>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8"/>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8"/>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8"/>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8"/>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8"/>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8"/>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8"/>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8"/>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8"/>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8"/>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8"/>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8"/>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8"/>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8"/>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8"/>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8"/>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8"/>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8"/>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8"/>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8"/>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8"/>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8"/>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8"/>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8"/>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8"/>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8"/>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8"/>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8"/>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8"/>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8"/>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8"/>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8"/>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8"/>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8"/>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8"/>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8"/>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8"/>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8"/>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8"/>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8"/>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8"/>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8"/>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8"/>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8"/>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8"/>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8"/>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8"/>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8"/>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8"/>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8"/>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8"/>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8"/>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8"/>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8"/>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8"/>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8"/>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8"/>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8"/>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8"/>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8"/>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8"/>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8"/>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8"/>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8"/>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8"/>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8"/>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8"/>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8"/>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8"/>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8"/>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8"/>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8"/>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8"/>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8"/>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8"/>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8"/>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8"/>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8"/>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8"/>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8"/>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8"/>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8"/>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8"/>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8"/>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8"/>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8"/>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8"/>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8"/>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8"/>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8"/>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8"/>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8"/>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8"/>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8"/>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8"/>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8"/>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8"/>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8"/>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8"/>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8"/>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8"/>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8"/>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8"/>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8"/>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8"/>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8"/>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8"/>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8"/>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8"/>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8"/>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8"/>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8"/>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8"/>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8"/>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8"/>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8"/>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8"/>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8"/>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8"/>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8"/>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8"/>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8"/>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8"/>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8"/>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8"/>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8"/>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8"/>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8"/>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8"/>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8"/>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8"/>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8"/>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8"/>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8"/>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8"/>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8"/>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8"/>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8"/>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8"/>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8"/>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8"/>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8"/>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8"/>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8"/>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8"/>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8"/>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8"/>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8"/>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8"/>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8"/>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8"/>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8"/>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8"/>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8"/>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8"/>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8"/>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8"/>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8"/>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8"/>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8"/>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8"/>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8"/>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8"/>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8"/>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8"/>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8"/>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8"/>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8"/>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8"/>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8"/>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8"/>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8"/>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8"/>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8"/>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8"/>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8"/>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8"/>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8"/>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8"/>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8"/>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8"/>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8"/>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8"/>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8"/>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8"/>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8"/>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8"/>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8"/>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8"/>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8"/>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8"/>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8"/>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8"/>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8"/>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8"/>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8"/>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8"/>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8"/>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8"/>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8"/>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8"/>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8"/>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8"/>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8"/>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8"/>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8"/>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8"/>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8"/>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8"/>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8"/>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8"/>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8"/>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8"/>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8"/>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8"/>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8"/>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8"/>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8"/>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8"/>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8"/>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8"/>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8"/>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8"/>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8"/>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8"/>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8"/>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8"/>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8"/>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8"/>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8"/>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8"/>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8"/>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8"/>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8"/>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8"/>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8"/>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8"/>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8"/>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8"/>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8"/>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8"/>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8"/>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8"/>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8"/>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8"/>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8"/>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6" name="Google Shape;4726;p8"/>
          <p:cNvSpPr txBox="1">
            <a:spLocks noGrp="1"/>
          </p:cNvSpPr>
          <p:nvPr>
            <p:ph type="title"/>
          </p:nvPr>
        </p:nvSpPr>
        <p:spPr>
          <a:xfrm>
            <a:off x="953400" y="1742800"/>
            <a:ext cx="10285200" cy="33724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727" name="Google Shape;4727;p8"/>
          <p:cNvGrpSpPr/>
          <p:nvPr/>
        </p:nvGrpSpPr>
        <p:grpSpPr>
          <a:xfrm>
            <a:off x="10310879" y="5085067"/>
            <a:ext cx="1678981" cy="1645763"/>
            <a:chOff x="7683447" y="2854250"/>
            <a:chExt cx="1259236" cy="1234322"/>
          </a:xfrm>
        </p:grpSpPr>
        <p:sp>
          <p:nvSpPr>
            <p:cNvPr id="4728" name="Google Shape;4728;p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5" name="Google Shape;4735;p8"/>
          <p:cNvGrpSpPr/>
          <p:nvPr/>
        </p:nvGrpSpPr>
        <p:grpSpPr>
          <a:xfrm rot="4884314">
            <a:off x="10782819" y="-74821"/>
            <a:ext cx="1670245" cy="1898949"/>
            <a:chOff x="7302137" y="3521630"/>
            <a:chExt cx="832404" cy="946383"/>
          </a:xfrm>
        </p:grpSpPr>
        <p:sp>
          <p:nvSpPr>
            <p:cNvPr id="4736" name="Google Shape;4736;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2" name="Google Shape;4742;p8"/>
          <p:cNvSpPr/>
          <p:nvPr/>
        </p:nvSpPr>
        <p:spPr>
          <a:xfrm>
            <a:off x="11826584" y="2048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43" name="Google Shape;4743;p8"/>
          <p:cNvGrpSpPr/>
          <p:nvPr/>
        </p:nvGrpSpPr>
        <p:grpSpPr>
          <a:xfrm>
            <a:off x="11366616" y="2721750"/>
            <a:ext cx="233233" cy="286047"/>
            <a:chOff x="2067386" y="2215512"/>
            <a:chExt cx="174925" cy="214535"/>
          </a:xfrm>
        </p:grpSpPr>
        <p:sp>
          <p:nvSpPr>
            <p:cNvPr id="4744" name="Google Shape;4744;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8" name="Google Shape;4748;p8"/>
          <p:cNvGrpSpPr/>
          <p:nvPr/>
        </p:nvGrpSpPr>
        <p:grpSpPr>
          <a:xfrm>
            <a:off x="11656316" y="3453950"/>
            <a:ext cx="233233" cy="286047"/>
            <a:chOff x="2067386" y="2215512"/>
            <a:chExt cx="174925" cy="214535"/>
          </a:xfrm>
        </p:grpSpPr>
        <p:sp>
          <p:nvSpPr>
            <p:cNvPr id="4749" name="Google Shape;4749;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3" name="Google Shape;4753;p8"/>
          <p:cNvSpPr/>
          <p:nvPr/>
        </p:nvSpPr>
        <p:spPr>
          <a:xfrm flipH="1">
            <a:off x="11366594" y="42909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4" name="Google Shape;4754;p8"/>
          <p:cNvSpPr/>
          <p:nvPr/>
        </p:nvSpPr>
        <p:spPr>
          <a:xfrm>
            <a:off x="11655951" y="4807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5" name="Google Shape;4755;p8"/>
          <p:cNvGrpSpPr/>
          <p:nvPr/>
        </p:nvGrpSpPr>
        <p:grpSpPr>
          <a:xfrm>
            <a:off x="9730212" y="-189440"/>
            <a:ext cx="1271224" cy="1489603"/>
            <a:chOff x="7297659" y="-142080"/>
            <a:chExt cx="953418" cy="1117202"/>
          </a:xfrm>
        </p:grpSpPr>
        <p:sp>
          <p:nvSpPr>
            <p:cNvPr id="4756" name="Google Shape;4756;p8"/>
            <p:cNvSpPr/>
            <p:nvPr/>
          </p:nvSpPr>
          <p:spPr>
            <a:xfrm rot="-7493413" flipH="1">
              <a:off x="7693953" y="-119424"/>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8"/>
            <p:cNvSpPr/>
            <p:nvPr/>
          </p:nvSpPr>
          <p:spPr>
            <a:xfrm rot="-7493413" flipH="1">
              <a:off x="7385316" y="438416"/>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8"/>
            <p:cNvSpPr/>
            <p:nvPr/>
          </p:nvSpPr>
          <p:spPr>
            <a:xfrm rot="-7493413" flipH="1">
              <a:off x="7433102" y="644034"/>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8"/>
            <p:cNvSpPr/>
            <p:nvPr/>
          </p:nvSpPr>
          <p:spPr>
            <a:xfrm rot="-7493413" flipH="1">
              <a:off x="7520081" y="470928"/>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0" name="Google Shape;4760;p8"/>
          <p:cNvSpPr/>
          <p:nvPr/>
        </p:nvSpPr>
        <p:spPr>
          <a:xfrm flipH="1">
            <a:off x="9988394" y="3394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61" name="Google Shape;4761;p8"/>
          <p:cNvGrpSpPr/>
          <p:nvPr/>
        </p:nvGrpSpPr>
        <p:grpSpPr>
          <a:xfrm>
            <a:off x="10874049" y="257750"/>
            <a:ext cx="233233" cy="286047"/>
            <a:chOff x="2067386" y="2215512"/>
            <a:chExt cx="174925" cy="214535"/>
          </a:xfrm>
        </p:grpSpPr>
        <p:sp>
          <p:nvSpPr>
            <p:cNvPr id="4762" name="Google Shape;4762;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8"/>
          <p:cNvGrpSpPr/>
          <p:nvPr/>
        </p:nvGrpSpPr>
        <p:grpSpPr>
          <a:xfrm rot="-9733467">
            <a:off x="1031364" y="5582515"/>
            <a:ext cx="1176001" cy="1124328"/>
            <a:chOff x="7746758" y="194662"/>
            <a:chExt cx="1299542" cy="1242440"/>
          </a:xfrm>
        </p:grpSpPr>
        <p:sp>
          <p:nvSpPr>
            <p:cNvPr id="4767" name="Google Shape;4767;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2" name="Google Shape;4772;p8"/>
          <p:cNvGrpSpPr/>
          <p:nvPr/>
        </p:nvGrpSpPr>
        <p:grpSpPr>
          <a:xfrm rot="-6576248">
            <a:off x="-336779" y="5051093"/>
            <a:ext cx="1670168" cy="1898860"/>
            <a:chOff x="7302137" y="3521630"/>
            <a:chExt cx="832404" cy="946383"/>
          </a:xfrm>
        </p:grpSpPr>
        <p:sp>
          <p:nvSpPr>
            <p:cNvPr id="4773" name="Google Shape;4773;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9" name="Google Shape;4779;p8"/>
          <p:cNvGrpSpPr/>
          <p:nvPr/>
        </p:nvGrpSpPr>
        <p:grpSpPr>
          <a:xfrm>
            <a:off x="2764168" y="6194590"/>
            <a:ext cx="298641" cy="366239"/>
            <a:chOff x="7314226" y="2364570"/>
            <a:chExt cx="170431" cy="208992"/>
          </a:xfrm>
        </p:grpSpPr>
        <p:sp>
          <p:nvSpPr>
            <p:cNvPr id="4780" name="Google Shape;4780;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4" name="Google Shape;4784;p8"/>
          <p:cNvGrpSpPr/>
          <p:nvPr/>
        </p:nvGrpSpPr>
        <p:grpSpPr>
          <a:xfrm>
            <a:off x="684649" y="6114450"/>
            <a:ext cx="233233" cy="286047"/>
            <a:chOff x="2067386" y="2215512"/>
            <a:chExt cx="174925" cy="214535"/>
          </a:xfrm>
        </p:grpSpPr>
        <p:sp>
          <p:nvSpPr>
            <p:cNvPr id="4785" name="Google Shape;478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9" name="Google Shape;4789;p8"/>
          <p:cNvSpPr/>
          <p:nvPr/>
        </p:nvSpPr>
        <p:spPr>
          <a:xfrm flipH="1">
            <a:off x="3634194" y="60833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90" name="Google Shape;4790;p8"/>
          <p:cNvGrpSpPr/>
          <p:nvPr/>
        </p:nvGrpSpPr>
        <p:grpSpPr>
          <a:xfrm>
            <a:off x="4282749" y="5934350"/>
            <a:ext cx="233233" cy="286047"/>
            <a:chOff x="2067386" y="2215512"/>
            <a:chExt cx="174925" cy="214535"/>
          </a:xfrm>
        </p:grpSpPr>
        <p:sp>
          <p:nvSpPr>
            <p:cNvPr id="4791" name="Google Shape;4791;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5" name="Google Shape;4795;p8"/>
          <p:cNvGrpSpPr/>
          <p:nvPr/>
        </p:nvGrpSpPr>
        <p:grpSpPr>
          <a:xfrm rot="-10038048">
            <a:off x="9127444" y="5704136"/>
            <a:ext cx="1212833" cy="1213731"/>
            <a:chOff x="7654583" y="1341698"/>
            <a:chExt cx="1103561" cy="1104377"/>
          </a:xfrm>
        </p:grpSpPr>
        <p:sp>
          <p:nvSpPr>
            <p:cNvPr id="4796" name="Google Shape;4796;p8"/>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8"/>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8"/>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8"/>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8"/>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8"/>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8"/>
          <p:cNvGrpSpPr/>
          <p:nvPr/>
        </p:nvGrpSpPr>
        <p:grpSpPr>
          <a:xfrm rot="-3416449">
            <a:off x="209133" y="297661"/>
            <a:ext cx="1732707" cy="1656572"/>
            <a:chOff x="7746758" y="194662"/>
            <a:chExt cx="1299542" cy="1242440"/>
          </a:xfrm>
        </p:grpSpPr>
        <p:sp>
          <p:nvSpPr>
            <p:cNvPr id="4803" name="Google Shape;4803;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8" name="Google Shape;4808;p8"/>
          <p:cNvGrpSpPr/>
          <p:nvPr/>
        </p:nvGrpSpPr>
        <p:grpSpPr>
          <a:xfrm>
            <a:off x="2090334" y="462057"/>
            <a:ext cx="298641" cy="366239"/>
            <a:chOff x="7314226" y="2364570"/>
            <a:chExt cx="170431" cy="208992"/>
          </a:xfrm>
        </p:grpSpPr>
        <p:sp>
          <p:nvSpPr>
            <p:cNvPr id="4809" name="Google Shape;4809;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3" name="Google Shape;4813;p8"/>
          <p:cNvSpPr/>
          <p:nvPr/>
        </p:nvSpPr>
        <p:spPr>
          <a:xfrm>
            <a:off x="381351" y="21995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14" name="Google Shape;4814;p8"/>
          <p:cNvGrpSpPr/>
          <p:nvPr/>
        </p:nvGrpSpPr>
        <p:grpSpPr>
          <a:xfrm>
            <a:off x="3349882" y="176017"/>
            <a:ext cx="233233" cy="286047"/>
            <a:chOff x="2067386" y="2215512"/>
            <a:chExt cx="174925" cy="214535"/>
          </a:xfrm>
        </p:grpSpPr>
        <p:sp>
          <p:nvSpPr>
            <p:cNvPr id="4815" name="Google Shape;481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9" name="Google Shape;4819;p8"/>
          <p:cNvSpPr/>
          <p:nvPr/>
        </p:nvSpPr>
        <p:spPr>
          <a:xfrm flipH="1">
            <a:off x="2966661" y="6165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0" name="Google Shape;4820;p8"/>
          <p:cNvSpPr/>
          <p:nvPr/>
        </p:nvSpPr>
        <p:spPr>
          <a:xfrm flipH="1">
            <a:off x="739928" y="2839741"/>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161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21"/>
        <p:cNvGrpSpPr/>
        <p:nvPr/>
      </p:nvGrpSpPr>
      <p:grpSpPr>
        <a:xfrm>
          <a:off x="0" y="0"/>
          <a:ext cx="0" cy="0"/>
          <a:chOff x="0" y="0"/>
          <a:chExt cx="0" cy="0"/>
        </a:xfrm>
      </p:grpSpPr>
      <p:grpSp>
        <p:nvGrpSpPr>
          <p:cNvPr id="4822" name="Google Shape;4822;p9"/>
          <p:cNvGrpSpPr/>
          <p:nvPr/>
        </p:nvGrpSpPr>
        <p:grpSpPr>
          <a:xfrm>
            <a:off x="-59163" y="-149462"/>
            <a:ext cx="12310325" cy="7156923"/>
            <a:chOff x="-36097" y="-112100"/>
            <a:chExt cx="9232744" cy="5367692"/>
          </a:xfrm>
        </p:grpSpPr>
        <p:sp>
          <p:nvSpPr>
            <p:cNvPr id="4823" name="Google Shape;4823;p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8" name="Google Shape;5458;p9"/>
          <p:cNvSpPr txBox="1">
            <a:spLocks noGrp="1"/>
          </p:cNvSpPr>
          <p:nvPr>
            <p:ph type="title"/>
          </p:nvPr>
        </p:nvSpPr>
        <p:spPr>
          <a:xfrm>
            <a:off x="960000" y="1942233"/>
            <a:ext cx="7590400" cy="19168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1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59" name="Google Shape;5459;p9"/>
          <p:cNvSpPr txBox="1">
            <a:spLocks noGrp="1"/>
          </p:cNvSpPr>
          <p:nvPr>
            <p:ph type="subTitle" idx="1"/>
          </p:nvPr>
        </p:nvSpPr>
        <p:spPr>
          <a:xfrm>
            <a:off x="960000" y="3950967"/>
            <a:ext cx="7590400" cy="9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460" name="Google Shape;5460;p9"/>
          <p:cNvGrpSpPr/>
          <p:nvPr/>
        </p:nvGrpSpPr>
        <p:grpSpPr>
          <a:xfrm>
            <a:off x="390412" y="-56672"/>
            <a:ext cx="1254661" cy="1831317"/>
            <a:chOff x="2423325" y="228725"/>
            <a:chExt cx="682425" cy="996075"/>
          </a:xfrm>
        </p:grpSpPr>
        <p:sp>
          <p:nvSpPr>
            <p:cNvPr id="5461" name="Google Shape;5461;p9"/>
            <p:cNvSpPr/>
            <p:nvPr/>
          </p:nvSpPr>
          <p:spPr>
            <a:xfrm>
              <a:off x="2685425" y="1011425"/>
              <a:ext cx="93975" cy="213375"/>
            </a:xfrm>
            <a:custGeom>
              <a:avLst/>
              <a:gdLst/>
              <a:ahLst/>
              <a:cxnLst/>
              <a:rect l="l" t="t" r="r" b="b"/>
              <a:pathLst>
                <a:path w="3759" h="8535" fill="none" extrusionOk="0">
                  <a:moveTo>
                    <a:pt x="3758" y="1"/>
                  </a:moveTo>
                  <a:cubicBezTo>
                    <a:pt x="3673" y="3787"/>
                    <a:pt x="2515" y="6697"/>
                    <a:pt x="0" y="8534"/>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9"/>
            <p:cNvSpPr/>
            <p:nvPr/>
          </p:nvSpPr>
          <p:spPr>
            <a:xfrm>
              <a:off x="2637375" y="1002950"/>
              <a:ext cx="111650" cy="208425"/>
            </a:xfrm>
            <a:custGeom>
              <a:avLst/>
              <a:gdLst/>
              <a:ahLst/>
              <a:cxnLst/>
              <a:rect l="l" t="t" r="r" b="b"/>
              <a:pathLst>
                <a:path w="4466" h="8337" fill="none" extrusionOk="0">
                  <a:moveTo>
                    <a:pt x="4465" y="1"/>
                  </a:moveTo>
                  <a:cubicBezTo>
                    <a:pt x="3928" y="3194"/>
                    <a:pt x="2346" y="6132"/>
                    <a:pt x="1" y="8336"/>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9"/>
            <p:cNvSpPr/>
            <p:nvPr/>
          </p:nvSpPr>
          <p:spPr>
            <a:xfrm>
              <a:off x="2582275" y="988125"/>
              <a:ext cx="137075" cy="200650"/>
            </a:xfrm>
            <a:custGeom>
              <a:avLst/>
              <a:gdLst/>
              <a:ahLst/>
              <a:cxnLst/>
              <a:rect l="l" t="t" r="r" b="b"/>
              <a:pathLst>
                <a:path w="5483" h="8026" fill="none" extrusionOk="0">
                  <a:moveTo>
                    <a:pt x="5482" y="0"/>
                  </a:moveTo>
                  <a:cubicBezTo>
                    <a:pt x="4832" y="2967"/>
                    <a:pt x="2515" y="6414"/>
                    <a:pt x="1" y="802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9"/>
            <p:cNvSpPr/>
            <p:nvPr/>
          </p:nvSpPr>
          <p:spPr>
            <a:xfrm>
              <a:off x="2423325" y="933025"/>
              <a:ext cx="201375" cy="126475"/>
            </a:xfrm>
            <a:custGeom>
              <a:avLst/>
              <a:gdLst/>
              <a:ahLst/>
              <a:cxnLst/>
              <a:rect l="l" t="t" r="r" b="b"/>
              <a:pathLst>
                <a:path w="8055" h="5059" fill="none" extrusionOk="0">
                  <a:moveTo>
                    <a:pt x="8054" y="0"/>
                  </a:moveTo>
                  <a:cubicBezTo>
                    <a:pt x="6669" y="2967"/>
                    <a:pt x="3109" y="3561"/>
                    <a:pt x="1" y="5058"/>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9"/>
            <p:cNvSpPr/>
            <p:nvPr/>
          </p:nvSpPr>
          <p:spPr>
            <a:xfrm>
              <a:off x="2475600" y="953500"/>
              <a:ext cx="173800" cy="176625"/>
            </a:xfrm>
            <a:custGeom>
              <a:avLst/>
              <a:gdLst/>
              <a:ahLst/>
              <a:cxnLst/>
              <a:rect l="l" t="t" r="r" b="b"/>
              <a:pathLst>
                <a:path w="6952" h="7065" fill="none" extrusionOk="0">
                  <a:moveTo>
                    <a:pt x="6952" y="1"/>
                  </a:moveTo>
                  <a:cubicBezTo>
                    <a:pt x="5793" y="4126"/>
                    <a:pt x="2487" y="4748"/>
                    <a:pt x="1" y="706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9"/>
            <p:cNvSpPr/>
            <p:nvPr/>
          </p:nvSpPr>
          <p:spPr>
            <a:xfrm>
              <a:off x="2537075" y="968350"/>
              <a:ext cx="142000" cy="194275"/>
            </a:xfrm>
            <a:custGeom>
              <a:avLst/>
              <a:gdLst/>
              <a:ahLst/>
              <a:cxnLst/>
              <a:rect l="l" t="t" r="r" b="b"/>
              <a:pathLst>
                <a:path w="5680" h="7771" fill="none" extrusionOk="0">
                  <a:moveTo>
                    <a:pt x="5680" y="0"/>
                  </a:moveTo>
                  <a:cubicBezTo>
                    <a:pt x="4663" y="3871"/>
                    <a:pt x="2232" y="5990"/>
                    <a:pt x="0" y="777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9"/>
            <p:cNvSpPr/>
            <p:nvPr/>
          </p:nvSpPr>
          <p:spPr>
            <a:xfrm>
              <a:off x="2937600" y="228725"/>
              <a:ext cx="86925" cy="276225"/>
            </a:xfrm>
            <a:custGeom>
              <a:avLst/>
              <a:gdLst/>
              <a:ahLst/>
              <a:cxnLst/>
              <a:rect l="l" t="t" r="r" b="b"/>
              <a:pathLst>
                <a:path w="3477" h="11049" fill="none" extrusionOk="0">
                  <a:moveTo>
                    <a:pt x="1" y="11049"/>
                  </a:moveTo>
                  <a:cubicBezTo>
                    <a:pt x="2205" y="7602"/>
                    <a:pt x="3476" y="3730"/>
                    <a:pt x="2318" y="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9"/>
            <p:cNvSpPr/>
            <p:nvPr/>
          </p:nvSpPr>
          <p:spPr>
            <a:xfrm>
              <a:off x="2610525" y="887100"/>
              <a:ext cx="196425" cy="143425"/>
            </a:xfrm>
            <a:custGeom>
              <a:avLst/>
              <a:gdLst/>
              <a:ahLst/>
              <a:cxnLst/>
              <a:rect l="l" t="t" r="r" b="b"/>
              <a:pathLst>
                <a:path w="7857" h="5737" extrusionOk="0">
                  <a:moveTo>
                    <a:pt x="1216" y="1"/>
                  </a:moveTo>
                  <a:lnTo>
                    <a:pt x="1" y="2402"/>
                  </a:lnTo>
                  <a:cubicBezTo>
                    <a:pt x="1809" y="4183"/>
                    <a:pt x="4155" y="5369"/>
                    <a:pt x="6669" y="5737"/>
                  </a:cubicBezTo>
                  <a:lnTo>
                    <a:pt x="7856" y="3335"/>
                  </a:lnTo>
                  <a:lnTo>
                    <a:pt x="1216" y="1"/>
                  </a:ln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9"/>
            <p:cNvSpPr/>
            <p:nvPr/>
          </p:nvSpPr>
          <p:spPr>
            <a:xfrm>
              <a:off x="2840125" y="480400"/>
              <a:ext cx="157550" cy="124450"/>
            </a:xfrm>
            <a:custGeom>
              <a:avLst/>
              <a:gdLst/>
              <a:ahLst/>
              <a:cxnLst/>
              <a:rect l="l" t="t" r="r" b="b"/>
              <a:pathLst>
                <a:path w="6302" h="4978" extrusionOk="0">
                  <a:moveTo>
                    <a:pt x="2723" y="1"/>
                  </a:moveTo>
                  <a:cubicBezTo>
                    <a:pt x="1796" y="1"/>
                    <a:pt x="964" y="420"/>
                    <a:pt x="594" y="1180"/>
                  </a:cubicBezTo>
                  <a:cubicBezTo>
                    <a:pt x="0" y="2366"/>
                    <a:pt x="650" y="3892"/>
                    <a:pt x="2091" y="4599"/>
                  </a:cubicBezTo>
                  <a:cubicBezTo>
                    <a:pt x="2584" y="4855"/>
                    <a:pt x="3105" y="4977"/>
                    <a:pt x="3598" y="4977"/>
                  </a:cubicBezTo>
                  <a:cubicBezTo>
                    <a:pt x="4517" y="4977"/>
                    <a:pt x="5340" y="4552"/>
                    <a:pt x="5708" y="3779"/>
                  </a:cubicBezTo>
                  <a:cubicBezTo>
                    <a:pt x="6301" y="2621"/>
                    <a:pt x="5651" y="1067"/>
                    <a:pt x="4210" y="360"/>
                  </a:cubicBezTo>
                  <a:cubicBezTo>
                    <a:pt x="3724" y="117"/>
                    <a:pt x="3210" y="1"/>
                    <a:pt x="2723"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9"/>
            <p:cNvSpPr/>
            <p:nvPr/>
          </p:nvSpPr>
          <p:spPr>
            <a:xfrm>
              <a:off x="2522225" y="521300"/>
              <a:ext cx="583525" cy="458950"/>
            </a:xfrm>
            <a:custGeom>
              <a:avLst/>
              <a:gdLst/>
              <a:ahLst/>
              <a:cxnLst/>
              <a:rect l="l" t="t" r="r" b="b"/>
              <a:pathLst>
                <a:path w="23341" h="18358" extrusionOk="0">
                  <a:moveTo>
                    <a:pt x="10112" y="1"/>
                  </a:moveTo>
                  <a:cubicBezTo>
                    <a:pt x="6689" y="1"/>
                    <a:pt x="3620" y="1572"/>
                    <a:pt x="2177" y="4404"/>
                  </a:cubicBezTo>
                  <a:cubicBezTo>
                    <a:pt x="1" y="8727"/>
                    <a:pt x="2487" y="14378"/>
                    <a:pt x="7715" y="17006"/>
                  </a:cubicBezTo>
                  <a:cubicBezTo>
                    <a:pt x="9518" y="17922"/>
                    <a:pt x="11415" y="18358"/>
                    <a:pt x="13216" y="18358"/>
                  </a:cubicBezTo>
                  <a:cubicBezTo>
                    <a:pt x="16637" y="18358"/>
                    <a:pt x="19711" y="16787"/>
                    <a:pt x="21137" y="13954"/>
                  </a:cubicBezTo>
                  <a:cubicBezTo>
                    <a:pt x="23341" y="9631"/>
                    <a:pt x="20854" y="3980"/>
                    <a:pt x="15627" y="1352"/>
                  </a:cubicBezTo>
                  <a:cubicBezTo>
                    <a:pt x="13814" y="436"/>
                    <a:pt x="11914" y="1"/>
                    <a:pt x="10112"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9"/>
            <p:cNvSpPr/>
            <p:nvPr/>
          </p:nvSpPr>
          <p:spPr>
            <a:xfrm>
              <a:off x="2587925" y="507050"/>
              <a:ext cx="452125" cy="487450"/>
            </a:xfrm>
            <a:custGeom>
              <a:avLst/>
              <a:gdLst/>
              <a:ahLst/>
              <a:cxnLst/>
              <a:rect l="l" t="t" r="r" b="b"/>
              <a:pathLst>
                <a:path w="18085" h="19498" fill="none" extrusionOk="0">
                  <a:moveTo>
                    <a:pt x="12999" y="1922"/>
                  </a:moveTo>
                  <a:cubicBezTo>
                    <a:pt x="16785" y="3843"/>
                    <a:pt x="18085" y="8901"/>
                    <a:pt x="15909" y="13225"/>
                  </a:cubicBezTo>
                  <a:cubicBezTo>
                    <a:pt x="13733" y="17548"/>
                    <a:pt x="8873" y="19498"/>
                    <a:pt x="5087" y="17576"/>
                  </a:cubicBezTo>
                  <a:cubicBezTo>
                    <a:pt x="1300" y="15683"/>
                    <a:pt x="1" y="10625"/>
                    <a:pt x="2176" y="6302"/>
                  </a:cubicBezTo>
                  <a:cubicBezTo>
                    <a:pt x="4352" y="1950"/>
                    <a:pt x="9212" y="1"/>
                    <a:pt x="12999" y="1922"/>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9"/>
            <p:cNvSpPr/>
            <p:nvPr/>
          </p:nvSpPr>
          <p:spPr>
            <a:xfrm>
              <a:off x="2672000" y="533200"/>
              <a:ext cx="284000" cy="435175"/>
            </a:xfrm>
            <a:custGeom>
              <a:avLst/>
              <a:gdLst/>
              <a:ahLst/>
              <a:cxnLst/>
              <a:rect l="l" t="t" r="r" b="b"/>
              <a:pathLst>
                <a:path w="11360" h="17407" fill="none" extrusionOk="0">
                  <a:moveTo>
                    <a:pt x="2572" y="7121"/>
                  </a:moveTo>
                  <a:cubicBezTo>
                    <a:pt x="396" y="11472"/>
                    <a:pt x="0" y="15682"/>
                    <a:pt x="1724" y="16530"/>
                  </a:cubicBezTo>
                  <a:cubicBezTo>
                    <a:pt x="3447" y="17406"/>
                    <a:pt x="6612" y="14609"/>
                    <a:pt x="8788" y="10257"/>
                  </a:cubicBezTo>
                  <a:cubicBezTo>
                    <a:pt x="10964" y="5934"/>
                    <a:pt x="11359" y="1724"/>
                    <a:pt x="9636" y="876"/>
                  </a:cubicBezTo>
                  <a:cubicBezTo>
                    <a:pt x="7912" y="0"/>
                    <a:pt x="4747" y="2797"/>
                    <a:pt x="2572" y="7121"/>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9"/>
            <p:cNvSpPr/>
            <p:nvPr/>
          </p:nvSpPr>
          <p:spPr>
            <a:xfrm>
              <a:off x="2522225" y="585475"/>
              <a:ext cx="546075" cy="394475"/>
            </a:xfrm>
            <a:custGeom>
              <a:avLst/>
              <a:gdLst/>
              <a:ahLst/>
              <a:cxnLst/>
              <a:rect l="l" t="t" r="r" b="b"/>
              <a:pathLst>
                <a:path w="21843" h="15779" extrusionOk="0">
                  <a:moveTo>
                    <a:pt x="3476" y="0"/>
                  </a:moveTo>
                  <a:cubicBezTo>
                    <a:pt x="2968" y="537"/>
                    <a:pt x="2516" y="1159"/>
                    <a:pt x="2177" y="1808"/>
                  </a:cubicBezTo>
                  <a:cubicBezTo>
                    <a:pt x="1" y="6160"/>
                    <a:pt x="2487" y="11783"/>
                    <a:pt x="7715" y="14439"/>
                  </a:cubicBezTo>
                  <a:cubicBezTo>
                    <a:pt x="9518" y="15346"/>
                    <a:pt x="11416" y="15778"/>
                    <a:pt x="13217" y="15778"/>
                  </a:cubicBezTo>
                  <a:cubicBezTo>
                    <a:pt x="16638" y="15778"/>
                    <a:pt x="19711" y="14219"/>
                    <a:pt x="21137" y="11387"/>
                  </a:cubicBezTo>
                  <a:cubicBezTo>
                    <a:pt x="21476" y="10709"/>
                    <a:pt x="21702" y="10003"/>
                    <a:pt x="21843" y="9268"/>
                  </a:cubicBezTo>
                  <a:lnTo>
                    <a:pt x="21843" y="9268"/>
                  </a:lnTo>
                  <a:cubicBezTo>
                    <a:pt x="20205" y="10940"/>
                    <a:pt x="17805" y="11840"/>
                    <a:pt x="15199" y="11840"/>
                  </a:cubicBezTo>
                  <a:cubicBezTo>
                    <a:pt x="13401" y="11840"/>
                    <a:pt x="11504" y="11411"/>
                    <a:pt x="9693" y="10511"/>
                  </a:cubicBezTo>
                  <a:cubicBezTo>
                    <a:pt x="5285" y="8279"/>
                    <a:pt x="2855" y="3899"/>
                    <a:pt x="3476"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4" name="Google Shape;5474;p9"/>
          <p:cNvSpPr/>
          <p:nvPr/>
        </p:nvSpPr>
        <p:spPr>
          <a:xfrm>
            <a:off x="1830900" y="2616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5" name="Google Shape;5475;p9"/>
          <p:cNvGrpSpPr/>
          <p:nvPr/>
        </p:nvGrpSpPr>
        <p:grpSpPr>
          <a:xfrm>
            <a:off x="2228436" y="713327"/>
            <a:ext cx="227241" cy="278656"/>
            <a:chOff x="7314226" y="2364570"/>
            <a:chExt cx="170431" cy="208992"/>
          </a:xfrm>
        </p:grpSpPr>
        <p:sp>
          <p:nvSpPr>
            <p:cNvPr id="5476" name="Google Shape;5476;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0" name="Google Shape;5480;p9"/>
          <p:cNvSpPr/>
          <p:nvPr/>
        </p:nvSpPr>
        <p:spPr>
          <a:xfrm>
            <a:off x="2800029" y="318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1" name="Google Shape;5481;p9"/>
          <p:cNvGrpSpPr/>
          <p:nvPr/>
        </p:nvGrpSpPr>
        <p:grpSpPr>
          <a:xfrm>
            <a:off x="3550936" y="238176"/>
            <a:ext cx="227241" cy="278656"/>
            <a:chOff x="7314226" y="2364570"/>
            <a:chExt cx="170431" cy="208992"/>
          </a:xfrm>
        </p:grpSpPr>
        <p:sp>
          <p:nvSpPr>
            <p:cNvPr id="5482" name="Google Shape;5482;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6" name="Google Shape;5486;p9"/>
          <p:cNvSpPr/>
          <p:nvPr/>
        </p:nvSpPr>
        <p:spPr>
          <a:xfrm>
            <a:off x="4239391" y="653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7" name="Google Shape;5487;p9"/>
          <p:cNvSpPr/>
          <p:nvPr/>
        </p:nvSpPr>
        <p:spPr>
          <a:xfrm>
            <a:off x="5200900" y="178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8" name="Google Shape;5488;p9"/>
          <p:cNvGrpSpPr/>
          <p:nvPr/>
        </p:nvGrpSpPr>
        <p:grpSpPr>
          <a:xfrm>
            <a:off x="5782769" y="574009"/>
            <a:ext cx="227241" cy="278656"/>
            <a:chOff x="7314226" y="2364570"/>
            <a:chExt cx="170431" cy="208992"/>
          </a:xfrm>
        </p:grpSpPr>
        <p:sp>
          <p:nvSpPr>
            <p:cNvPr id="5489" name="Google Shape;5489;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3" name="Google Shape;5493;p9"/>
          <p:cNvGrpSpPr/>
          <p:nvPr/>
        </p:nvGrpSpPr>
        <p:grpSpPr>
          <a:xfrm>
            <a:off x="6595136" y="208327"/>
            <a:ext cx="227241" cy="278656"/>
            <a:chOff x="7314226" y="2364570"/>
            <a:chExt cx="170431" cy="208992"/>
          </a:xfrm>
        </p:grpSpPr>
        <p:sp>
          <p:nvSpPr>
            <p:cNvPr id="5494" name="Google Shape;5494;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8" name="Google Shape;5498;p9"/>
          <p:cNvSpPr/>
          <p:nvPr/>
        </p:nvSpPr>
        <p:spPr>
          <a:xfrm>
            <a:off x="7541825" y="317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99" name="Google Shape;5499;p9"/>
          <p:cNvGrpSpPr/>
          <p:nvPr/>
        </p:nvGrpSpPr>
        <p:grpSpPr>
          <a:xfrm flipH="1">
            <a:off x="4137786" y="5507795"/>
            <a:ext cx="1382700" cy="2715661"/>
            <a:chOff x="6146500" y="2878738"/>
            <a:chExt cx="728350" cy="1430500"/>
          </a:xfrm>
        </p:grpSpPr>
        <p:sp>
          <p:nvSpPr>
            <p:cNvPr id="5500" name="Google Shape;5500;p9"/>
            <p:cNvSpPr/>
            <p:nvPr/>
          </p:nvSpPr>
          <p:spPr>
            <a:xfrm>
              <a:off x="6157100" y="3429738"/>
              <a:ext cx="511475" cy="879500"/>
            </a:xfrm>
            <a:custGeom>
              <a:avLst/>
              <a:gdLst/>
              <a:ahLst/>
              <a:cxnLst/>
              <a:rect l="l" t="t" r="r" b="b"/>
              <a:pathLst>
                <a:path w="20459" h="35180" fill="none" extrusionOk="0">
                  <a:moveTo>
                    <a:pt x="1" y="35179"/>
                  </a:moveTo>
                  <a:lnTo>
                    <a:pt x="3504" y="16502"/>
                  </a:lnTo>
                  <a:lnTo>
                    <a:pt x="20458"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9"/>
            <p:cNvSpPr/>
            <p:nvPr/>
          </p:nvSpPr>
          <p:spPr>
            <a:xfrm>
              <a:off x="6373275" y="3344963"/>
              <a:ext cx="124350" cy="372300"/>
            </a:xfrm>
            <a:custGeom>
              <a:avLst/>
              <a:gdLst/>
              <a:ahLst/>
              <a:cxnLst/>
              <a:rect l="l" t="t" r="r" b="b"/>
              <a:pathLst>
                <a:path w="4974" h="14892" fill="none" extrusionOk="0">
                  <a:moveTo>
                    <a:pt x="4973" y="0"/>
                  </a:moveTo>
                  <a:lnTo>
                    <a:pt x="0" y="1489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9"/>
            <p:cNvSpPr/>
            <p:nvPr/>
          </p:nvSpPr>
          <p:spPr>
            <a:xfrm>
              <a:off x="6244700" y="3222763"/>
              <a:ext cx="84075" cy="619525"/>
            </a:xfrm>
            <a:custGeom>
              <a:avLst/>
              <a:gdLst/>
              <a:ahLst/>
              <a:cxnLst/>
              <a:rect l="l" t="t" r="r" b="b"/>
              <a:pathLst>
                <a:path w="3363" h="24781" fill="none" extrusionOk="0">
                  <a:moveTo>
                    <a:pt x="3363" y="0"/>
                  </a:moveTo>
                  <a:lnTo>
                    <a:pt x="0" y="2478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9"/>
            <p:cNvSpPr/>
            <p:nvPr/>
          </p:nvSpPr>
          <p:spPr>
            <a:xfrm>
              <a:off x="6668550" y="3354838"/>
              <a:ext cx="206300" cy="80900"/>
            </a:xfrm>
            <a:custGeom>
              <a:avLst/>
              <a:gdLst/>
              <a:ahLst/>
              <a:cxnLst/>
              <a:rect l="l" t="t" r="r" b="b"/>
              <a:pathLst>
                <a:path w="8252" h="3236" extrusionOk="0">
                  <a:moveTo>
                    <a:pt x="8251" y="1"/>
                  </a:moveTo>
                  <a:lnTo>
                    <a:pt x="0" y="2996"/>
                  </a:lnTo>
                  <a:cubicBezTo>
                    <a:pt x="0" y="2996"/>
                    <a:pt x="656" y="3236"/>
                    <a:pt x="1708" y="3236"/>
                  </a:cubicBezTo>
                  <a:cubicBezTo>
                    <a:pt x="3287" y="3236"/>
                    <a:pt x="5759" y="2697"/>
                    <a:pt x="825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9"/>
            <p:cNvSpPr/>
            <p:nvPr/>
          </p:nvSpPr>
          <p:spPr>
            <a:xfrm>
              <a:off x="6248225" y="3838788"/>
              <a:ext cx="190050" cy="86025"/>
            </a:xfrm>
            <a:custGeom>
              <a:avLst/>
              <a:gdLst/>
              <a:ahLst/>
              <a:cxnLst/>
              <a:rect l="l" t="t" r="r" b="b"/>
              <a:pathLst>
                <a:path w="7602" h="3441" extrusionOk="0">
                  <a:moveTo>
                    <a:pt x="833" y="1"/>
                  </a:moveTo>
                  <a:cubicBezTo>
                    <a:pt x="560" y="1"/>
                    <a:pt x="283" y="9"/>
                    <a:pt x="1" y="27"/>
                  </a:cubicBezTo>
                  <a:cubicBezTo>
                    <a:pt x="753" y="1156"/>
                    <a:pt x="3543" y="3441"/>
                    <a:pt x="6103" y="3441"/>
                  </a:cubicBezTo>
                  <a:cubicBezTo>
                    <a:pt x="6618" y="3441"/>
                    <a:pt x="7124" y="3348"/>
                    <a:pt x="7602" y="3135"/>
                  </a:cubicBezTo>
                  <a:cubicBezTo>
                    <a:pt x="5953" y="946"/>
                    <a:pt x="3647" y="1"/>
                    <a:pt x="83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9"/>
            <p:cNvSpPr/>
            <p:nvPr/>
          </p:nvSpPr>
          <p:spPr>
            <a:xfrm>
              <a:off x="6497600" y="3152813"/>
              <a:ext cx="204875" cy="192275"/>
            </a:xfrm>
            <a:custGeom>
              <a:avLst/>
              <a:gdLst/>
              <a:ahLst/>
              <a:cxnLst/>
              <a:rect l="l" t="t" r="r" b="b"/>
              <a:pathLst>
                <a:path w="8195" h="7691" extrusionOk="0">
                  <a:moveTo>
                    <a:pt x="8195" y="1"/>
                  </a:moveTo>
                  <a:lnTo>
                    <a:pt x="0" y="7686"/>
                  </a:lnTo>
                  <a:cubicBezTo>
                    <a:pt x="0" y="7686"/>
                    <a:pt x="48" y="7690"/>
                    <a:pt x="136" y="7690"/>
                  </a:cubicBezTo>
                  <a:cubicBezTo>
                    <a:pt x="984" y="7690"/>
                    <a:pt x="5585" y="7343"/>
                    <a:pt x="819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9"/>
            <p:cNvSpPr/>
            <p:nvPr/>
          </p:nvSpPr>
          <p:spPr>
            <a:xfrm>
              <a:off x="6239750" y="2878738"/>
              <a:ext cx="138475" cy="351800"/>
            </a:xfrm>
            <a:custGeom>
              <a:avLst/>
              <a:gdLst/>
              <a:ahLst/>
              <a:cxnLst/>
              <a:rect l="l" t="t" r="r" b="b"/>
              <a:pathLst>
                <a:path w="5539" h="14072" extrusionOk="0">
                  <a:moveTo>
                    <a:pt x="2713" y="0"/>
                  </a:moveTo>
                  <a:lnTo>
                    <a:pt x="2713" y="0"/>
                  </a:lnTo>
                  <a:cubicBezTo>
                    <a:pt x="1" y="7855"/>
                    <a:pt x="905" y="10540"/>
                    <a:pt x="3533" y="14072"/>
                  </a:cubicBezTo>
                  <a:cubicBezTo>
                    <a:pt x="4833" y="12235"/>
                    <a:pt x="5539" y="4408"/>
                    <a:pt x="2713"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9"/>
            <p:cNvSpPr/>
            <p:nvPr/>
          </p:nvSpPr>
          <p:spPr>
            <a:xfrm>
              <a:off x="6146500" y="3385238"/>
              <a:ext cx="130725" cy="219000"/>
            </a:xfrm>
            <a:custGeom>
              <a:avLst/>
              <a:gdLst/>
              <a:ahLst/>
              <a:cxnLst/>
              <a:rect l="l" t="t" r="r" b="b"/>
              <a:pathLst>
                <a:path w="5229" h="8760" extrusionOk="0">
                  <a:moveTo>
                    <a:pt x="1" y="0"/>
                  </a:moveTo>
                  <a:lnTo>
                    <a:pt x="1" y="0"/>
                  </a:lnTo>
                  <a:cubicBezTo>
                    <a:pt x="29" y="3250"/>
                    <a:pt x="2233" y="6075"/>
                    <a:pt x="5228" y="8760"/>
                  </a:cubicBezTo>
                  <a:cubicBezTo>
                    <a:pt x="5228" y="8760"/>
                    <a:pt x="3674" y="2063"/>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9"/>
            <p:cNvSpPr/>
            <p:nvPr/>
          </p:nvSpPr>
          <p:spPr>
            <a:xfrm>
              <a:off x="6668550" y="3109013"/>
              <a:ext cx="187925" cy="320750"/>
            </a:xfrm>
            <a:custGeom>
              <a:avLst/>
              <a:gdLst/>
              <a:ahLst/>
              <a:cxnLst/>
              <a:rect l="l" t="t" r="r" b="b"/>
              <a:pathLst>
                <a:path w="7517" h="12830" extrusionOk="0">
                  <a:moveTo>
                    <a:pt x="7516" y="1"/>
                  </a:moveTo>
                  <a:lnTo>
                    <a:pt x="7516" y="1"/>
                  </a:lnTo>
                  <a:cubicBezTo>
                    <a:pt x="3419" y="3024"/>
                    <a:pt x="1046" y="7404"/>
                    <a:pt x="0" y="12829"/>
                  </a:cubicBezTo>
                  <a:cubicBezTo>
                    <a:pt x="0" y="12829"/>
                    <a:pt x="5878" y="6980"/>
                    <a:pt x="7516"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9"/>
            <p:cNvSpPr/>
            <p:nvPr/>
          </p:nvSpPr>
          <p:spPr>
            <a:xfrm>
              <a:off x="6378200" y="3686588"/>
              <a:ext cx="228900" cy="59000"/>
            </a:xfrm>
            <a:custGeom>
              <a:avLst/>
              <a:gdLst/>
              <a:ahLst/>
              <a:cxnLst/>
              <a:rect l="l" t="t" r="r" b="b"/>
              <a:pathLst>
                <a:path w="9156" h="2360" extrusionOk="0">
                  <a:moveTo>
                    <a:pt x="4501" y="1"/>
                  </a:moveTo>
                  <a:cubicBezTo>
                    <a:pt x="2950" y="1"/>
                    <a:pt x="1450" y="354"/>
                    <a:pt x="1" y="1057"/>
                  </a:cubicBezTo>
                  <a:cubicBezTo>
                    <a:pt x="1" y="1057"/>
                    <a:pt x="2245" y="2359"/>
                    <a:pt x="4935" y="2359"/>
                  </a:cubicBezTo>
                  <a:cubicBezTo>
                    <a:pt x="6306" y="2359"/>
                    <a:pt x="7792" y="2021"/>
                    <a:pt x="9156" y="1001"/>
                  </a:cubicBezTo>
                  <a:cubicBezTo>
                    <a:pt x="7556" y="333"/>
                    <a:pt x="6005" y="1"/>
                    <a:pt x="450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9"/>
            <p:cNvSpPr/>
            <p:nvPr/>
          </p:nvSpPr>
          <p:spPr>
            <a:xfrm>
              <a:off x="6469325" y="3110438"/>
              <a:ext cx="97525" cy="234550"/>
            </a:xfrm>
            <a:custGeom>
              <a:avLst/>
              <a:gdLst/>
              <a:ahLst/>
              <a:cxnLst/>
              <a:rect l="l" t="t" r="r" b="b"/>
              <a:pathLst>
                <a:path w="3901" h="9382" extrusionOk="0">
                  <a:moveTo>
                    <a:pt x="3081" y="0"/>
                  </a:moveTo>
                  <a:lnTo>
                    <a:pt x="3081" y="0"/>
                  </a:lnTo>
                  <a:cubicBezTo>
                    <a:pt x="538" y="2798"/>
                    <a:pt x="1" y="5934"/>
                    <a:pt x="1103" y="9381"/>
                  </a:cubicBezTo>
                  <a:cubicBezTo>
                    <a:pt x="1103" y="9381"/>
                    <a:pt x="3900" y="4804"/>
                    <a:pt x="308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9"/>
            <p:cNvSpPr/>
            <p:nvPr/>
          </p:nvSpPr>
          <p:spPr>
            <a:xfrm>
              <a:off x="6325925" y="2971263"/>
              <a:ext cx="207025" cy="259275"/>
            </a:xfrm>
            <a:custGeom>
              <a:avLst/>
              <a:gdLst/>
              <a:ahLst/>
              <a:cxnLst/>
              <a:rect l="l" t="t" r="r" b="b"/>
              <a:pathLst>
                <a:path w="8281" h="10371" extrusionOk="0">
                  <a:moveTo>
                    <a:pt x="8280" y="1"/>
                  </a:moveTo>
                  <a:lnTo>
                    <a:pt x="8280" y="1"/>
                  </a:lnTo>
                  <a:cubicBezTo>
                    <a:pt x="8280" y="1"/>
                    <a:pt x="1" y="2742"/>
                    <a:pt x="86" y="10371"/>
                  </a:cubicBezTo>
                  <a:lnTo>
                    <a:pt x="8280"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2" name="Google Shape;5512;p9"/>
          <p:cNvGrpSpPr/>
          <p:nvPr/>
        </p:nvGrpSpPr>
        <p:grpSpPr>
          <a:xfrm rot="2699747" flipH="1">
            <a:off x="6893903" y="5501144"/>
            <a:ext cx="2587892" cy="2006893"/>
            <a:chOff x="665975" y="3810425"/>
            <a:chExt cx="2022603" cy="1568400"/>
          </a:xfrm>
        </p:grpSpPr>
        <p:sp>
          <p:nvSpPr>
            <p:cNvPr id="5513" name="Google Shape;5513;p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1939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93"/>
        <p:cNvGrpSpPr/>
        <p:nvPr/>
      </p:nvGrpSpPr>
      <p:grpSpPr>
        <a:xfrm>
          <a:off x="0" y="0"/>
          <a:ext cx="0" cy="0"/>
          <a:chOff x="0" y="0"/>
          <a:chExt cx="0" cy="0"/>
        </a:xfrm>
      </p:grpSpPr>
    </p:spTree>
    <p:extLst>
      <p:ext uri="{BB962C8B-B14F-4D97-AF65-F5344CB8AC3E}">
        <p14:creationId xmlns:p14="http://schemas.microsoft.com/office/powerpoint/2010/main" val="2068587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194"/>
        <p:cNvGrpSpPr/>
        <p:nvPr/>
      </p:nvGrpSpPr>
      <p:grpSpPr>
        <a:xfrm>
          <a:off x="0" y="0"/>
          <a:ext cx="0" cy="0"/>
          <a:chOff x="0" y="0"/>
          <a:chExt cx="0" cy="0"/>
        </a:xfrm>
      </p:grpSpPr>
      <p:grpSp>
        <p:nvGrpSpPr>
          <p:cNvPr id="6195" name="Google Shape;6195;p13"/>
          <p:cNvGrpSpPr/>
          <p:nvPr/>
        </p:nvGrpSpPr>
        <p:grpSpPr>
          <a:xfrm>
            <a:off x="-59163" y="-149462"/>
            <a:ext cx="12310325" cy="7156923"/>
            <a:chOff x="-36097" y="-112100"/>
            <a:chExt cx="9232744" cy="5367692"/>
          </a:xfrm>
        </p:grpSpPr>
        <p:sp>
          <p:nvSpPr>
            <p:cNvPr id="6196" name="Google Shape;6196;p1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9" name="Google Shape;6559;p1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0" name="Google Shape;6560;p1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1" name="Google Shape;6561;p1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3" name="Google Shape;6573;p1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4" name="Google Shape;6574;p1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5" name="Google Shape;6575;p1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6" name="Google Shape;6576;p1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7" name="Google Shape;6577;p1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8" name="Google Shape;6578;p1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9" name="Google Shape;6579;p1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0" name="Google Shape;6580;p1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1" name="Google Shape;6581;p1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2" name="Google Shape;6582;p1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3" name="Google Shape;6583;p1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4" name="Google Shape;6584;p1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5" name="Google Shape;6585;p1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6" name="Google Shape;6586;p1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7" name="Google Shape;6587;p1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8" name="Google Shape;6588;p1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9" name="Google Shape;6589;p1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0" name="Google Shape;6590;p1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1" name="Google Shape;6591;p1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2" name="Google Shape;6592;p1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3" name="Google Shape;6593;p1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4" name="Google Shape;6594;p1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5" name="Google Shape;6595;p1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6" name="Google Shape;6596;p1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7" name="Google Shape;6597;p1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8" name="Google Shape;6598;p1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9" name="Google Shape;6599;p1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0" name="Google Shape;6600;p1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1" name="Google Shape;6601;p1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2" name="Google Shape;6602;p1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3" name="Google Shape;6603;p1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4" name="Google Shape;6604;p1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5" name="Google Shape;6605;p1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6" name="Google Shape;6606;p1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7" name="Google Shape;6607;p1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8" name="Google Shape;6608;p1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9" name="Google Shape;6609;p1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0" name="Google Shape;6610;p1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1" name="Google Shape;6611;p1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2" name="Google Shape;6612;p1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3" name="Google Shape;6613;p1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4" name="Google Shape;6614;p1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5" name="Google Shape;6615;p1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6" name="Google Shape;6616;p1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7" name="Google Shape;6617;p1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8" name="Google Shape;6618;p1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9" name="Google Shape;6619;p1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0" name="Google Shape;6620;p1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1" name="Google Shape;6621;p1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2" name="Google Shape;6622;p1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3" name="Google Shape;6623;p1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4" name="Google Shape;6624;p1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5" name="Google Shape;6625;p1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6" name="Google Shape;6626;p1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7" name="Google Shape;6627;p1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8" name="Google Shape;6628;p1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9" name="Google Shape;6629;p1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0" name="Google Shape;6630;p1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1" name="Google Shape;6631;p1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2" name="Google Shape;6632;p1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3" name="Google Shape;6633;p1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4" name="Google Shape;6634;p1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5" name="Google Shape;6635;p1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6" name="Google Shape;6636;p1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7" name="Google Shape;6637;p1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8" name="Google Shape;6638;p1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9" name="Google Shape;6639;p1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0" name="Google Shape;6640;p1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1" name="Google Shape;6641;p1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2" name="Google Shape;6642;p1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3" name="Google Shape;6643;p1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4" name="Google Shape;6644;p1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5" name="Google Shape;6645;p1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6" name="Google Shape;6646;p1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7" name="Google Shape;6647;p1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8" name="Google Shape;6648;p1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9" name="Google Shape;6649;p1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0" name="Google Shape;6650;p1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1" name="Google Shape;6651;p1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2" name="Google Shape;6652;p1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3" name="Google Shape;6653;p1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4" name="Google Shape;6654;p1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5" name="Google Shape;6655;p1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6" name="Google Shape;6656;p1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7" name="Google Shape;6657;p1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8" name="Google Shape;6658;p1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9" name="Google Shape;6659;p1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0" name="Google Shape;6660;p1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1" name="Google Shape;6661;p1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2" name="Google Shape;6662;p1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3" name="Google Shape;6663;p1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4" name="Google Shape;6664;p1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5" name="Google Shape;6665;p1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6" name="Google Shape;6666;p1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7" name="Google Shape;6667;p1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8" name="Google Shape;6668;p1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9" name="Google Shape;6669;p1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0" name="Google Shape;6670;p1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1" name="Google Shape;6671;p1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2" name="Google Shape;6672;p1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3" name="Google Shape;6673;p1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4" name="Google Shape;6674;p1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5" name="Google Shape;6675;p1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6" name="Google Shape;6676;p1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7" name="Google Shape;6677;p1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1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1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1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1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1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1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1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1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1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1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1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9" name="Google Shape;6689;p1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0" name="Google Shape;6690;p1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1" name="Google Shape;6691;p1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2" name="Google Shape;6692;p1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3" name="Google Shape;6693;p1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4" name="Google Shape;6694;p1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5" name="Google Shape;6695;p1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6" name="Google Shape;6696;p1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7" name="Google Shape;6697;p1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8" name="Google Shape;6698;p1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9" name="Google Shape;6699;p1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1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1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1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1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1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1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1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1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1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1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1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1" name="Google Shape;6711;p1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2" name="Google Shape;6712;p1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3" name="Google Shape;6713;p1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4" name="Google Shape;6714;p1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5" name="Google Shape;6715;p1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6" name="Google Shape;6716;p1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7" name="Google Shape;6717;p1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8" name="Google Shape;6718;p1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9" name="Google Shape;6719;p1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0" name="Google Shape;6720;p1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1" name="Google Shape;6721;p1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2" name="Google Shape;6722;p1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3" name="Google Shape;6723;p1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4" name="Google Shape;6724;p1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5" name="Google Shape;6725;p1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6" name="Google Shape;6726;p1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7" name="Google Shape;6727;p1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8" name="Google Shape;6728;p1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9" name="Google Shape;6729;p1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0" name="Google Shape;6730;p1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1" name="Google Shape;6731;p1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2" name="Google Shape;6732;p1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3" name="Google Shape;6733;p1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4" name="Google Shape;6734;p1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5" name="Google Shape;6735;p1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1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1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1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1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1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1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1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1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1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1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1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7" name="Google Shape;6747;p1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8" name="Google Shape;6748;p1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9" name="Google Shape;6749;p1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0" name="Google Shape;6750;p1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1" name="Google Shape;6751;p1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1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1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1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1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1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1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1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1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1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1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1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1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1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1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1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1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1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1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1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1" name="Google Shape;6771;p1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2" name="Google Shape;6772;p1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1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1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1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1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1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1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1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1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1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1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1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1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1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1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1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1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1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1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1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1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1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1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1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1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1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1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1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1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1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1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1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1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1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1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1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1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1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1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1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1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1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1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1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1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1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1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1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1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1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1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1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1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1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1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1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1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1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1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1" name="Google Shape;6831;p13"/>
          <p:cNvSpPr txBox="1">
            <a:spLocks noGrp="1"/>
          </p:cNvSpPr>
          <p:nvPr>
            <p:ph type="title"/>
          </p:nvPr>
        </p:nvSpPr>
        <p:spPr>
          <a:xfrm>
            <a:off x="953467" y="2797467"/>
            <a:ext cx="8092000" cy="125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32" name="Google Shape;6832;p13"/>
          <p:cNvSpPr txBox="1">
            <a:spLocks noGrp="1"/>
          </p:cNvSpPr>
          <p:nvPr>
            <p:ph type="title" idx="2" hasCustomPrompt="1"/>
          </p:nvPr>
        </p:nvSpPr>
        <p:spPr>
          <a:xfrm>
            <a:off x="1150583" y="10679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833" name="Google Shape;6833;p13"/>
          <p:cNvSpPr txBox="1">
            <a:spLocks noGrp="1"/>
          </p:cNvSpPr>
          <p:nvPr>
            <p:ph type="subTitle" idx="1"/>
          </p:nvPr>
        </p:nvSpPr>
        <p:spPr>
          <a:xfrm>
            <a:off x="953467" y="3914700"/>
            <a:ext cx="8092000" cy="6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34" name="Google Shape;6834;p13"/>
          <p:cNvSpPr/>
          <p:nvPr/>
        </p:nvSpPr>
        <p:spPr>
          <a:xfrm flipH="1">
            <a:off x="7085227" y="6796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35" name="Google Shape;6835;p13"/>
          <p:cNvGrpSpPr/>
          <p:nvPr/>
        </p:nvGrpSpPr>
        <p:grpSpPr>
          <a:xfrm>
            <a:off x="11121932" y="5786950"/>
            <a:ext cx="233233" cy="286047"/>
            <a:chOff x="2067386" y="2215512"/>
            <a:chExt cx="174925" cy="214535"/>
          </a:xfrm>
        </p:grpSpPr>
        <p:sp>
          <p:nvSpPr>
            <p:cNvPr id="6836" name="Google Shape;6836;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0" name="Google Shape;6840;p13"/>
          <p:cNvGrpSpPr/>
          <p:nvPr/>
        </p:nvGrpSpPr>
        <p:grpSpPr>
          <a:xfrm>
            <a:off x="5831068" y="967657"/>
            <a:ext cx="298641" cy="366239"/>
            <a:chOff x="7314226" y="2364570"/>
            <a:chExt cx="170431" cy="208992"/>
          </a:xfrm>
        </p:grpSpPr>
        <p:sp>
          <p:nvSpPr>
            <p:cNvPr id="6841" name="Google Shape;6841;p1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1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1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1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5" name="Google Shape;6845;p13"/>
          <p:cNvSpPr/>
          <p:nvPr/>
        </p:nvSpPr>
        <p:spPr>
          <a:xfrm flipH="1">
            <a:off x="11620328" y="49258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6" name="Google Shape;6846;p13"/>
          <p:cNvSpPr/>
          <p:nvPr/>
        </p:nvSpPr>
        <p:spPr>
          <a:xfrm>
            <a:off x="11798084" y="6211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47" name="Google Shape;6847;p13"/>
          <p:cNvGrpSpPr/>
          <p:nvPr/>
        </p:nvGrpSpPr>
        <p:grpSpPr>
          <a:xfrm>
            <a:off x="11157416" y="4370017"/>
            <a:ext cx="233233" cy="286047"/>
            <a:chOff x="2067386" y="2215512"/>
            <a:chExt cx="174925" cy="214535"/>
          </a:xfrm>
        </p:grpSpPr>
        <p:sp>
          <p:nvSpPr>
            <p:cNvPr id="6848" name="Google Shape;6848;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2" name="Google Shape;6852;p13"/>
          <p:cNvGrpSpPr/>
          <p:nvPr/>
        </p:nvGrpSpPr>
        <p:grpSpPr>
          <a:xfrm>
            <a:off x="8129682" y="334983"/>
            <a:ext cx="233233" cy="286047"/>
            <a:chOff x="2067386" y="2215512"/>
            <a:chExt cx="174925" cy="214535"/>
          </a:xfrm>
        </p:grpSpPr>
        <p:sp>
          <p:nvSpPr>
            <p:cNvPr id="6853" name="Google Shape;6853;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7" name="Google Shape;6857;p13"/>
          <p:cNvSpPr/>
          <p:nvPr/>
        </p:nvSpPr>
        <p:spPr>
          <a:xfrm>
            <a:off x="3170904" y="261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8" name="Google Shape;6858;p13"/>
          <p:cNvSpPr/>
          <p:nvPr/>
        </p:nvSpPr>
        <p:spPr>
          <a:xfrm flipH="1">
            <a:off x="3723261" y="7758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59" name="Google Shape;6859;p13"/>
          <p:cNvGrpSpPr/>
          <p:nvPr/>
        </p:nvGrpSpPr>
        <p:grpSpPr>
          <a:xfrm>
            <a:off x="4433049" y="461783"/>
            <a:ext cx="233233" cy="286047"/>
            <a:chOff x="2067386" y="2215512"/>
            <a:chExt cx="174925" cy="214535"/>
          </a:xfrm>
        </p:grpSpPr>
        <p:sp>
          <p:nvSpPr>
            <p:cNvPr id="6860" name="Google Shape;6860;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4" name="Google Shape;6864;p13"/>
          <p:cNvGrpSpPr/>
          <p:nvPr/>
        </p:nvGrpSpPr>
        <p:grpSpPr>
          <a:xfrm>
            <a:off x="10214149" y="-1525209"/>
            <a:ext cx="1817860" cy="5519505"/>
            <a:chOff x="7660611" y="-1143907"/>
            <a:chExt cx="1363395" cy="4139629"/>
          </a:xfrm>
        </p:grpSpPr>
        <p:sp>
          <p:nvSpPr>
            <p:cNvPr id="6865" name="Google Shape;6865;p13"/>
            <p:cNvSpPr/>
            <p:nvPr/>
          </p:nvSpPr>
          <p:spPr>
            <a:xfrm flipH="1">
              <a:off x="8539763" y="-430773"/>
              <a:ext cx="484243" cy="3426494"/>
            </a:xfrm>
            <a:custGeom>
              <a:avLst/>
              <a:gdLst/>
              <a:ahLst/>
              <a:cxnLst/>
              <a:rect l="l" t="t" r="r" b="b"/>
              <a:pathLst>
                <a:path w="9608" h="67986" extrusionOk="0">
                  <a:moveTo>
                    <a:pt x="5426" y="0"/>
                  </a:moveTo>
                  <a:lnTo>
                    <a:pt x="4182" y="1159"/>
                  </a:lnTo>
                  <a:cubicBezTo>
                    <a:pt x="4182" y="1159"/>
                    <a:pt x="4166" y="1143"/>
                    <a:pt x="4139" y="1143"/>
                  </a:cubicBezTo>
                  <a:cubicBezTo>
                    <a:pt x="3893" y="1143"/>
                    <a:pt x="2724" y="2404"/>
                    <a:pt x="4098" y="27748"/>
                  </a:cubicBezTo>
                  <a:cubicBezTo>
                    <a:pt x="5115" y="46228"/>
                    <a:pt x="0" y="60639"/>
                    <a:pt x="0" y="60639"/>
                  </a:cubicBezTo>
                  <a:lnTo>
                    <a:pt x="5115" y="67985"/>
                  </a:lnTo>
                  <a:cubicBezTo>
                    <a:pt x="5115" y="67985"/>
                    <a:pt x="7008" y="64934"/>
                    <a:pt x="8308" y="47669"/>
                  </a:cubicBezTo>
                  <a:cubicBezTo>
                    <a:pt x="9608" y="30432"/>
                    <a:pt x="5115" y="12207"/>
                    <a:pt x="5426"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13"/>
            <p:cNvSpPr/>
            <p:nvPr/>
          </p:nvSpPr>
          <p:spPr>
            <a:xfrm flipH="1">
              <a:off x="8217554" y="-104252"/>
              <a:ext cx="387425" cy="1569406"/>
            </a:xfrm>
            <a:custGeom>
              <a:avLst/>
              <a:gdLst/>
              <a:ahLst/>
              <a:cxnLst/>
              <a:rect l="l" t="t" r="r" b="b"/>
              <a:pathLst>
                <a:path w="7687" h="31139" fill="none" extrusionOk="0">
                  <a:moveTo>
                    <a:pt x="1" y="0"/>
                  </a:moveTo>
                  <a:cubicBezTo>
                    <a:pt x="2233" y="7121"/>
                    <a:pt x="5765" y="18819"/>
                    <a:pt x="7687" y="31139"/>
                  </a:cubicBezTo>
                </a:path>
              </a:pathLst>
            </a:custGeom>
            <a:solidFill>
              <a:schemeClr val="dk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13"/>
            <p:cNvSpPr/>
            <p:nvPr/>
          </p:nvSpPr>
          <p:spPr>
            <a:xfrm flipH="1">
              <a:off x="8231816" y="327584"/>
              <a:ext cx="343224" cy="648749"/>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13"/>
            <p:cNvSpPr/>
            <p:nvPr/>
          </p:nvSpPr>
          <p:spPr>
            <a:xfrm flipH="1">
              <a:off x="8092202" y="1143678"/>
              <a:ext cx="269237" cy="650110"/>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13"/>
            <p:cNvSpPr/>
            <p:nvPr/>
          </p:nvSpPr>
          <p:spPr>
            <a:xfrm flipH="1">
              <a:off x="7660611" y="-1143907"/>
              <a:ext cx="517457" cy="3410820"/>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9050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70"/>
        <p:cNvGrpSpPr/>
        <p:nvPr/>
      </p:nvGrpSpPr>
      <p:grpSpPr>
        <a:xfrm>
          <a:off x="0" y="0"/>
          <a:ext cx="0" cy="0"/>
          <a:chOff x="0" y="0"/>
          <a:chExt cx="0" cy="0"/>
        </a:xfrm>
      </p:grpSpPr>
      <p:grpSp>
        <p:nvGrpSpPr>
          <p:cNvPr id="6871" name="Google Shape;6871;p14"/>
          <p:cNvGrpSpPr/>
          <p:nvPr/>
        </p:nvGrpSpPr>
        <p:grpSpPr>
          <a:xfrm>
            <a:off x="-59163" y="-149462"/>
            <a:ext cx="12310325" cy="7156923"/>
            <a:chOff x="-36097" y="-112100"/>
            <a:chExt cx="9232744" cy="5367692"/>
          </a:xfrm>
        </p:grpSpPr>
        <p:sp>
          <p:nvSpPr>
            <p:cNvPr id="6872" name="Google Shape;6872;p1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1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1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1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1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1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1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1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1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1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1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1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1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1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1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1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1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1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1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1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1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1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1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1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1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1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1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1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1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1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1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1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1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1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1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1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1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1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1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1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1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1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1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1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1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1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1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1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1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1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1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1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1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1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1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1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1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1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1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1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1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1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1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1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1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1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1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1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1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1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1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1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1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1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1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1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1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1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1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1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1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1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1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1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1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1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1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1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1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1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1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1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1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1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1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1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1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1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1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1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1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1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1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1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1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1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1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1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1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1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1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1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1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1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1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1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1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1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1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1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1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1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1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1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1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1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1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1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1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1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1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1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1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1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1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1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1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1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1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1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1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1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1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1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1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1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1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1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1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1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1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1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1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1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1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1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1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1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1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1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2" name="Google Shape;7032;p1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1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1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1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1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1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1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9" name="Google Shape;7039;p1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0" name="Google Shape;7040;p1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1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1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3" name="Google Shape;7043;p1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4" name="Google Shape;7044;p1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1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6" name="Google Shape;7046;p1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7" name="Google Shape;7047;p1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1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1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0" name="Google Shape;7050;p1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1" name="Google Shape;7051;p1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2" name="Google Shape;7052;p1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3" name="Google Shape;7053;p1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1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1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1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1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1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1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1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1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1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1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1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1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1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1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1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1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1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1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1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1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1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1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1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1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8" name="Google Shape;7078;p1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9" name="Google Shape;7079;p1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0" name="Google Shape;7080;p1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1" name="Google Shape;7081;p1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2" name="Google Shape;7082;p1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3" name="Google Shape;7083;p1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4" name="Google Shape;7084;p1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5" name="Google Shape;7085;p1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6" name="Google Shape;7086;p1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7" name="Google Shape;7087;p1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8" name="Google Shape;7088;p1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9" name="Google Shape;7089;p1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0" name="Google Shape;7090;p1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1" name="Google Shape;7091;p1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2" name="Google Shape;7092;p1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3" name="Google Shape;7093;p1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4" name="Google Shape;7094;p1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5" name="Google Shape;7095;p1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6" name="Google Shape;7096;p1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7" name="Google Shape;7097;p1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8" name="Google Shape;7098;p1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9" name="Google Shape;7099;p1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0" name="Google Shape;7100;p1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1" name="Google Shape;7101;p1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2" name="Google Shape;7102;p1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3" name="Google Shape;7103;p1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4" name="Google Shape;7104;p1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5" name="Google Shape;7105;p1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6" name="Google Shape;7106;p1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7" name="Google Shape;7107;p1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8" name="Google Shape;7108;p1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9" name="Google Shape;7109;p1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0" name="Google Shape;7110;p1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1" name="Google Shape;7111;p1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2" name="Google Shape;7112;p1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3" name="Google Shape;7113;p1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4" name="Google Shape;7114;p1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5" name="Google Shape;7115;p1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6" name="Google Shape;7116;p1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7" name="Google Shape;7117;p1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8" name="Google Shape;7118;p1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9" name="Google Shape;7119;p1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0" name="Google Shape;7120;p1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1" name="Google Shape;7121;p1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2" name="Google Shape;7122;p1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3" name="Google Shape;7123;p1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4" name="Google Shape;7124;p1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5" name="Google Shape;7125;p1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6" name="Google Shape;7126;p1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7" name="Google Shape;7127;p1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8" name="Google Shape;7128;p1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9" name="Google Shape;7129;p1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0" name="Google Shape;7130;p1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1" name="Google Shape;7131;p1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2" name="Google Shape;7132;p1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3" name="Google Shape;7133;p1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4" name="Google Shape;7134;p1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5" name="Google Shape;7135;p1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6" name="Google Shape;7136;p1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7" name="Google Shape;7137;p1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8" name="Google Shape;7138;p1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9" name="Google Shape;7139;p1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0" name="Google Shape;7140;p1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1" name="Google Shape;7141;p1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2" name="Google Shape;7142;p1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3" name="Google Shape;7143;p1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4" name="Google Shape;7144;p1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5" name="Google Shape;7145;p1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6" name="Google Shape;7146;p1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7" name="Google Shape;7147;p1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8" name="Google Shape;7148;p1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9" name="Google Shape;7149;p1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0" name="Google Shape;7150;p1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1" name="Google Shape;7151;p1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2" name="Google Shape;7152;p1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3" name="Google Shape;7153;p1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4" name="Google Shape;7154;p1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5" name="Google Shape;7155;p1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6" name="Google Shape;7156;p1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7" name="Google Shape;7157;p1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8" name="Google Shape;7158;p1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9" name="Google Shape;7159;p1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0" name="Google Shape;7160;p1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1" name="Google Shape;7161;p1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2" name="Google Shape;7162;p1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3" name="Google Shape;7163;p1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4" name="Google Shape;7164;p1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5" name="Google Shape;7165;p1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6" name="Google Shape;7166;p1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7" name="Google Shape;7167;p1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8" name="Google Shape;7168;p1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9" name="Google Shape;7169;p1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0" name="Google Shape;7170;p1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1" name="Google Shape;7171;p1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2" name="Google Shape;7172;p1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3" name="Google Shape;7173;p1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4" name="Google Shape;7174;p1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5" name="Google Shape;7175;p1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6" name="Google Shape;7176;p1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7" name="Google Shape;7177;p1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8" name="Google Shape;7178;p1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9" name="Google Shape;7179;p1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0" name="Google Shape;7180;p1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1" name="Google Shape;7181;p1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2" name="Google Shape;7182;p1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3" name="Google Shape;7183;p1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4" name="Google Shape;7184;p1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5" name="Google Shape;7185;p1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6" name="Google Shape;7186;p1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7" name="Google Shape;7187;p1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8" name="Google Shape;7188;p1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9" name="Google Shape;7189;p1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0" name="Google Shape;7190;p1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1" name="Google Shape;7191;p1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2" name="Google Shape;7192;p1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3" name="Google Shape;7193;p1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4" name="Google Shape;7194;p1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5" name="Google Shape;7195;p1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6" name="Google Shape;7196;p1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7" name="Google Shape;7197;p1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8" name="Google Shape;7198;p1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9" name="Google Shape;7199;p1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0" name="Google Shape;7200;p1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1" name="Google Shape;7201;p1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2" name="Google Shape;7202;p1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3" name="Google Shape;7203;p1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4" name="Google Shape;7204;p1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5" name="Google Shape;7205;p1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6" name="Google Shape;7206;p1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7" name="Google Shape;7207;p1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8" name="Google Shape;7208;p1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9" name="Google Shape;7209;p1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0" name="Google Shape;7210;p1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1" name="Google Shape;7211;p1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2" name="Google Shape;7212;p1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3" name="Google Shape;7213;p1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4" name="Google Shape;7214;p1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5" name="Google Shape;7215;p1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6" name="Google Shape;7216;p1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7" name="Google Shape;7217;p1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8" name="Google Shape;7218;p1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9" name="Google Shape;7219;p1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0" name="Google Shape;7220;p1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1" name="Google Shape;7221;p1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2" name="Google Shape;7222;p1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3" name="Google Shape;7223;p1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4" name="Google Shape;7224;p1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5" name="Google Shape;7225;p1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6" name="Google Shape;7226;p1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7" name="Google Shape;7227;p1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8" name="Google Shape;7228;p1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9" name="Google Shape;7229;p1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0" name="Google Shape;7230;p1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1" name="Google Shape;7231;p1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2" name="Google Shape;7232;p1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3" name="Google Shape;7233;p1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4" name="Google Shape;7234;p1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5" name="Google Shape;7235;p1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6" name="Google Shape;7236;p1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7" name="Google Shape;7237;p1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8" name="Google Shape;7238;p1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9" name="Google Shape;7239;p1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0" name="Google Shape;7240;p1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1" name="Google Shape;7241;p1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2" name="Google Shape;7242;p1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3" name="Google Shape;7243;p1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4" name="Google Shape;7244;p1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5" name="Google Shape;7245;p1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6" name="Google Shape;7246;p1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7" name="Google Shape;7247;p1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8" name="Google Shape;7248;p1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9" name="Google Shape;7249;p1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0" name="Google Shape;7250;p1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1" name="Google Shape;7251;p1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2" name="Google Shape;7252;p1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3" name="Google Shape;7253;p1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4" name="Google Shape;7254;p1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5" name="Google Shape;7255;p1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6" name="Google Shape;7256;p1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7" name="Google Shape;7257;p1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8" name="Google Shape;7258;p1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9" name="Google Shape;7259;p1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0" name="Google Shape;7260;p1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1" name="Google Shape;7261;p1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2" name="Google Shape;7262;p1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3" name="Google Shape;7263;p1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4" name="Google Shape;7264;p1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5" name="Google Shape;7265;p1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6" name="Google Shape;7266;p1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7" name="Google Shape;7267;p1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8" name="Google Shape;7268;p1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9" name="Google Shape;7269;p1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0" name="Google Shape;7270;p1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1" name="Google Shape;7271;p1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2" name="Google Shape;7272;p1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3" name="Google Shape;7273;p1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4" name="Google Shape;7274;p1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5" name="Google Shape;7275;p1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6" name="Google Shape;7276;p1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7" name="Google Shape;7277;p1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8" name="Google Shape;7278;p1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9" name="Google Shape;7279;p1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0" name="Google Shape;7280;p1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1" name="Google Shape;7281;p1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2" name="Google Shape;7282;p1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3" name="Google Shape;7283;p1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4" name="Google Shape;7284;p1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5" name="Google Shape;7285;p1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6" name="Google Shape;7286;p1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7" name="Google Shape;7287;p1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8" name="Google Shape;7288;p1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9" name="Google Shape;7289;p1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0" name="Google Shape;7290;p1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1" name="Google Shape;7291;p1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2" name="Google Shape;7292;p1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3" name="Google Shape;7293;p1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4" name="Google Shape;7294;p1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5" name="Google Shape;7295;p1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6" name="Google Shape;7296;p1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7" name="Google Shape;7297;p1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8" name="Google Shape;7298;p1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9" name="Google Shape;7299;p1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0" name="Google Shape;7300;p1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1" name="Google Shape;7301;p1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2" name="Google Shape;7302;p1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3" name="Google Shape;7303;p1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4" name="Google Shape;7304;p1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5" name="Google Shape;7305;p1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6" name="Google Shape;7306;p1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7" name="Google Shape;7307;p1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8" name="Google Shape;7308;p1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9" name="Google Shape;7309;p1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0" name="Google Shape;7310;p1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1" name="Google Shape;7311;p1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2" name="Google Shape;7312;p1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3" name="Google Shape;7313;p1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4" name="Google Shape;7314;p1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5" name="Google Shape;7315;p1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6" name="Google Shape;7316;p1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7" name="Google Shape;7317;p1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8" name="Google Shape;7318;p1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9" name="Google Shape;7319;p1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0" name="Google Shape;7320;p1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1" name="Google Shape;7321;p1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2" name="Google Shape;7322;p1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3" name="Google Shape;7323;p1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4" name="Google Shape;7324;p1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5" name="Google Shape;7325;p1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6" name="Google Shape;7326;p1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7" name="Google Shape;7327;p1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8" name="Google Shape;7328;p1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9" name="Google Shape;7329;p1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0" name="Google Shape;7330;p1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1" name="Google Shape;7331;p1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2" name="Google Shape;7332;p1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3" name="Google Shape;7333;p1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4" name="Google Shape;7334;p1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5" name="Google Shape;7335;p1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6" name="Google Shape;7336;p1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7" name="Google Shape;7337;p1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8" name="Google Shape;7338;p1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9" name="Google Shape;7339;p1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0" name="Google Shape;7340;p1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1" name="Google Shape;7341;p1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2" name="Google Shape;7342;p1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3" name="Google Shape;7343;p1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4" name="Google Shape;7344;p1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5" name="Google Shape;7345;p1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6" name="Google Shape;7346;p1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7" name="Google Shape;7347;p1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8" name="Google Shape;7348;p1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9" name="Google Shape;7349;p1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0" name="Google Shape;7350;p1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1" name="Google Shape;7351;p1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2" name="Google Shape;7352;p1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3" name="Google Shape;7353;p1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4" name="Google Shape;7354;p1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5" name="Google Shape;7355;p1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6" name="Google Shape;7356;p1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7" name="Google Shape;7357;p1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8" name="Google Shape;7358;p1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9" name="Google Shape;7359;p1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0" name="Google Shape;7360;p1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1" name="Google Shape;7361;p1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2" name="Google Shape;7362;p1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3" name="Google Shape;7363;p1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4" name="Google Shape;7364;p1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5" name="Google Shape;7365;p1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6" name="Google Shape;7366;p1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7" name="Google Shape;7367;p1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8" name="Google Shape;7368;p1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9" name="Google Shape;7369;p1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0" name="Google Shape;7370;p1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1" name="Google Shape;7371;p1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2" name="Google Shape;7372;p1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3" name="Google Shape;7373;p1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4" name="Google Shape;7374;p1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5" name="Google Shape;7375;p1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6" name="Google Shape;7376;p1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7" name="Google Shape;7377;p1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8" name="Google Shape;7378;p1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9" name="Google Shape;7379;p1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0" name="Google Shape;7380;p1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1" name="Google Shape;7381;p1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2" name="Google Shape;7382;p1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3" name="Google Shape;7383;p1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4" name="Google Shape;7384;p1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5" name="Google Shape;7385;p1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6" name="Google Shape;7386;p1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7" name="Google Shape;7387;p1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8" name="Google Shape;7388;p1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9" name="Google Shape;7389;p1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0" name="Google Shape;7390;p1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1" name="Google Shape;7391;p1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2" name="Google Shape;7392;p1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3" name="Google Shape;7393;p1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4" name="Google Shape;7394;p1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5" name="Google Shape;7395;p1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6" name="Google Shape;7396;p1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7" name="Google Shape;7397;p1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8" name="Google Shape;7398;p1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9" name="Google Shape;7399;p1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0" name="Google Shape;7400;p1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1" name="Google Shape;7401;p1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2" name="Google Shape;7402;p1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3" name="Google Shape;7403;p1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4" name="Google Shape;7404;p1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5" name="Google Shape;7405;p1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6" name="Google Shape;7406;p1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7" name="Google Shape;7407;p1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8" name="Google Shape;7408;p1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9" name="Google Shape;7409;p1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0" name="Google Shape;7410;p1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1" name="Google Shape;7411;p1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2" name="Google Shape;7412;p1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3" name="Google Shape;7413;p1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4" name="Google Shape;7414;p1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5" name="Google Shape;7415;p1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6" name="Google Shape;7416;p1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7" name="Google Shape;7417;p1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8" name="Google Shape;7418;p1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9" name="Google Shape;7419;p1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0" name="Google Shape;7420;p1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1" name="Google Shape;7421;p1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2" name="Google Shape;7422;p1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3" name="Google Shape;7423;p1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4" name="Google Shape;7424;p1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5" name="Google Shape;7425;p1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6" name="Google Shape;7426;p1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7" name="Google Shape;7427;p1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8" name="Google Shape;7428;p1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9" name="Google Shape;7429;p1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0" name="Google Shape;7430;p1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1" name="Google Shape;7431;p1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2" name="Google Shape;7432;p1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3" name="Google Shape;7433;p1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4" name="Google Shape;7434;p1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5" name="Google Shape;7435;p1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6" name="Google Shape;7436;p1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7" name="Google Shape;7437;p1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8" name="Google Shape;7438;p1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9" name="Google Shape;7439;p1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0" name="Google Shape;7440;p1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1" name="Google Shape;7441;p1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2" name="Google Shape;7442;p1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3" name="Google Shape;7443;p1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4" name="Google Shape;7444;p1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5" name="Google Shape;7445;p1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6" name="Google Shape;7446;p1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7" name="Google Shape;7447;p1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8" name="Google Shape;7448;p1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9" name="Google Shape;7449;p1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0" name="Google Shape;7450;p1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1" name="Google Shape;7451;p1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2" name="Google Shape;7452;p1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3" name="Google Shape;7453;p1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4" name="Google Shape;7454;p1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5" name="Google Shape;7455;p1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6" name="Google Shape;7456;p1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7" name="Google Shape;7457;p1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8" name="Google Shape;7458;p1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9" name="Google Shape;7459;p1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0" name="Google Shape;7460;p1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1" name="Google Shape;7461;p1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2" name="Google Shape;7462;p1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3" name="Google Shape;7463;p1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4" name="Google Shape;7464;p1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5" name="Google Shape;7465;p1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6" name="Google Shape;7466;p1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7" name="Google Shape;7467;p1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8" name="Google Shape;7468;p1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9" name="Google Shape;7469;p1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0" name="Google Shape;7470;p1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1" name="Google Shape;7471;p1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2" name="Google Shape;7472;p1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3" name="Google Shape;7473;p1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4" name="Google Shape;7474;p1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5" name="Google Shape;7475;p1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6" name="Google Shape;7476;p1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7" name="Google Shape;7477;p1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8" name="Google Shape;7478;p1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9" name="Google Shape;7479;p1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0" name="Google Shape;7480;p1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1" name="Google Shape;7481;p1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2" name="Google Shape;7482;p1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3" name="Google Shape;7483;p1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4" name="Google Shape;7484;p1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5" name="Google Shape;7485;p1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6" name="Google Shape;7486;p1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7" name="Google Shape;7487;p1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8" name="Google Shape;7488;p1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9" name="Google Shape;7489;p1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0" name="Google Shape;7490;p1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1" name="Google Shape;7491;p1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2" name="Google Shape;7492;p1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3" name="Google Shape;7493;p1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4" name="Google Shape;7494;p1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5" name="Google Shape;7495;p1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6" name="Google Shape;7496;p1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7" name="Google Shape;7497;p1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8" name="Google Shape;7498;p1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9" name="Google Shape;7499;p1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0" name="Google Shape;7500;p1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1" name="Google Shape;7501;p1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2" name="Google Shape;7502;p1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3" name="Google Shape;7503;p1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4" name="Google Shape;7504;p1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5" name="Google Shape;7505;p1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6" name="Google Shape;7506;p1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7" name="Google Shape;7507;p14"/>
          <p:cNvSpPr txBox="1">
            <a:spLocks noGrp="1"/>
          </p:cNvSpPr>
          <p:nvPr>
            <p:ph type="title"/>
          </p:nvPr>
        </p:nvSpPr>
        <p:spPr>
          <a:xfrm>
            <a:off x="3803700" y="2855167"/>
            <a:ext cx="7434800" cy="125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08" name="Google Shape;7508;p14"/>
          <p:cNvSpPr txBox="1">
            <a:spLocks noGrp="1"/>
          </p:cNvSpPr>
          <p:nvPr>
            <p:ph type="title" idx="2" hasCustomPrompt="1"/>
          </p:nvPr>
        </p:nvSpPr>
        <p:spPr>
          <a:xfrm>
            <a:off x="9380433" y="11257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09" name="Google Shape;7509;p14"/>
          <p:cNvSpPr txBox="1">
            <a:spLocks noGrp="1"/>
          </p:cNvSpPr>
          <p:nvPr>
            <p:ph type="subTitle" idx="1"/>
          </p:nvPr>
        </p:nvSpPr>
        <p:spPr>
          <a:xfrm>
            <a:off x="3803500" y="3972400"/>
            <a:ext cx="7434800" cy="6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10" name="Google Shape;7510;p14"/>
          <p:cNvGrpSpPr/>
          <p:nvPr/>
        </p:nvGrpSpPr>
        <p:grpSpPr>
          <a:xfrm rot="10800000" flipH="1">
            <a:off x="151411" y="5121249"/>
            <a:ext cx="1732723" cy="1656587"/>
            <a:chOff x="5960783" y="635087"/>
            <a:chExt cx="1299542" cy="1242440"/>
          </a:xfrm>
        </p:grpSpPr>
        <p:sp>
          <p:nvSpPr>
            <p:cNvPr id="7511" name="Google Shape;7511;p1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2" name="Google Shape;7512;p1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3" name="Google Shape;7513;p1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4" name="Google Shape;7514;p1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5" name="Google Shape;7515;p1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6" name="Google Shape;7516;p14"/>
          <p:cNvGrpSpPr/>
          <p:nvPr/>
        </p:nvGrpSpPr>
        <p:grpSpPr>
          <a:xfrm>
            <a:off x="10310879" y="5085067"/>
            <a:ext cx="1678981" cy="1645763"/>
            <a:chOff x="7683447" y="2854250"/>
            <a:chExt cx="1259236" cy="1234322"/>
          </a:xfrm>
        </p:grpSpPr>
        <p:sp>
          <p:nvSpPr>
            <p:cNvPr id="7517" name="Google Shape;7517;p14"/>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8" name="Google Shape;7518;p14"/>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9" name="Google Shape;7519;p14"/>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0" name="Google Shape;7520;p14"/>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1" name="Google Shape;7521;p14"/>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2" name="Google Shape;7522;p14"/>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3" name="Google Shape;7523;p14"/>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4" name="Google Shape;7524;p14"/>
          <p:cNvGrpSpPr/>
          <p:nvPr/>
        </p:nvGrpSpPr>
        <p:grpSpPr>
          <a:xfrm rot="-5400000">
            <a:off x="2624492" y="5776410"/>
            <a:ext cx="1489629" cy="1271257"/>
            <a:chOff x="6844761" y="3813808"/>
            <a:chExt cx="948728" cy="809649"/>
          </a:xfrm>
        </p:grpSpPr>
        <p:sp>
          <p:nvSpPr>
            <p:cNvPr id="7525" name="Google Shape;7525;p14"/>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6" name="Google Shape;7526;p14"/>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7" name="Google Shape;7527;p14"/>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8" name="Google Shape;7528;p14"/>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9" name="Google Shape;7529;p14"/>
          <p:cNvGrpSpPr/>
          <p:nvPr/>
        </p:nvGrpSpPr>
        <p:grpSpPr>
          <a:xfrm rot="-6216177">
            <a:off x="1652925" y="5380621"/>
            <a:ext cx="1494980" cy="1699684"/>
            <a:chOff x="7302137" y="3521630"/>
            <a:chExt cx="832404" cy="946383"/>
          </a:xfrm>
        </p:grpSpPr>
        <p:sp>
          <p:nvSpPr>
            <p:cNvPr id="7530" name="Google Shape;7530;p14"/>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1" name="Google Shape;7531;p14"/>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2" name="Google Shape;7532;p14"/>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3" name="Google Shape;7533;p14"/>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4" name="Google Shape;7534;p14"/>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5" name="Google Shape;7535;p14"/>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6" name="Google Shape;7536;p14"/>
          <p:cNvGrpSpPr/>
          <p:nvPr/>
        </p:nvGrpSpPr>
        <p:grpSpPr>
          <a:xfrm rot="-5012877">
            <a:off x="491672" y="4092254"/>
            <a:ext cx="1098601" cy="1099413"/>
            <a:chOff x="7654583" y="1341698"/>
            <a:chExt cx="1103561" cy="1104377"/>
          </a:xfrm>
        </p:grpSpPr>
        <p:sp>
          <p:nvSpPr>
            <p:cNvPr id="7537" name="Google Shape;7537;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8" name="Google Shape;7538;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9" name="Google Shape;7539;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0" name="Google Shape;7540;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1" name="Google Shape;7541;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2" name="Google Shape;7542;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43" name="Google Shape;7543;p14"/>
          <p:cNvGrpSpPr/>
          <p:nvPr/>
        </p:nvGrpSpPr>
        <p:grpSpPr>
          <a:xfrm>
            <a:off x="4243669" y="5502876"/>
            <a:ext cx="227241" cy="278656"/>
            <a:chOff x="7314226" y="2364570"/>
            <a:chExt cx="170431" cy="208992"/>
          </a:xfrm>
        </p:grpSpPr>
        <p:sp>
          <p:nvSpPr>
            <p:cNvPr id="7544" name="Google Shape;7544;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5" name="Google Shape;7545;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6" name="Google Shape;7546;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7" name="Google Shape;7547;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8" name="Google Shape;7548;p14"/>
          <p:cNvSpPr/>
          <p:nvPr/>
        </p:nvSpPr>
        <p:spPr>
          <a:xfrm>
            <a:off x="49321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49" name="Google Shape;7549;p14"/>
          <p:cNvGrpSpPr/>
          <p:nvPr/>
        </p:nvGrpSpPr>
        <p:grpSpPr>
          <a:xfrm>
            <a:off x="6475502" y="5838709"/>
            <a:ext cx="227241" cy="278656"/>
            <a:chOff x="7314226" y="2364570"/>
            <a:chExt cx="170431" cy="208992"/>
          </a:xfrm>
        </p:grpSpPr>
        <p:sp>
          <p:nvSpPr>
            <p:cNvPr id="7550" name="Google Shape;755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1" name="Google Shape;755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2" name="Google Shape;755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3" name="Google Shape;755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4" name="Google Shape;7554;p14"/>
          <p:cNvGrpSpPr/>
          <p:nvPr/>
        </p:nvGrpSpPr>
        <p:grpSpPr>
          <a:xfrm>
            <a:off x="7592669" y="5574627"/>
            <a:ext cx="227241" cy="278656"/>
            <a:chOff x="7314226" y="2364570"/>
            <a:chExt cx="170431" cy="208992"/>
          </a:xfrm>
        </p:grpSpPr>
        <p:sp>
          <p:nvSpPr>
            <p:cNvPr id="7555" name="Google Shape;7555;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6" name="Google Shape;7556;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7" name="Google Shape;7557;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8" name="Google Shape;7558;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9" name="Google Shape;7559;p14"/>
          <p:cNvGrpSpPr/>
          <p:nvPr/>
        </p:nvGrpSpPr>
        <p:grpSpPr>
          <a:xfrm>
            <a:off x="238469" y="2855176"/>
            <a:ext cx="227241" cy="278656"/>
            <a:chOff x="7314226" y="2364570"/>
            <a:chExt cx="170431" cy="208992"/>
          </a:xfrm>
        </p:grpSpPr>
        <p:sp>
          <p:nvSpPr>
            <p:cNvPr id="7560" name="Google Shape;756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1" name="Google Shape;756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2" name="Google Shape;756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3" name="Google Shape;756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4" name="Google Shape;7564;p14"/>
          <p:cNvSpPr/>
          <p:nvPr/>
        </p:nvSpPr>
        <p:spPr>
          <a:xfrm>
            <a:off x="687591" y="36133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5" name="Google Shape;7565;p14"/>
          <p:cNvSpPr/>
          <p:nvPr/>
        </p:nvSpPr>
        <p:spPr>
          <a:xfrm>
            <a:off x="82900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6" name="Google Shape;7566;p14"/>
          <p:cNvSpPr/>
          <p:nvPr/>
        </p:nvSpPr>
        <p:spPr>
          <a:xfrm>
            <a:off x="5528371" y="6117363"/>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67" name="Google Shape;7567;p14"/>
          <p:cNvGrpSpPr/>
          <p:nvPr/>
        </p:nvGrpSpPr>
        <p:grpSpPr>
          <a:xfrm rot="-10038048">
            <a:off x="9127444" y="5704136"/>
            <a:ext cx="1212833" cy="1213731"/>
            <a:chOff x="7654583" y="1341698"/>
            <a:chExt cx="1103561" cy="1104377"/>
          </a:xfrm>
        </p:grpSpPr>
        <p:sp>
          <p:nvSpPr>
            <p:cNvPr id="7568" name="Google Shape;7568;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9" name="Google Shape;7569;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0" name="Google Shape;7570;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1" name="Google Shape;7571;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2" name="Google Shape;7572;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3" name="Google Shape;7573;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2537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574"/>
        <p:cNvGrpSpPr/>
        <p:nvPr/>
      </p:nvGrpSpPr>
      <p:grpSpPr>
        <a:xfrm>
          <a:off x="0" y="0"/>
          <a:ext cx="0" cy="0"/>
          <a:chOff x="0" y="0"/>
          <a:chExt cx="0" cy="0"/>
        </a:xfrm>
      </p:grpSpPr>
      <p:grpSp>
        <p:nvGrpSpPr>
          <p:cNvPr id="7575" name="Google Shape;7575;p15"/>
          <p:cNvGrpSpPr/>
          <p:nvPr/>
        </p:nvGrpSpPr>
        <p:grpSpPr>
          <a:xfrm>
            <a:off x="-59163" y="-149462"/>
            <a:ext cx="12310325" cy="7156923"/>
            <a:chOff x="-36097" y="-112100"/>
            <a:chExt cx="9232744" cy="5367692"/>
          </a:xfrm>
        </p:grpSpPr>
        <p:sp>
          <p:nvSpPr>
            <p:cNvPr id="7576" name="Google Shape;7576;p1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7" name="Google Shape;7577;p1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8" name="Google Shape;7578;p1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9" name="Google Shape;7579;p1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0" name="Google Shape;7580;p1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1" name="Google Shape;7581;p1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2" name="Google Shape;7582;p1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3" name="Google Shape;7583;p1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4" name="Google Shape;7584;p1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5" name="Google Shape;7585;p1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6" name="Google Shape;7586;p1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7" name="Google Shape;7587;p1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8" name="Google Shape;7588;p1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9" name="Google Shape;7589;p1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0" name="Google Shape;7590;p1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1" name="Google Shape;7591;p1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2" name="Google Shape;7592;p1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3" name="Google Shape;7593;p1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4" name="Google Shape;7594;p1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5" name="Google Shape;7595;p1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6" name="Google Shape;7596;p1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7" name="Google Shape;7597;p1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8" name="Google Shape;7598;p1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9" name="Google Shape;7599;p1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0" name="Google Shape;7600;p1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1" name="Google Shape;7601;p1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2" name="Google Shape;7602;p1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3" name="Google Shape;7603;p1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4" name="Google Shape;7604;p1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5" name="Google Shape;7605;p1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6" name="Google Shape;7606;p1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7" name="Google Shape;7607;p1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8" name="Google Shape;7608;p1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9" name="Google Shape;7609;p1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0" name="Google Shape;7610;p1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1" name="Google Shape;7611;p1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2" name="Google Shape;7612;p1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3" name="Google Shape;7613;p1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4" name="Google Shape;7614;p1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5" name="Google Shape;7615;p1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6" name="Google Shape;7616;p1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7" name="Google Shape;7617;p1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8" name="Google Shape;7618;p1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9" name="Google Shape;7619;p1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0" name="Google Shape;7620;p1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1" name="Google Shape;7621;p1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2" name="Google Shape;7622;p1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3" name="Google Shape;7623;p1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4" name="Google Shape;7624;p1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5" name="Google Shape;7625;p1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6" name="Google Shape;7626;p1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7" name="Google Shape;7627;p1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8" name="Google Shape;7628;p1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9" name="Google Shape;7629;p1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0" name="Google Shape;7630;p1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1" name="Google Shape;7631;p1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2" name="Google Shape;7632;p1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3" name="Google Shape;7633;p1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4" name="Google Shape;7634;p1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5" name="Google Shape;7635;p1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6" name="Google Shape;7636;p1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7" name="Google Shape;7637;p1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8" name="Google Shape;7638;p1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9" name="Google Shape;7639;p1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0" name="Google Shape;7640;p1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1" name="Google Shape;7641;p1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2" name="Google Shape;7642;p1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3" name="Google Shape;7643;p1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4" name="Google Shape;7644;p1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5" name="Google Shape;7645;p1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6" name="Google Shape;7646;p1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7" name="Google Shape;7647;p1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8" name="Google Shape;7648;p1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9" name="Google Shape;7649;p1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0" name="Google Shape;7650;p1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1" name="Google Shape;7651;p1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2" name="Google Shape;7652;p1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3" name="Google Shape;7653;p1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4" name="Google Shape;7654;p1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5" name="Google Shape;7655;p1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6" name="Google Shape;7656;p1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7" name="Google Shape;7657;p1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8" name="Google Shape;7658;p1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9" name="Google Shape;7659;p1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0" name="Google Shape;7660;p1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1" name="Google Shape;7661;p1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2" name="Google Shape;7662;p1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3" name="Google Shape;7663;p1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4" name="Google Shape;7664;p1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5" name="Google Shape;7665;p1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6" name="Google Shape;7666;p1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7" name="Google Shape;7667;p1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8" name="Google Shape;7668;p1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9" name="Google Shape;7669;p1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0" name="Google Shape;7670;p1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1" name="Google Shape;7671;p1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2" name="Google Shape;7672;p1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3" name="Google Shape;7673;p1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4" name="Google Shape;7674;p1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5" name="Google Shape;7675;p1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6" name="Google Shape;7676;p1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7" name="Google Shape;7677;p1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8" name="Google Shape;7678;p1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9" name="Google Shape;7679;p1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0" name="Google Shape;7680;p1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1" name="Google Shape;7681;p1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2" name="Google Shape;7682;p1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3" name="Google Shape;7683;p1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4" name="Google Shape;7684;p1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5" name="Google Shape;7685;p1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6" name="Google Shape;7686;p1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7" name="Google Shape;7687;p1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8" name="Google Shape;7688;p1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9" name="Google Shape;7689;p1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0" name="Google Shape;7690;p1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1" name="Google Shape;7691;p1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2" name="Google Shape;7692;p1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3" name="Google Shape;7693;p1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4" name="Google Shape;7694;p1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5" name="Google Shape;7695;p1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6" name="Google Shape;7696;p1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7" name="Google Shape;7697;p1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8" name="Google Shape;7698;p1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9" name="Google Shape;7699;p1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0" name="Google Shape;7700;p1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1" name="Google Shape;7701;p1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2" name="Google Shape;7702;p1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3" name="Google Shape;7703;p1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4" name="Google Shape;7704;p1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5" name="Google Shape;7705;p1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6" name="Google Shape;7706;p1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7" name="Google Shape;7707;p1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8" name="Google Shape;7708;p1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9" name="Google Shape;7709;p1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0" name="Google Shape;7710;p1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1" name="Google Shape;7711;p1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2" name="Google Shape;7712;p1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3" name="Google Shape;7713;p1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4" name="Google Shape;7714;p1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5" name="Google Shape;7715;p1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6" name="Google Shape;7716;p1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7" name="Google Shape;7717;p1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8" name="Google Shape;7718;p1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9" name="Google Shape;7719;p1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0" name="Google Shape;7720;p1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1" name="Google Shape;7721;p1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2" name="Google Shape;7722;p1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3" name="Google Shape;7723;p1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4" name="Google Shape;7724;p1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5" name="Google Shape;7725;p1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6" name="Google Shape;7726;p1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7" name="Google Shape;7727;p1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8" name="Google Shape;7728;p1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9" name="Google Shape;7729;p1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0" name="Google Shape;7730;p1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1" name="Google Shape;7731;p1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2" name="Google Shape;7732;p1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3" name="Google Shape;7733;p1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4" name="Google Shape;7734;p1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5" name="Google Shape;7735;p1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6" name="Google Shape;7736;p1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7" name="Google Shape;7737;p1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8" name="Google Shape;7738;p1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9" name="Google Shape;7739;p1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0" name="Google Shape;7740;p1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1" name="Google Shape;7741;p1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2" name="Google Shape;7742;p1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3" name="Google Shape;7743;p1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4" name="Google Shape;7744;p1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5" name="Google Shape;7745;p1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6" name="Google Shape;7746;p1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7" name="Google Shape;7747;p1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8" name="Google Shape;7748;p1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9" name="Google Shape;7749;p1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0" name="Google Shape;7750;p1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1" name="Google Shape;7751;p1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2" name="Google Shape;7752;p1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3" name="Google Shape;7753;p1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4" name="Google Shape;7754;p1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5" name="Google Shape;7755;p1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6" name="Google Shape;7756;p1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7" name="Google Shape;7757;p1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8" name="Google Shape;7758;p1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9" name="Google Shape;7759;p1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0" name="Google Shape;7760;p1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1" name="Google Shape;7761;p1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2" name="Google Shape;7762;p1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3" name="Google Shape;7763;p1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4" name="Google Shape;7764;p1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5" name="Google Shape;7765;p1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6" name="Google Shape;7766;p1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7" name="Google Shape;7767;p1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8" name="Google Shape;7768;p1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9" name="Google Shape;7769;p1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0" name="Google Shape;7770;p1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1" name="Google Shape;7771;p1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2" name="Google Shape;7772;p1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3" name="Google Shape;7773;p1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4" name="Google Shape;7774;p1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5" name="Google Shape;7775;p1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6" name="Google Shape;7776;p1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7" name="Google Shape;7777;p1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8" name="Google Shape;7778;p1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9" name="Google Shape;7779;p1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0" name="Google Shape;7780;p1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1" name="Google Shape;7781;p1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2" name="Google Shape;7782;p1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3" name="Google Shape;7783;p1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4" name="Google Shape;7784;p1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5" name="Google Shape;7785;p1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6" name="Google Shape;7786;p1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7" name="Google Shape;7787;p1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8" name="Google Shape;7788;p1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9" name="Google Shape;7789;p1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0" name="Google Shape;7790;p1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1" name="Google Shape;7791;p1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2" name="Google Shape;7792;p1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3" name="Google Shape;7793;p1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4" name="Google Shape;7794;p1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5" name="Google Shape;7795;p1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6" name="Google Shape;7796;p1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7" name="Google Shape;7797;p1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8" name="Google Shape;7798;p1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9" name="Google Shape;7799;p1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0" name="Google Shape;7800;p1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1" name="Google Shape;7801;p1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2" name="Google Shape;7802;p1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3" name="Google Shape;7803;p1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4" name="Google Shape;7804;p1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5" name="Google Shape;7805;p1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6" name="Google Shape;7806;p1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7" name="Google Shape;7807;p1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8" name="Google Shape;7808;p1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9" name="Google Shape;7809;p1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0" name="Google Shape;7810;p1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1" name="Google Shape;7811;p1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2" name="Google Shape;7812;p1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3" name="Google Shape;7813;p1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4" name="Google Shape;7814;p1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5" name="Google Shape;7815;p1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6" name="Google Shape;7816;p1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7" name="Google Shape;7817;p1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8" name="Google Shape;7818;p1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9" name="Google Shape;7819;p1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0" name="Google Shape;7820;p1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1" name="Google Shape;7821;p1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2" name="Google Shape;7822;p1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3" name="Google Shape;7823;p1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4" name="Google Shape;7824;p1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5" name="Google Shape;7825;p1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6" name="Google Shape;7826;p1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7" name="Google Shape;7827;p1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8" name="Google Shape;7828;p1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9" name="Google Shape;7829;p1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0" name="Google Shape;7830;p1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1" name="Google Shape;7831;p1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2" name="Google Shape;7832;p1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3" name="Google Shape;7833;p1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4" name="Google Shape;7834;p1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5" name="Google Shape;7835;p1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6" name="Google Shape;7836;p1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7" name="Google Shape;7837;p1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8" name="Google Shape;7838;p1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9" name="Google Shape;7839;p1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0" name="Google Shape;7840;p1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1" name="Google Shape;7841;p1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2" name="Google Shape;7842;p1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3" name="Google Shape;7843;p1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4" name="Google Shape;7844;p1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5" name="Google Shape;7845;p1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6" name="Google Shape;7846;p1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7" name="Google Shape;7847;p1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8" name="Google Shape;7848;p1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9" name="Google Shape;7849;p1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0" name="Google Shape;7850;p1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1" name="Google Shape;7851;p1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2" name="Google Shape;7852;p1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3" name="Google Shape;7853;p1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4" name="Google Shape;7854;p1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5" name="Google Shape;7855;p1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6" name="Google Shape;7856;p1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7" name="Google Shape;7857;p1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8" name="Google Shape;7858;p1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9" name="Google Shape;7859;p1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0" name="Google Shape;7860;p1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1" name="Google Shape;7861;p1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2" name="Google Shape;7862;p1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3" name="Google Shape;7863;p1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4" name="Google Shape;7864;p1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5" name="Google Shape;7865;p1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6" name="Google Shape;7866;p1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7" name="Google Shape;7867;p1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8" name="Google Shape;7868;p1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9" name="Google Shape;7869;p1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0" name="Google Shape;7870;p1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1" name="Google Shape;7871;p1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2" name="Google Shape;7872;p1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3" name="Google Shape;7873;p1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4" name="Google Shape;7874;p1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5" name="Google Shape;7875;p1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6" name="Google Shape;7876;p1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7" name="Google Shape;7877;p1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8" name="Google Shape;7878;p1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9" name="Google Shape;7879;p1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0" name="Google Shape;7880;p1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1" name="Google Shape;7881;p1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2" name="Google Shape;7882;p1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3" name="Google Shape;7883;p1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4" name="Google Shape;7884;p1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5" name="Google Shape;7885;p1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6" name="Google Shape;7886;p1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7" name="Google Shape;7887;p1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8" name="Google Shape;7888;p1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9" name="Google Shape;7889;p1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0" name="Google Shape;7890;p1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1" name="Google Shape;7891;p1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2" name="Google Shape;7892;p1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3" name="Google Shape;7893;p1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4" name="Google Shape;7894;p1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5" name="Google Shape;7895;p1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6" name="Google Shape;7896;p1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7" name="Google Shape;7897;p1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8" name="Google Shape;7898;p1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9" name="Google Shape;7899;p1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0" name="Google Shape;7900;p1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1" name="Google Shape;7901;p1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2" name="Google Shape;7902;p1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3" name="Google Shape;7903;p1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4" name="Google Shape;7904;p1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5" name="Google Shape;7905;p1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6" name="Google Shape;7906;p1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7" name="Google Shape;7907;p1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8" name="Google Shape;7908;p1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9" name="Google Shape;7909;p1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0" name="Google Shape;7910;p1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1" name="Google Shape;7911;p1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2" name="Google Shape;7912;p1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3" name="Google Shape;7913;p1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4" name="Google Shape;7914;p1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5" name="Google Shape;7915;p1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6" name="Google Shape;7916;p1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7" name="Google Shape;7917;p1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8" name="Google Shape;7918;p1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9" name="Google Shape;7919;p1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0" name="Google Shape;7920;p1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1" name="Google Shape;7921;p1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2" name="Google Shape;7922;p1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3" name="Google Shape;7923;p1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4" name="Google Shape;7924;p1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5" name="Google Shape;7925;p1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6" name="Google Shape;7926;p1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7" name="Google Shape;7927;p1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8" name="Google Shape;7928;p1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9" name="Google Shape;7929;p1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0" name="Google Shape;7930;p1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1" name="Google Shape;7931;p1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2" name="Google Shape;7932;p1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3" name="Google Shape;7933;p1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4" name="Google Shape;7934;p1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5" name="Google Shape;7935;p1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6" name="Google Shape;7936;p1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7" name="Google Shape;7937;p1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8" name="Google Shape;7938;p1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9" name="Google Shape;7939;p1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0" name="Google Shape;7940;p1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1" name="Google Shape;7941;p1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2" name="Google Shape;7942;p1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3" name="Google Shape;7943;p1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4" name="Google Shape;7944;p1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5" name="Google Shape;7945;p1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6" name="Google Shape;7946;p1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7" name="Google Shape;7947;p1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8" name="Google Shape;7948;p1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9" name="Google Shape;7949;p1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0" name="Google Shape;7950;p1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1" name="Google Shape;7951;p1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2" name="Google Shape;7952;p1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3" name="Google Shape;7953;p1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4" name="Google Shape;7954;p1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5" name="Google Shape;7955;p1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6" name="Google Shape;7956;p1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7" name="Google Shape;7957;p1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8" name="Google Shape;7958;p1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9" name="Google Shape;7959;p1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0" name="Google Shape;7960;p1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1" name="Google Shape;7961;p1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2" name="Google Shape;7962;p1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3" name="Google Shape;7963;p1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4" name="Google Shape;7964;p1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5" name="Google Shape;7965;p1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6" name="Google Shape;7966;p1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7" name="Google Shape;7967;p1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8" name="Google Shape;7968;p1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9" name="Google Shape;7969;p1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0" name="Google Shape;7970;p1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1" name="Google Shape;7971;p1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2" name="Google Shape;7972;p1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3" name="Google Shape;7973;p1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4" name="Google Shape;7974;p1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5" name="Google Shape;7975;p1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6" name="Google Shape;7976;p1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7" name="Google Shape;7977;p1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8" name="Google Shape;7978;p1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9" name="Google Shape;7979;p1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0" name="Google Shape;7980;p1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1" name="Google Shape;7981;p1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2" name="Google Shape;7982;p1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3" name="Google Shape;7983;p1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4" name="Google Shape;7984;p1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5" name="Google Shape;7985;p1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6" name="Google Shape;7986;p1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7" name="Google Shape;7987;p1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8" name="Google Shape;7988;p1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9" name="Google Shape;7989;p1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0" name="Google Shape;7990;p1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1" name="Google Shape;7991;p1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2" name="Google Shape;7992;p1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3" name="Google Shape;7993;p1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4" name="Google Shape;7994;p1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5" name="Google Shape;7995;p1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6" name="Google Shape;7996;p1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7" name="Google Shape;7997;p1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8" name="Google Shape;7998;p1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9" name="Google Shape;7999;p1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0" name="Google Shape;8000;p1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1" name="Google Shape;8001;p1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2" name="Google Shape;8002;p1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3" name="Google Shape;8003;p1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4" name="Google Shape;8004;p1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5" name="Google Shape;8005;p1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6" name="Google Shape;8006;p1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7" name="Google Shape;8007;p1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8" name="Google Shape;8008;p1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9" name="Google Shape;8009;p1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0" name="Google Shape;8010;p1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1" name="Google Shape;8011;p1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2" name="Google Shape;8012;p1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3" name="Google Shape;8013;p1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4" name="Google Shape;8014;p1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5" name="Google Shape;8015;p1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6" name="Google Shape;8016;p1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7" name="Google Shape;8017;p1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8" name="Google Shape;8018;p1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9" name="Google Shape;8019;p1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0" name="Google Shape;8020;p1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1" name="Google Shape;8021;p1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2" name="Google Shape;8022;p1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3" name="Google Shape;8023;p1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4" name="Google Shape;8024;p1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5" name="Google Shape;8025;p1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6" name="Google Shape;8026;p1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7" name="Google Shape;8027;p1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8" name="Google Shape;8028;p1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9" name="Google Shape;8029;p1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0" name="Google Shape;8030;p1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1" name="Google Shape;8031;p1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2" name="Google Shape;8032;p1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3" name="Google Shape;8033;p1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4" name="Google Shape;8034;p1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5" name="Google Shape;8035;p1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6" name="Google Shape;8036;p1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7" name="Google Shape;8037;p1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8" name="Google Shape;8038;p1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9" name="Google Shape;8039;p1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0" name="Google Shape;8040;p1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1" name="Google Shape;8041;p1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2" name="Google Shape;8042;p1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3" name="Google Shape;8043;p1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4" name="Google Shape;8044;p1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5" name="Google Shape;8045;p1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6" name="Google Shape;8046;p1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7" name="Google Shape;8047;p1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8" name="Google Shape;8048;p1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9" name="Google Shape;8049;p1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0" name="Google Shape;8050;p1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1" name="Google Shape;8051;p1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2" name="Google Shape;8052;p1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3" name="Google Shape;8053;p1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4" name="Google Shape;8054;p1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5" name="Google Shape;8055;p1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6" name="Google Shape;8056;p1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7" name="Google Shape;8057;p1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8" name="Google Shape;8058;p1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9" name="Google Shape;8059;p1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0" name="Google Shape;8060;p1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1" name="Google Shape;8061;p1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2" name="Google Shape;8062;p1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3" name="Google Shape;8063;p1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4" name="Google Shape;8064;p1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5" name="Google Shape;8065;p1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6" name="Google Shape;8066;p1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7" name="Google Shape;8067;p1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8" name="Google Shape;8068;p1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9" name="Google Shape;8069;p1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0" name="Google Shape;8070;p1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1" name="Google Shape;8071;p1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2" name="Google Shape;8072;p1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3" name="Google Shape;8073;p1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4" name="Google Shape;8074;p1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5" name="Google Shape;8075;p1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6" name="Google Shape;8076;p1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7" name="Google Shape;8077;p1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8" name="Google Shape;8078;p1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9" name="Google Shape;8079;p1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0" name="Google Shape;8080;p1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1" name="Google Shape;8081;p1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2" name="Google Shape;8082;p1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3" name="Google Shape;8083;p1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4" name="Google Shape;8084;p1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5" name="Google Shape;8085;p1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6" name="Google Shape;8086;p1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7" name="Google Shape;8087;p1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8" name="Google Shape;8088;p1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9" name="Google Shape;8089;p1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0" name="Google Shape;8090;p1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1" name="Google Shape;8091;p1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2" name="Google Shape;8092;p1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3" name="Google Shape;8093;p1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4" name="Google Shape;8094;p1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5" name="Google Shape;8095;p1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6" name="Google Shape;8096;p1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7" name="Google Shape;8097;p1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8" name="Google Shape;8098;p1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9" name="Google Shape;8099;p1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0" name="Google Shape;8100;p1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1" name="Google Shape;8101;p1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2" name="Google Shape;8102;p1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3" name="Google Shape;8103;p1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4" name="Google Shape;8104;p1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5" name="Google Shape;8105;p1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6" name="Google Shape;8106;p1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7" name="Google Shape;8107;p1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8" name="Google Shape;8108;p1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9" name="Google Shape;8109;p1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0" name="Google Shape;8110;p1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1" name="Google Shape;8111;p1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2" name="Google Shape;8112;p1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3" name="Google Shape;8113;p1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4" name="Google Shape;8114;p1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5" name="Google Shape;8115;p1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6" name="Google Shape;8116;p1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7" name="Google Shape;8117;p1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8" name="Google Shape;8118;p1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9" name="Google Shape;8119;p1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0" name="Google Shape;8120;p1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1" name="Google Shape;8121;p1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2" name="Google Shape;8122;p1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3" name="Google Shape;8123;p1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4" name="Google Shape;8124;p1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5" name="Google Shape;8125;p1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6" name="Google Shape;8126;p1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7" name="Google Shape;8127;p1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8" name="Google Shape;8128;p1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9" name="Google Shape;8129;p1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0" name="Google Shape;8130;p1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1" name="Google Shape;8131;p1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2" name="Google Shape;8132;p1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3" name="Google Shape;8133;p1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4" name="Google Shape;8134;p1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5" name="Google Shape;8135;p1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6" name="Google Shape;8136;p1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7" name="Google Shape;8137;p1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8" name="Google Shape;8138;p1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9" name="Google Shape;8139;p1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0" name="Google Shape;8140;p1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1" name="Google Shape;8141;p1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2" name="Google Shape;8142;p1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3" name="Google Shape;8143;p1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4" name="Google Shape;8144;p1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5" name="Google Shape;8145;p1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6" name="Google Shape;8146;p1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7" name="Google Shape;8147;p1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8" name="Google Shape;8148;p1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9" name="Google Shape;8149;p1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0" name="Google Shape;8150;p1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1" name="Google Shape;8151;p1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2" name="Google Shape;8152;p1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3" name="Google Shape;8153;p1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4" name="Google Shape;8154;p1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5" name="Google Shape;8155;p1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6" name="Google Shape;8156;p1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7" name="Google Shape;8157;p1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8" name="Google Shape;8158;p1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9" name="Google Shape;8159;p1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0" name="Google Shape;8160;p1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1" name="Google Shape;8161;p1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2" name="Google Shape;8162;p1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3" name="Google Shape;8163;p1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4" name="Google Shape;8164;p1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5" name="Google Shape;8165;p1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6" name="Google Shape;8166;p1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7" name="Google Shape;8167;p1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8" name="Google Shape;8168;p1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9" name="Google Shape;8169;p1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0" name="Google Shape;8170;p1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1" name="Google Shape;8171;p1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2" name="Google Shape;8172;p1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3" name="Google Shape;8173;p1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4" name="Google Shape;8174;p1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5" name="Google Shape;8175;p1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6" name="Google Shape;8176;p1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7" name="Google Shape;8177;p1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8" name="Google Shape;8178;p1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9" name="Google Shape;8179;p1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0" name="Google Shape;8180;p1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1" name="Google Shape;8181;p1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2" name="Google Shape;8182;p1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3" name="Google Shape;8183;p1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4" name="Google Shape;8184;p1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5" name="Google Shape;8185;p1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6" name="Google Shape;8186;p1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7" name="Google Shape;8187;p1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8" name="Google Shape;8188;p1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9" name="Google Shape;8189;p1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0" name="Google Shape;8190;p1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1" name="Google Shape;8191;p1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2" name="Google Shape;8192;p1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3" name="Google Shape;8193;p1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4" name="Google Shape;8194;p1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5" name="Google Shape;8195;p1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6" name="Google Shape;8196;p1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7" name="Google Shape;8197;p1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8" name="Google Shape;8198;p1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9" name="Google Shape;8199;p1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0" name="Google Shape;8200;p1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1" name="Google Shape;8201;p1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2" name="Google Shape;8202;p1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3" name="Google Shape;8203;p1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4" name="Google Shape;8204;p1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5" name="Google Shape;8205;p1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6" name="Google Shape;8206;p1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7" name="Google Shape;8207;p1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8" name="Google Shape;8208;p1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9" name="Google Shape;8209;p1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0" name="Google Shape;8210;p1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1" name="Google Shape;8211;p15"/>
          <p:cNvSpPr txBox="1">
            <a:spLocks noGrp="1"/>
          </p:cNvSpPr>
          <p:nvPr>
            <p:ph type="title"/>
          </p:nvPr>
        </p:nvSpPr>
        <p:spPr>
          <a:xfrm>
            <a:off x="1919200" y="4427433"/>
            <a:ext cx="8353600" cy="12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12" name="Google Shape;8212;p15"/>
          <p:cNvSpPr txBox="1">
            <a:spLocks noGrp="1"/>
          </p:cNvSpPr>
          <p:nvPr>
            <p:ph type="title" idx="2" hasCustomPrompt="1"/>
          </p:nvPr>
        </p:nvSpPr>
        <p:spPr>
          <a:xfrm>
            <a:off x="4992067" y="2698000"/>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213" name="Google Shape;8213;p15"/>
          <p:cNvSpPr txBox="1">
            <a:spLocks noGrp="1"/>
          </p:cNvSpPr>
          <p:nvPr>
            <p:ph type="subTitle" idx="1"/>
          </p:nvPr>
        </p:nvSpPr>
        <p:spPr>
          <a:xfrm>
            <a:off x="1919200" y="5544667"/>
            <a:ext cx="83536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4" name="Google Shape;8214;p15"/>
          <p:cNvSpPr/>
          <p:nvPr/>
        </p:nvSpPr>
        <p:spPr>
          <a:xfrm>
            <a:off x="1117871" y="5679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5" name="Google Shape;8215;p15"/>
          <p:cNvSpPr/>
          <p:nvPr/>
        </p:nvSpPr>
        <p:spPr>
          <a:xfrm>
            <a:off x="11612518" y="821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6" name="Google Shape;8216;p15"/>
          <p:cNvSpPr/>
          <p:nvPr/>
        </p:nvSpPr>
        <p:spPr>
          <a:xfrm>
            <a:off x="11200437" y="36671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7" name="Google Shape;8217;p15"/>
          <p:cNvSpPr/>
          <p:nvPr/>
        </p:nvSpPr>
        <p:spPr>
          <a:xfrm flipH="1">
            <a:off x="11789728" y="3063492"/>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8" name="Google Shape;8218;p15"/>
          <p:cNvGrpSpPr/>
          <p:nvPr/>
        </p:nvGrpSpPr>
        <p:grpSpPr>
          <a:xfrm>
            <a:off x="11265849" y="1380383"/>
            <a:ext cx="233233" cy="286047"/>
            <a:chOff x="2067386" y="2215512"/>
            <a:chExt cx="174925" cy="214535"/>
          </a:xfrm>
        </p:grpSpPr>
        <p:sp>
          <p:nvSpPr>
            <p:cNvPr id="8219" name="Google Shape;8219;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0" name="Google Shape;8220;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1" name="Google Shape;8221;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2" name="Google Shape;8222;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3" name="Google Shape;8223;p15"/>
          <p:cNvGrpSpPr/>
          <p:nvPr/>
        </p:nvGrpSpPr>
        <p:grpSpPr>
          <a:xfrm>
            <a:off x="225549" y="231083"/>
            <a:ext cx="233233" cy="286047"/>
            <a:chOff x="2067386" y="2215512"/>
            <a:chExt cx="174925" cy="214535"/>
          </a:xfrm>
        </p:grpSpPr>
        <p:sp>
          <p:nvSpPr>
            <p:cNvPr id="8224" name="Google Shape;8224;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5" name="Google Shape;8225;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6" name="Google Shape;8226;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7" name="Google Shape;8227;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28" name="Google Shape;8228;p15"/>
          <p:cNvSpPr/>
          <p:nvPr/>
        </p:nvSpPr>
        <p:spPr>
          <a:xfrm flipH="1">
            <a:off x="496328" y="8212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9" name="Google Shape;8229;p15"/>
          <p:cNvSpPr/>
          <p:nvPr/>
        </p:nvSpPr>
        <p:spPr>
          <a:xfrm>
            <a:off x="7415637" y="5927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30" name="Google Shape;8230;p15"/>
          <p:cNvGrpSpPr/>
          <p:nvPr/>
        </p:nvGrpSpPr>
        <p:grpSpPr>
          <a:xfrm>
            <a:off x="5421016" y="534483"/>
            <a:ext cx="233233" cy="286047"/>
            <a:chOff x="2067386" y="2215512"/>
            <a:chExt cx="174925" cy="214535"/>
          </a:xfrm>
        </p:grpSpPr>
        <p:sp>
          <p:nvSpPr>
            <p:cNvPr id="8231" name="Google Shape;823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2" name="Google Shape;823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3" name="Google Shape;823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4" name="Google Shape;823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5" name="Google Shape;8235;p15"/>
          <p:cNvGrpSpPr/>
          <p:nvPr/>
        </p:nvGrpSpPr>
        <p:grpSpPr>
          <a:xfrm>
            <a:off x="6623849" y="231083"/>
            <a:ext cx="233233" cy="286047"/>
            <a:chOff x="2067386" y="2215512"/>
            <a:chExt cx="174925" cy="214535"/>
          </a:xfrm>
        </p:grpSpPr>
        <p:sp>
          <p:nvSpPr>
            <p:cNvPr id="8236" name="Google Shape;8236;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7" name="Google Shape;8237;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8" name="Google Shape;8238;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9" name="Google Shape;8239;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0" name="Google Shape;8240;p15"/>
          <p:cNvGrpSpPr/>
          <p:nvPr/>
        </p:nvGrpSpPr>
        <p:grpSpPr>
          <a:xfrm>
            <a:off x="11846449" y="4837717"/>
            <a:ext cx="233233" cy="286047"/>
            <a:chOff x="2067386" y="2215512"/>
            <a:chExt cx="174925" cy="214535"/>
          </a:xfrm>
        </p:grpSpPr>
        <p:sp>
          <p:nvSpPr>
            <p:cNvPr id="8241" name="Google Shape;824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2" name="Google Shape;824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3" name="Google Shape;824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4" name="Google Shape;824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5" name="Google Shape;8245;p15"/>
          <p:cNvSpPr/>
          <p:nvPr/>
        </p:nvSpPr>
        <p:spPr>
          <a:xfrm>
            <a:off x="11517104" y="54053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6" name="Google Shape;8246;p15"/>
          <p:cNvSpPr/>
          <p:nvPr/>
        </p:nvSpPr>
        <p:spPr>
          <a:xfrm flipH="1">
            <a:off x="11077794" y="64830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7" name="Google Shape;8247;p15"/>
          <p:cNvSpPr/>
          <p:nvPr/>
        </p:nvSpPr>
        <p:spPr>
          <a:xfrm flipH="1">
            <a:off x="1664128" y="63075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46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C136-7EF6-EA41-3D3A-1F47CCF7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8F0B48-D470-B975-4471-8FE8FC94F182}"/>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4" name="Footer Placeholder 3">
            <a:extLst>
              <a:ext uri="{FF2B5EF4-FFF2-40B4-BE49-F238E27FC236}">
                <a16:creationId xmlns:a16="http://schemas.microsoft.com/office/drawing/2014/main" id="{8815F143-EB5C-2F09-371E-A702A1BA8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DE7E3-D996-D49E-E892-C38BF2C9C9DF}"/>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1356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8"/>
        <p:cNvGrpSpPr/>
        <p:nvPr/>
      </p:nvGrpSpPr>
      <p:grpSpPr>
        <a:xfrm>
          <a:off x="0" y="0"/>
          <a:ext cx="0" cy="0"/>
          <a:chOff x="0" y="0"/>
          <a:chExt cx="0" cy="0"/>
        </a:xfrm>
      </p:grpSpPr>
      <p:grpSp>
        <p:nvGrpSpPr>
          <p:cNvPr id="8249" name="Google Shape;8249;p16"/>
          <p:cNvGrpSpPr/>
          <p:nvPr/>
        </p:nvGrpSpPr>
        <p:grpSpPr>
          <a:xfrm>
            <a:off x="-59163" y="-149462"/>
            <a:ext cx="12310325" cy="7156923"/>
            <a:chOff x="-36097" y="-112100"/>
            <a:chExt cx="9232744" cy="5367692"/>
          </a:xfrm>
        </p:grpSpPr>
        <p:sp>
          <p:nvSpPr>
            <p:cNvPr id="8250" name="Google Shape;8250;p1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1" name="Google Shape;8251;p1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2" name="Google Shape;8252;p1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3" name="Google Shape;8253;p1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4" name="Google Shape;8254;p1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5" name="Google Shape;8255;p1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6" name="Google Shape;8256;p1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7" name="Google Shape;8257;p1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8" name="Google Shape;8258;p1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9" name="Google Shape;8259;p1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0" name="Google Shape;8260;p1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1" name="Google Shape;8261;p1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2" name="Google Shape;8262;p1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3" name="Google Shape;8263;p1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4" name="Google Shape;8264;p1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5" name="Google Shape;8265;p1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6" name="Google Shape;8266;p1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7" name="Google Shape;8267;p1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8" name="Google Shape;8268;p1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9" name="Google Shape;8269;p1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0" name="Google Shape;8270;p1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1" name="Google Shape;8271;p1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2" name="Google Shape;8272;p1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3" name="Google Shape;8273;p1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4" name="Google Shape;8274;p1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5" name="Google Shape;8275;p1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6" name="Google Shape;8276;p1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7" name="Google Shape;8277;p1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8" name="Google Shape;8278;p1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9" name="Google Shape;8279;p1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0" name="Google Shape;8280;p1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1" name="Google Shape;8281;p1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2" name="Google Shape;8282;p1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3" name="Google Shape;8283;p1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4" name="Google Shape;8284;p1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5" name="Google Shape;8285;p1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6" name="Google Shape;8286;p1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7" name="Google Shape;8287;p1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8" name="Google Shape;8288;p1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9" name="Google Shape;8289;p1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0" name="Google Shape;8290;p1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1" name="Google Shape;8291;p1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2" name="Google Shape;8292;p1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3" name="Google Shape;8293;p1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4" name="Google Shape;8294;p1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5" name="Google Shape;8295;p1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6" name="Google Shape;8296;p1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7" name="Google Shape;8297;p1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8" name="Google Shape;8298;p1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9" name="Google Shape;8299;p1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0" name="Google Shape;8300;p1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1" name="Google Shape;8301;p1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2" name="Google Shape;8302;p1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3" name="Google Shape;8303;p1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4" name="Google Shape;8304;p1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5" name="Google Shape;8305;p1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6" name="Google Shape;8306;p1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7" name="Google Shape;8307;p1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8" name="Google Shape;8308;p1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9" name="Google Shape;8309;p1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0" name="Google Shape;8310;p1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1" name="Google Shape;8311;p1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2" name="Google Shape;8312;p1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3" name="Google Shape;8313;p1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4" name="Google Shape;8314;p1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5" name="Google Shape;8315;p1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6" name="Google Shape;8316;p1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7" name="Google Shape;8317;p1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8" name="Google Shape;8318;p1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9" name="Google Shape;8319;p1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0" name="Google Shape;8320;p1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1" name="Google Shape;8321;p1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2" name="Google Shape;8322;p1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3" name="Google Shape;8323;p1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4" name="Google Shape;8324;p1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5" name="Google Shape;8325;p1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6" name="Google Shape;8326;p1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7" name="Google Shape;8327;p1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8" name="Google Shape;8328;p1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9" name="Google Shape;8329;p1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0" name="Google Shape;8330;p1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1" name="Google Shape;8331;p1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2" name="Google Shape;8332;p1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3" name="Google Shape;8333;p1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4" name="Google Shape;8334;p1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5" name="Google Shape;8335;p1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6" name="Google Shape;8336;p1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7" name="Google Shape;8337;p1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8" name="Google Shape;8338;p1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9" name="Google Shape;8339;p1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0" name="Google Shape;8340;p1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1" name="Google Shape;8341;p1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2" name="Google Shape;8342;p1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3" name="Google Shape;8343;p1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4" name="Google Shape;8344;p1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5" name="Google Shape;8345;p1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6" name="Google Shape;8346;p1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7" name="Google Shape;8347;p1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8" name="Google Shape;8348;p1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9" name="Google Shape;8349;p1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0" name="Google Shape;8350;p1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1" name="Google Shape;8351;p1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2" name="Google Shape;8352;p1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3" name="Google Shape;8353;p1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4" name="Google Shape;8354;p1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5" name="Google Shape;8355;p1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6" name="Google Shape;8356;p1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7" name="Google Shape;8357;p1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8" name="Google Shape;8358;p1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9" name="Google Shape;8359;p1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0" name="Google Shape;8360;p1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1" name="Google Shape;8361;p1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2" name="Google Shape;8362;p1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3" name="Google Shape;8363;p1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4" name="Google Shape;8364;p1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5" name="Google Shape;8365;p1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6" name="Google Shape;8366;p1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7" name="Google Shape;8367;p1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8" name="Google Shape;8368;p1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9" name="Google Shape;8369;p1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0" name="Google Shape;8370;p1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1" name="Google Shape;8371;p1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2" name="Google Shape;8372;p1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3" name="Google Shape;8373;p1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4" name="Google Shape;8374;p1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5" name="Google Shape;8375;p1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6" name="Google Shape;8376;p1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7" name="Google Shape;8377;p1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8" name="Google Shape;8378;p1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9" name="Google Shape;8379;p1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0" name="Google Shape;8380;p1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1" name="Google Shape;8381;p1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2" name="Google Shape;8382;p1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3" name="Google Shape;8383;p1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4" name="Google Shape;8384;p1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5" name="Google Shape;8385;p1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6" name="Google Shape;8386;p1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7" name="Google Shape;8387;p1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8" name="Google Shape;8388;p1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9" name="Google Shape;8389;p1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0" name="Google Shape;8390;p1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1" name="Google Shape;8391;p1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2" name="Google Shape;8392;p1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3" name="Google Shape;8393;p1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4" name="Google Shape;8394;p1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5" name="Google Shape;8395;p1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6" name="Google Shape;8396;p1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7" name="Google Shape;8397;p1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8" name="Google Shape;8398;p1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9" name="Google Shape;8399;p1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0" name="Google Shape;8400;p1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1" name="Google Shape;8401;p1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2" name="Google Shape;8402;p1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3" name="Google Shape;8403;p1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4" name="Google Shape;8404;p1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5" name="Google Shape;8405;p1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6" name="Google Shape;8406;p1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7" name="Google Shape;8407;p1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8" name="Google Shape;8408;p1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9" name="Google Shape;8409;p1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0" name="Google Shape;8410;p1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1" name="Google Shape;8411;p1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2" name="Google Shape;8412;p1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3" name="Google Shape;8413;p1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4" name="Google Shape;8414;p1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5" name="Google Shape;8415;p1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6" name="Google Shape;8416;p1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7" name="Google Shape;8417;p1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8" name="Google Shape;8418;p1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9" name="Google Shape;8419;p1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0" name="Google Shape;8420;p1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1" name="Google Shape;8421;p1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2" name="Google Shape;8422;p1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3" name="Google Shape;8423;p1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4" name="Google Shape;8424;p1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5" name="Google Shape;8425;p1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6" name="Google Shape;8426;p1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7" name="Google Shape;8427;p1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8" name="Google Shape;8428;p1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9" name="Google Shape;8429;p1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0" name="Google Shape;8430;p1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1" name="Google Shape;8431;p1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2" name="Google Shape;8432;p1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3" name="Google Shape;8433;p1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4" name="Google Shape;8434;p1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5" name="Google Shape;8435;p1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6" name="Google Shape;8436;p1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7" name="Google Shape;8437;p1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8" name="Google Shape;8438;p1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9" name="Google Shape;8439;p1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0" name="Google Shape;8440;p1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1" name="Google Shape;8441;p1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2" name="Google Shape;8442;p1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3" name="Google Shape;8443;p1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4" name="Google Shape;8444;p1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5" name="Google Shape;8445;p1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6" name="Google Shape;8446;p1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7" name="Google Shape;8447;p1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8" name="Google Shape;8448;p1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9" name="Google Shape;8449;p1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0" name="Google Shape;8450;p1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1" name="Google Shape;8451;p1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2" name="Google Shape;8452;p1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3" name="Google Shape;8453;p1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4" name="Google Shape;8454;p1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5" name="Google Shape;8455;p1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6" name="Google Shape;8456;p1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7" name="Google Shape;8457;p1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8" name="Google Shape;8458;p1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9" name="Google Shape;8459;p1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0" name="Google Shape;8460;p1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1" name="Google Shape;8461;p1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2" name="Google Shape;8462;p1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3" name="Google Shape;8463;p1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4" name="Google Shape;8464;p1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5" name="Google Shape;8465;p1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6" name="Google Shape;8466;p1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7" name="Google Shape;8467;p1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8" name="Google Shape;8468;p1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9" name="Google Shape;8469;p1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0" name="Google Shape;8470;p1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1" name="Google Shape;8471;p1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2" name="Google Shape;8472;p1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3" name="Google Shape;8473;p1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4" name="Google Shape;8474;p1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5" name="Google Shape;8475;p1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6" name="Google Shape;8476;p1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7" name="Google Shape;8477;p1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8" name="Google Shape;8478;p1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9" name="Google Shape;8479;p1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0" name="Google Shape;8480;p1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1" name="Google Shape;8481;p1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2" name="Google Shape;8482;p1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3" name="Google Shape;8483;p1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4" name="Google Shape;8484;p1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5" name="Google Shape;8485;p1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6" name="Google Shape;8486;p1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7" name="Google Shape;8487;p1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8" name="Google Shape;8488;p1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9" name="Google Shape;8489;p1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0" name="Google Shape;8490;p1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1" name="Google Shape;8491;p1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2" name="Google Shape;8492;p1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3" name="Google Shape;8493;p1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4" name="Google Shape;8494;p1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5" name="Google Shape;8495;p1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6" name="Google Shape;8496;p1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7" name="Google Shape;8497;p1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8" name="Google Shape;8498;p1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9" name="Google Shape;8499;p1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0" name="Google Shape;8500;p1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1" name="Google Shape;8501;p1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2" name="Google Shape;8502;p1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3" name="Google Shape;8503;p1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4" name="Google Shape;8504;p1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5" name="Google Shape;8505;p1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6" name="Google Shape;8506;p1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7" name="Google Shape;8507;p1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8" name="Google Shape;8508;p1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9" name="Google Shape;8509;p1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0" name="Google Shape;8510;p1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1" name="Google Shape;8511;p1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2" name="Google Shape;8512;p1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3" name="Google Shape;8513;p1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4" name="Google Shape;8514;p1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5" name="Google Shape;8515;p1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6" name="Google Shape;8516;p1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7" name="Google Shape;8517;p1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8" name="Google Shape;8518;p1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9" name="Google Shape;8519;p1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0" name="Google Shape;8520;p1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1" name="Google Shape;8521;p1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2" name="Google Shape;8522;p1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3" name="Google Shape;8523;p1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4" name="Google Shape;8524;p1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5" name="Google Shape;8525;p1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6" name="Google Shape;8526;p1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7" name="Google Shape;8527;p1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8" name="Google Shape;8528;p1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9" name="Google Shape;8529;p1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0" name="Google Shape;8530;p1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1" name="Google Shape;8531;p1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2" name="Google Shape;8532;p1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3" name="Google Shape;8533;p1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4" name="Google Shape;8534;p1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5" name="Google Shape;8535;p1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6" name="Google Shape;8536;p1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7" name="Google Shape;8537;p1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8" name="Google Shape;8538;p1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9" name="Google Shape;8539;p1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0" name="Google Shape;8540;p1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1" name="Google Shape;8541;p1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2" name="Google Shape;8542;p1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3" name="Google Shape;8543;p1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4" name="Google Shape;8544;p1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5" name="Google Shape;8545;p1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6" name="Google Shape;8546;p1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7" name="Google Shape;8547;p1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8" name="Google Shape;8548;p1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9" name="Google Shape;8549;p1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0" name="Google Shape;8550;p1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1" name="Google Shape;8551;p1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2" name="Google Shape;8552;p1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3" name="Google Shape;8553;p1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4" name="Google Shape;8554;p1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5" name="Google Shape;8555;p1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6" name="Google Shape;8556;p1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7" name="Google Shape;8557;p1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8" name="Google Shape;8558;p1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9" name="Google Shape;8559;p1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0" name="Google Shape;8560;p1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1" name="Google Shape;8561;p1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2" name="Google Shape;8562;p1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3" name="Google Shape;8563;p1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4" name="Google Shape;8564;p1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5" name="Google Shape;8565;p1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6" name="Google Shape;8566;p1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7" name="Google Shape;8567;p1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8" name="Google Shape;8568;p1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9" name="Google Shape;8569;p1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0" name="Google Shape;8570;p1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1" name="Google Shape;8571;p1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2" name="Google Shape;8572;p1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3" name="Google Shape;8573;p1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4" name="Google Shape;8574;p1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5" name="Google Shape;8575;p1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6" name="Google Shape;8576;p1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7" name="Google Shape;8577;p1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8" name="Google Shape;8578;p1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9" name="Google Shape;8579;p1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0" name="Google Shape;8580;p1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1" name="Google Shape;8581;p1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2" name="Google Shape;8582;p1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3" name="Google Shape;8583;p1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4" name="Google Shape;8584;p1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5" name="Google Shape;8585;p1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6" name="Google Shape;8586;p1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7" name="Google Shape;8587;p1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8" name="Google Shape;8588;p1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9" name="Google Shape;8589;p1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0" name="Google Shape;8590;p1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1" name="Google Shape;8591;p1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2" name="Google Shape;8592;p1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3" name="Google Shape;8593;p1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4" name="Google Shape;8594;p1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5" name="Google Shape;8595;p1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6" name="Google Shape;8596;p1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7" name="Google Shape;8597;p1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8" name="Google Shape;8598;p1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9" name="Google Shape;8599;p1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0" name="Google Shape;8600;p1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1" name="Google Shape;8601;p1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2" name="Google Shape;8602;p1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3" name="Google Shape;8603;p1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4" name="Google Shape;8604;p1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5" name="Google Shape;8605;p1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6" name="Google Shape;8606;p1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7" name="Google Shape;8607;p1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8" name="Google Shape;8608;p1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9" name="Google Shape;8609;p1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0" name="Google Shape;8610;p1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1" name="Google Shape;8611;p1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2" name="Google Shape;8612;p1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3" name="Google Shape;8613;p1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4" name="Google Shape;8614;p1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5" name="Google Shape;8615;p1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6" name="Google Shape;8616;p1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7" name="Google Shape;8617;p1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8" name="Google Shape;8618;p1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9" name="Google Shape;8619;p1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0" name="Google Shape;8620;p1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1" name="Google Shape;8621;p1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2" name="Google Shape;8622;p1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3" name="Google Shape;8623;p1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4" name="Google Shape;8624;p1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5" name="Google Shape;8625;p1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6" name="Google Shape;8626;p1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7" name="Google Shape;8627;p1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8" name="Google Shape;8628;p1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9" name="Google Shape;8629;p1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0" name="Google Shape;8630;p1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1" name="Google Shape;8631;p1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2" name="Google Shape;8632;p1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3" name="Google Shape;8633;p1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4" name="Google Shape;8634;p1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5" name="Google Shape;8635;p1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6" name="Google Shape;8636;p1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7" name="Google Shape;8637;p1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8" name="Google Shape;8638;p1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9" name="Google Shape;8639;p1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0" name="Google Shape;8640;p1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1" name="Google Shape;8641;p1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2" name="Google Shape;8642;p1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3" name="Google Shape;8643;p1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4" name="Google Shape;8644;p1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5" name="Google Shape;8645;p1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6" name="Google Shape;8646;p1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7" name="Google Shape;8647;p1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8" name="Google Shape;8648;p1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9" name="Google Shape;8649;p1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0" name="Google Shape;8650;p1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1" name="Google Shape;8651;p1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2" name="Google Shape;8652;p1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3" name="Google Shape;8653;p1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4" name="Google Shape;8654;p1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5" name="Google Shape;8655;p1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6" name="Google Shape;8656;p1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7" name="Google Shape;8657;p1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8" name="Google Shape;8658;p1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9" name="Google Shape;8659;p1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0" name="Google Shape;8660;p1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1" name="Google Shape;8661;p1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2" name="Google Shape;8662;p1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3" name="Google Shape;8663;p1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4" name="Google Shape;8664;p1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5" name="Google Shape;8665;p1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6" name="Google Shape;8666;p1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7" name="Google Shape;8667;p1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8" name="Google Shape;8668;p1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9" name="Google Shape;8669;p1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0" name="Google Shape;8670;p1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1" name="Google Shape;8671;p1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2" name="Google Shape;8672;p1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3" name="Google Shape;8673;p1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4" name="Google Shape;8674;p1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5" name="Google Shape;8675;p1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6" name="Google Shape;8676;p1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7" name="Google Shape;8677;p1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8" name="Google Shape;8678;p1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9" name="Google Shape;8679;p1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0" name="Google Shape;8680;p1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1" name="Google Shape;8681;p1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2" name="Google Shape;8682;p1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3" name="Google Shape;8683;p1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4" name="Google Shape;8684;p1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5" name="Google Shape;8685;p1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6" name="Google Shape;8686;p1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7" name="Google Shape;8687;p1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8" name="Google Shape;8688;p1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9" name="Google Shape;8689;p1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0" name="Google Shape;8690;p1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1" name="Google Shape;8691;p1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2" name="Google Shape;8692;p1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3" name="Google Shape;8693;p1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4" name="Google Shape;8694;p1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5" name="Google Shape;8695;p1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6" name="Google Shape;8696;p1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7" name="Google Shape;8697;p1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8" name="Google Shape;8698;p1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9" name="Google Shape;8699;p1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0" name="Google Shape;8700;p1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1" name="Google Shape;8701;p1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2" name="Google Shape;8702;p1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3" name="Google Shape;8703;p1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4" name="Google Shape;8704;p1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5" name="Google Shape;8705;p1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6" name="Google Shape;8706;p1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7" name="Google Shape;8707;p1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8" name="Google Shape;8708;p1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9" name="Google Shape;8709;p1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0" name="Google Shape;8710;p1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1" name="Google Shape;8711;p1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2" name="Google Shape;8712;p1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3" name="Google Shape;8713;p1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4" name="Google Shape;8714;p1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5" name="Google Shape;8715;p1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6" name="Google Shape;8716;p1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7" name="Google Shape;8717;p1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8" name="Google Shape;8718;p1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9" name="Google Shape;8719;p1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0" name="Google Shape;8720;p1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1" name="Google Shape;8721;p1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2" name="Google Shape;8722;p1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3" name="Google Shape;8723;p1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4" name="Google Shape;8724;p1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5" name="Google Shape;8725;p1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6" name="Google Shape;8726;p1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7" name="Google Shape;8727;p1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8" name="Google Shape;8728;p1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9" name="Google Shape;8729;p1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0" name="Google Shape;8730;p1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1" name="Google Shape;8731;p1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2" name="Google Shape;8732;p1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3" name="Google Shape;8733;p1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4" name="Google Shape;8734;p1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5" name="Google Shape;8735;p1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6" name="Google Shape;8736;p1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7" name="Google Shape;8737;p1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8" name="Google Shape;8738;p1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9" name="Google Shape;8739;p1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0" name="Google Shape;8740;p1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1" name="Google Shape;8741;p1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2" name="Google Shape;8742;p1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3" name="Google Shape;8743;p1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4" name="Google Shape;8744;p1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5" name="Google Shape;8745;p1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6" name="Google Shape;8746;p1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7" name="Google Shape;8747;p1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8" name="Google Shape;8748;p1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9" name="Google Shape;8749;p1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0" name="Google Shape;8750;p1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1" name="Google Shape;8751;p1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2" name="Google Shape;8752;p1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3" name="Google Shape;8753;p1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4" name="Google Shape;8754;p1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5" name="Google Shape;8755;p1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6" name="Google Shape;8756;p1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7" name="Google Shape;8757;p1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8" name="Google Shape;8758;p1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9" name="Google Shape;8759;p1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0" name="Google Shape;8760;p1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1" name="Google Shape;8761;p1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2" name="Google Shape;8762;p1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3" name="Google Shape;8763;p1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4" name="Google Shape;8764;p1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5" name="Google Shape;8765;p1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6" name="Google Shape;8766;p1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7" name="Google Shape;8767;p1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8" name="Google Shape;8768;p1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9" name="Google Shape;8769;p1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0" name="Google Shape;8770;p1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1" name="Google Shape;8771;p1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2" name="Google Shape;8772;p1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3" name="Google Shape;8773;p1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4" name="Google Shape;8774;p1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5" name="Google Shape;8775;p1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6" name="Google Shape;8776;p1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7" name="Google Shape;8777;p1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8" name="Google Shape;8778;p1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9" name="Google Shape;8779;p1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0" name="Google Shape;8780;p1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1" name="Google Shape;8781;p1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2" name="Google Shape;8782;p1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3" name="Google Shape;8783;p1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4" name="Google Shape;8784;p1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5" name="Google Shape;8785;p1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6" name="Google Shape;8786;p1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7" name="Google Shape;8787;p1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8" name="Google Shape;8788;p1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9" name="Google Shape;8789;p1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0" name="Google Shape;8790;p1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1" name="Google Shape;8791;p1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2" name="Google Shape;8792;p1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3" name="Google Shape;8793;p1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4" name="Google Shape;8794;p1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5" name="Google Shape;8795;p1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6" name="Google Shape;8796;p1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7" name="Google Shape;8797;p1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8" name="Google Shape;8798;p1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9" name="Google Shape;8799;p1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0" name="Google Shape;8800;p1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1" name="Google Shape;8801;p1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2" name="Google Shape;8802;p1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3" name="Google Shape;8803;p1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4" name="Google Shape;8804;p1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5" name="Google Shape;8805;p1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6" name="Google Shape;8806;p1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7" name="Google Shape;8807;p1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8" name="Google Shape;8808;p1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9" name="Google Shape;8809;p1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0" name="Google Shape;8810;p1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1" name="Google Shape;8811;p1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2" name="Google Shape;8812;p1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3" name="Google Shape;8813;p1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4" name="Google Shape;8814;p1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5" name="Google Shape;8815;p1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6" name="Google Shape;8816;p1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7" name="Google Shape;8817;p1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8" name="Google Shape;8818;p1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9" name="Google Shape;8819;p1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0" name="Google Shape;8820;p1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1" name="Google Shape;8821;p1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2" name="Google Shape;8822;p1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3" name="Google Shape;8823;p1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4" name="Google Shape;8824;p1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5" name="Google Shape;8825;p1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6" name="Google Shape;8826;p1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7" name="Google Shape;8827;p1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8" name="Google Shape;8828;p1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9" name="Google Shape;8829;p1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0" name="Google Shape;8830;p1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1" name="Google Shape;8831;p1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2" name="Google Shape;8832;p1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3" name="Google Shape;8833;p1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4" name="Google Shape;8834;p1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5" name="Google Shape;8835;p1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6" name="Google Shape;8836;p1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7" name="Google Shape;8837;p1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8" name="Google Shape;8838;p1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9" name="Google Shape;8839;p1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0" name="Google Shape;8840;p1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1" name="Google Shape;8841;p1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2" name="Google Shape;8842;p1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3" name="Google Shape;8843;p1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4" name="Google Shape;8844;p1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5" name="Google Shape;8845;p1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6" name="Google Shape;8846;p1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7" name="Google Shape;8847;p1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8" name="Google Shape;8848;p1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9" name="Google Shape;8849;p1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0" name="Google Shape;8850;p1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1" name="Google Shape;8851;p1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2" name="Google Shape;8852;p1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3" name="Google Shape;8853;p1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4" name="Google Shape;8854;p1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5" name="Google Shape;8855;p1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6" name="Google Shape;8856;p1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7" name="Google Shape;8857;p1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8" name="Google Shape;8858;p1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9" name="Google Shape;8859;p1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0" name="Google Shape;8860;p1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1" name="Google Shape;8861;p1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2" name="Google Shape;8862;p1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3" name="Google Shape;8863;p1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4" name="Google Shape;8864;p1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5" name="Google Shape;8865;p1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6" name="Google Shape;8866;p1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7" name="Google Shape;8867;p1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8" name="Google Shape;8868;p1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9" name="Google Shape;8869;p1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0" name="Google Shape;8870;p1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1" name="Google Shape;8871;p1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2" name="Google Shape;8872;p1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3" name="Google Shape;8873;p1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4" name="Google Shape;8874;p1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5" name="Google Shape;8875;p1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6" name="Google Shape;8876;p1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7" name="Google Shape;8877;p1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8" name="Google Shape;8878;p1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9" name="Google Shape;8879;p1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0" name="Google Shape;8880;p1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1" name="Google Shape;8881;p1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2" name="Google Shape;8882;p1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3" name="Google Shape;8883;p1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4" name="Google Shape;8884;p1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5" name="Google Shape;8885;p16"/>
          <p:cNvSpPr txBox="1">
            <a:spLocks noGrp="1"/>
          </p:cNvSpPr>
          <p:nvPr>
            <p:ph type="title" hasCustomPrompt="1"/>
          </p:nvPr>
        </p:nvSpPr>
        <p:spPr>
          <a:xfrm>
            <a:off x="2789827" y="18585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6" name="Google Shape;8886;p16"/>
          <p:cNvSpPr txBox="1">
            <a:spLocks noGrp="1"/>
          </p:cNvSpPr>
          <p:nvPr>
            <p:ph type="subTitle" idx="1"/>
          </p:nvPr>
        </p:nvSpPr>
        <p:spPr>
          <a:xfrm>
            <a:off x="1653300" y="31573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7" name="Google Shape;8887;p16"/>
          <p:cNvSpPr txBox="1">
            <a:spLocks noGrp="1"/>
          </p:cNvSpPr>
          <p:nvPr>
            <p:ph type="title" idx="2" hasCustomPrompt="1"/>
          </p:nvPr>
        </p:nvSpPr>
        <p:spPr>
          <a:xfrm>
            <a:off x="8545493" y="18671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8" name="Google Shape;8888;p16"/>
          <p:cNvSpPr txBox="1">
            <a:spLocks noGrp="1"/>
          </p:cNvSpPr>
          <p:nvPr>
            <p:ph type="subTitle" idx="3"/>
          </p:nvPr>
        </p:nvSpPr>
        <p:spPr>
          <a:xfrm>
            <a:off x="7423500" y="31594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9" name="Google Shape;8889;p16"/>
          <p:cNvSpPr txBox="1">
            <a:spLocks noGrp="1"/>
          </p:cNvSpPr>
          <p:nvPr>
            <p:ph type="title" idx="4" hasCustomPrompt="1"/>
          </p:nvPr>
        </p:nvSpPr>
        <p:spPr>
          <a:xfrm>
            <a:off x="2778097"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0" name="Google Shape;8890;p16"/>
          <p:cNvSpPr txBox="1">
            <a:spLocks noGrp="1"/>
          </p:cNvSpPr>
          <p:nvPr>
            <p:ph type="subTitle" idx="5"/>
          </p:nvPr>
        </p:nvSpPr>
        <p:spPr>
          <a:xfrm>
            <a:off x="1653300" y="554060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1" name="Google Shape;8891;p16"/>
          <p:cNvSpPr txBox="1">
            <a:spLocks noGrp="1"/>
          </p:cNvSpPr>
          <p:nvPr>
            <p:ph type="title" idx="6" hasCustomPrompt="1"/>
          </p:nvPr>
        </p:nvSpPr>
        <p:spPr>
          <a:xfrm>
            <a:off x="8548300"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2" name="Google Shape;8892;p16"/>
          <p:cNvSpPr txBox="1">
            <a:spLocks noGrp="1"/>
          </p:cNvSpPr>
          <p:nvPr>
            <p:ph type="subTitle" idx="7"/>
          </p:nvPr>
        </p:nvSpPr>
        <p:spPr>
          <a:xfrm>
            <a:off x="7423500" y="554268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3" name="Google Shape;8893;p16"/>
          <p:cNvSpPr txBox="1">
            <a:spLocks noGrp="1"/>
          </p:cNvSpPr>
          <p:nvPr>
            <p:ph type="subTitle" idx="8"/>
          </p:nvPr>
        </p:nvSpPr>
        <p:spPr>
          <a:xfrm>
            <a:off x="1653300" y="2742433"/>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4" name="Google Shape;8894;p16"/>
          <p:cNvSpPr txBox="1">
            <a:spLocks noGrp="1"/>
          </p:cNvSpPr>
          <p:nvPr>
            <p:ph type="subTitle" idx="9"/>
          </p:nvPr>
        </p:nvSpPr>
        <p:spPr>
          <a:xfrm>
            <a:off x="7423500" y="2742464"/>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5" name="Google Shape;8895;p16"/>
          <p:cNvSpPr txBox="1">
            <a:spLocks noGrp="1"/>
          </p:cNvSpPr>
          <p:nvPr>
            <p:ph type="subTitle" idx="13"/>
          </p:nvPr>
        </p:nvSpPr>
        <p:spPr>
          <a:xfrm>
            <a:off x="1653300" y="5132200"/>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6" name="Google Shape;8896;p16"/>
          <p:cNvSpPr txBox="1">
            <a:spLocks noGrp="1"/>
          </p:cNvSpPr>
          <p:nvPr>
            <p:ph type="subTitle" idx="14"/>
          </p:nvPr>
        </p:nvSpPr>
        <p:spPr>
          <a:xfrm>
            <a:off x="7423500" y="5134065"/>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7" name="Google Shape;8897;p16"/>
          <p:cNvSpPr txBox="1">
            <a:spLocks noGrp="1"/>
          </p:cNvSpPr>
          <p:nvPr>
            <p:ph type="title" idx="15"/>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98" name="Google Shape;8898;p16"/>
          <p:cNvGrpSpPr/>
          <p:nvPr/>
        </p:nvGrpSpPr>
        <p:grpSpPr>
          <a:xfrm>
            <a:off x="229169" y="1486243"/>
            <a:ext cx="227241" cy="278656"/>
            <a:chOff x="7314226" y="2364570"/>
            <a:chExt cx="170431" cy="208992"/>
          </a:xfrm>
        </p:grpSpPr>
        <p:sp>
          <p:nvSpPr>
            <p:cNvPr id="8899" name="Google Shape;889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0" name="Google Shape;890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1" name="Google Shape;890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2" name="Google Shape;890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3" name="Google Shape;8903;p16"/>
          <p:cNvSpPr/>
          <p:nvPr/>
        </p:nvSpPr>
        <p:spPr>
          <a:xfrm>
            <a:off x="702462" y="55769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4" name="Google Shape;8904;p16"/>
          <p:cNvSpPr/>
          <p:nvPr/>
        </p:nvSpPr>
        <p:spPr>
          <a:xfrm>
            <a:off x="404862" y="6142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5" name="Google Shape;8905;p16"/>
          <p:cNvSpPr/>
          <p:nvPr/>
        </p:nvSpPr>
        <p:spPr>
          <a:xfrm>
            <a:off x="1419367" y="6249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6" name="Google Shape;8906;p16"/>
          <p:cNvSpPr/>
          <p:nvPr/>
        </p:nvSpPr>
        <p:spPr>
          <a:xfrm>
            <a:off x="229179" y="215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07" name="Google Shape;8907;p16"/>
          <p:cNvGrpSpPr/>
          <p:nvPr/>
        </p:nvGrpSpPr>
        <p:grpSpPr>
          <a:xfrm>
            <a:off x="387030" y="2954360"/>
            <a:ext cx="227241" cy="278656"/>
            <a:chOff x="7314226" y="2364570"/>
            <a:chExt cx="170431" cy="208992"/>
          </a:xfrm>
        </p:grpSpPr>
        <p:sp>
          <p:nvSpPr>
            <p:cNvPr id="8908" name="Google Shape;8908;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9" name="Google Shape;8909;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0" name="Google Shape;8910;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1" name="Google Shape;8911;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2" name="Google Shape;8912;p16"/>
          <p:cNvSpPr/>
          <p:nvPr/>
        </p:nvSpPr>
        <p:spPr>
          <a:xfrm>
            <a:off x="283046" y="3631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3" name="Google Shape;8913;p16"/>
          <p:cNvSpPr/>
          <p:nvPr/>
        </p:nvSpPr>
        <p:spPr>
          <a:xfrm>
            <a:off x="463100" y="42784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14" name="Google Shape;8914;p16"/>
          <p:cNvGrpSpPr/>
          <p:nvPr/>
        </p:nvGrpSpPr>
        <p:grpSpPr>
          <a:xfrm rot="-10038048">
            <a:off x="10860577" y="5728669"/>
            <a:ext cx="1212833" cy="1213731"/>
            <a:chOff x="7654583" y="1341698"/>
            <a:chExt cx="1103561" cy="1104377"/>
          </a:xfrm>
        </p:grpSpPr>
        <p:sp>
          <p:nvSpPr>
            <p:cNvPr id="8915" name="Google Shape;8915;p16"/>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6" name="Google Shape;8916;p16"/>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7" name="Google Shape;8917;p16"/>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8" name="Google Shape;8918;p16"/>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9" name="Google Shape;8919;p16"/>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0" name="Google Shape;8920;p16"/>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21" name="Google Shape;8921;p16"/>
          <p:cNvGrpSpPr/>
          <p:nvPr/>
        </p:nvGrpSpPr>
        <p:grpSpPr>
          <a:xfrm flipH="1">
            <a:off x="11419713" y="1838160"/>
            <a:ext cx="227241" cy="278656"/>
            <a:chOff x="7314226" y="2364570"/>
            <a:chExt cx="170431" cy="208992"/>
          </a:xfrm>
        </p:grpSpPr>
        <p:sp>
          <p:nvSpPr>
            <p:cNvPr id="8922" name="Google Shape;8922;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3" name="Google Shape;8923;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4" name="Google Shape;8924;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5" name="Google Shape;8925;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6" name="Google Shape;8926;p16"/>
          <p:cNvSpPr/>
          <p:nvPr/>
        </p:nvSpPr>
        <p:spPr>
          <a:xfrm flipH="1">
            <a:off x="11179801" y="25461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7" name="Google Shape;8927;p16"/>
          <p:cNvSpPr/>
          <p:nvPr/>
        </p:nvSpPr>
        <p:spPr>
          <a:xfrm flipH="1">
            <a:off x="11713347" y="32330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28" name="Google Shape;8928;p16"/>
          <p:cNvGrpSpPr/>
          <p:nvPr/>
        </p:nvGrpSpPr>
        <p:grpSpPr>
          <a:xfrm flipH="1">
            <a:off x="11562180" y="4035993"/>
            <a:ext cx="227241" cy="278656"/>
            <a:chOff x="7314226" y="2364570"/>
            <a:chExt cx="170431" cy="208992"/>
          </a:xfrm>
        </p:grpSpPr>
        <p:sp>
          <p:nvSpPr>
            <p:cNvPr id="8929" name="Google Shape;892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0" name="Google Shape;893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1" name="Google Shape;893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2" name="Google Shape;893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33" name="Google Shape;8933;p16"/>
          <p:cNvSpPr/>
          <p:nvPr/>
        </p:nvSpPr>
        <p:spPr>
          <a:xfrm flipH="1">
            <a:off x="11407267" y="4801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7374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34"/>
        <p:cNvGrpSpPr/>
        <p:nvPr/>
      </p:nvGrpSpPr>
      <p:grpSpPr>
        <a:xfrm>
          <a:off x="0" y="0"/>
          <a:ext cx="0" cy="0"/>
          <a:chOff x="0" y="0"/>
          <a:chExt cx="0" cy="0"/>
        </a:xfrm>
      </p:grpSpPr>
      <p:grpSp>
        <p:nvGrpSpPr>
          <p:cNvPr id="10335" name="Google Shape;10335;p19"/>
          <p:cNvGrpSpPr/>
          <p:nvPr/>
        </p:nvGrpSpPr>
        <p:grpSpPr>
          <a:xfrm>
            <a:off x="-59163" y="-149462"/>
            <a:ext cx="12310325" cy="7156923"/>
            <a:chOff x="-36097" y="-112100"/>
            <a:chExt cx="9232744" cy="5367692"/>
          </a:xfrm>
        </p:grpSpPr>
        <p:sp>
          <p:nvSpPr>
            <p:cNvPr id="10336" name="Google Shape;10336;p1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7" name="Google Shape;10337;p1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8" name="Google Shape;10338;p1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9" name="Google Shape;10339;p1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0" name="Google Shape;10340;p1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1" name="Google Shape;10341;p1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2" name="Google Shape;10342;p1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3" name="Google Shape;10343;p1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4" name="Google Shape;10344;p1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5" name="Google Shape;10345;p1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6" name="Google Shape;10346;p1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7" name="Google Shape;10347;p1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8" name="Google Shape;10348;p1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9" name="Google Shape;10349;p1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0" name="Google Shape;10350;p1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1" name="Google Shape;10351;p1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2" name="Google Shape;10352;p1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3" name="Google Shape;10353;p1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4" name="Google Shape;10354;p1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5" name="Google Shape;10355;p1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6" name="Google Shape;10356;p1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7" name="Google Shape;10357;p1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8" name="Google Shape;10358;p1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9" name="Google Shape;10359;p1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0" name="Google Shape;10360;p1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1" name="Google Shape;10361;p1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2" name="Google Shape;10362;p1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3" name="Google Shape;10363;p1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4" name="Google Shape;10364;p1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5" name="Google Shape;10365;p1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6" name="Google Shape;10366;p1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7" name="Google Shape;10367;p1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8" name="Google Shape;10368;p1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9" name="Google Shape;10369;p1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0" name="Google Shape;10370;p1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1" name="Google Shape;10371;p1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2" name="Google Shape;10372;p1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3" name="Google Shape;10373;p1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4" name="Google Shape;10374;p1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5" name="Google Shape;10375;p1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6" name="Google Shape;10376;p1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7" name="Google Shape;10377;p1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8" name="Google Shape;10378;p1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9" name="Google Shape;10379;p1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0" name="Google Shape;10380;p1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1" name="Google Shape;10381;p1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2" name="Google Shape;10382;p1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3" name="Google Shape;10383;p1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4" name="Google Shape;10384;p1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5" name="Google Shape;10385;p1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6" name="Google Shape;10386;p1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7" name="Google Shape;10387;p1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8" name="Google Shape;10388;p1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9" name="Google Shape;10389;p1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0" name="Google Shape;10390;p1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1" name="Google Shape;10391;p1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2" name="Google Shape;10392;p1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3" name="Google Shape;10393;p1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4" name="Google Shape;10394;p1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5" name="Google Shape;10395;p1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6" name="Google Shape;10396;p1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7" name="Google Shape;10397;p1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8" name="Google Shape;10398;p1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9" name="Google Shape;10399;p1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0" name="Google Shape;10400;p1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1" name="Google Shape;10401;p1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2" name="Google Shape;10402;p1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3" name="Google Shape;10403;p1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4" name="Google Shape;10404;p1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5" name="Google Shape;10405;p1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6" name="Google Shape;10406;p1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7" name="Google Shape;10407;p1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8" name="Google Shape;10408;p1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9" name="Google Shape;10409;p1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0" name="Google Shape;10410;p1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1" name="Google Shape;10411;p1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2" name="Google Shape;10412;p1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3" name="Google Shape;10413;p1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4" name="Google Shape;10414;p1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5" name="Google Shape;10415;p1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6" name="Google Shape;10416;p1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7" name="Google Shape;10417;p1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8" name="Google Shape;10418;p1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9" name="Google Shape;10419;p1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0" name="Google Shape;10420;p1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1" name="Google Shape;10421;p1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2" name="Google Shape;10422;p1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3" name="Google Shape;10423;p1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4" name="Google Shape;10424;p1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5" name="Google Shape;10425;p1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6" name="Google Shape;10426;p1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7" name="Google Shape;10427;p1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8" name="Google Shape;10428;p1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9" name="Google Shape;10429;p1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0" name="Google Shape;10430;p1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1" name="Google Shape;10431;p1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2" name="Google Shape;10432;p1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3" name="Google Shape;10433;p1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4" name="Google Shape;10434;p1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5" name="Google Shape;10435;p1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6" name="Google Shape;10436;p1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7" name="Google Shape;10437;p1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8" name="Google Shape;10438;p1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9" name="Google Shape;10439;p1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0" name="Google Shape;10440;p1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1" name="Google Shape;10441;p1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2" name="Google Shape;10442;p1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3" name="Google Shape;10443;p1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4" name="Google Shape;10444;p1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5" name="Google Shape;10445;p1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6" name="Google Shape;10446;p1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7" name="Google Shape;10447;p1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8" name="Google Shape;10448;p1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9" name="Google Shape;10449;p1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0" name="Google Shape;10450;p1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1" name="Google Shape;10451;p1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2" name="Google Shape;10452;p1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3" name="Google Shape;10453;p1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4" name="Google Shape;10454;p1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5" name="Google Shape;10455;p1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6" name="Google Shape;10456;p1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7" name="Google Shape;10457;p1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8" name="Google Shape;10458;p1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9" name="Google Shape;10459;p1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0" name="Google Shape;10460;p1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1" name="Google Shape;10461;p1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2" name="Google Shape;10462;p1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3" name="Google Shape;10463;p1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4" name="Google Shape;10464;p1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5" name="Google Shape;10465;p1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6" name="Google Shape;10466;p1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7" name="Google Shape;10467;p1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8" name="Google Shape;10468;p1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9" name="Google Shape;10469;p1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0" name="Google Shape;10470;p1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1" name="Google Shape;10471;p1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2" name="Google Shape;10472;p1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3" name="Google Shape;10473;p1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4" name="Google Shape;10474;p1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5" name="Google Shape;10475;p1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6" name="Google Shape;10476;p1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7" name="Google Shape;10477;p1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8" name="Google Shape;10478;p1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9" name="Google Shape;10479;p1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0" name="Google Shape;10480;p1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1" name="Google Shape;10481;p1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2" name="Google Shape;10482;p1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3" name="Google Shape;10483;p1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4" name="Google Shape;10484;p1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5" name="Google Shape;10485;p1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6" name="Google Shape;10486;p1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7" name="Google Shape;10487;p1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8" name="Google Shape;10488;p1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9" name="Google Shape;10489;p1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0" name="Google Shape;10490;p1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1" name="Google Shape;10491;p1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2" name="Google Shape;10492;p1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3" name="Google Shape;10493;p1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4" name="Google Shape;10494;p1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5" name="Google Shape;10495;p1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6" name="Google Shape;10496;p1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7" name="Google Shape;10497;p1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8" name="Google Shape;10498;p1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9" name="Google Shape;10499;p1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0" name="Google Shape;10500;p1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1" name="Google Shape;10501;p1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2" name="Google Shape;10502;p1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3" name="Google Shape;10503;p1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4" name="Google Shape;10504;p1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5" name="Google Shape;10505;p1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6" name="Google Shape;10506;p1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7" name="Google Shape;10507;p1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8" name="Google Shape;10508;p1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9" name="Google Shape;10509;p1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0" name="Google Shape;10510;p1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1" name="Google Shape;10511;p1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2" name="Google Shape;10512;p1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3" name="Google Shape;10513;p1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4" name="Google Shape;10514;p1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5" name="Google Shape;10515;p1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6" name="Google Shape;10516;p1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7" name="Google Shape;10517;p1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8" name="Google Shape;10518;p1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9" name="Google Shape;10519;p1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0" name="Google Shape;10520;p1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1" name="Google Shape;10521;p1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2" name="Google Shape;10522;p1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3" name="Google Shape;10523;p1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4" name="Google Shape;10524;p1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5" name="Google Shape;10525;p1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6" name="Google Shape;10526;p1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7" name="Google Shape;10527;p1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8" name="Google Shape;10528;p1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9" name="Google Shape;10529;p1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0" name="Google Shape;10530;p1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1" name="Google Shape;10531;p1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2" name="Google Shape;10532;p1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3" name="Google Shape;10533;p1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4" name="Google Shape;10534;p1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5" name="Google Shape;10535;p1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6" name="Google Shape;10536;p1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7" name="Google Shape;10537;p1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8" name="Google Shape;10538;p1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9" name="Google Shape;10539;p1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0" name="Google Shape;10540;p1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1" name="Google Shape;10541;p1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2" name="Google Shape;10542;p1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3" name="Google Shape;10543;p1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4" name="Google Shape;10544;p1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5" name="Google Shape;10545;p1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6" name="Google Shape;10546;p1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7" name="Google Shape;10547;p1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8" name="Google Shape;10548;p1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9" name="Google Shape;10549;p1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0" name="Google Shape;10550;p1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1" name="Google Shape;10551;p1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2" name="Google Shape;10552;p1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3" name="Google Shape;10553;p1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4" name="Google Shape;10554;p1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5" name="Google Shape;10555;p1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6" name="Google Shape;10556;p1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7" name="Google Shape;10557;p1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8" name="Google Shape;10558;p1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9" name="Google Shape;10559;p1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0" name="Google Shape;10560;p1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1" name="Google Shape;10561;p1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2" name="Google Shape;10562;p1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3" name="Google Shape;10563;p1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4" name="Google Shape;10564;p1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5" name="Google Shape;10565;p1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6" name="Google Shape;10566;p1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7" name="Google Shape;10567;p1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8" name="Google Shape;10568;p1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9" name="Google Shape;10569;p1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0" name="Google Shape;10570;p1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1" name="Google Shape;10571;p1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2" name="Google Shape;10572;p1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3" name="Google Shape;10573;p1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4" name="Google Shape;10574;p1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5" name="Google Shape;10575;p1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6" name="Google Shape;10576;p1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7" name="Google Shape;10577;p1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8" name="Google Shape;10578;p1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9" name="Google Shape;10579;p1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0" name="Google Shape;10580;p1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1" name="Google Shape;10581;p1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2" name="Google Shape;10582;p1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3" name="Google Shape;10583;p1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4" name="Google Shape;10584;p1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5" name="Google Shape;10585;p1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6" name="Google Shape;10586;p1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7" name="Google Shape;10587;p1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8" name="Google Shape;10588;p1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9" name="Google Shape;10589;p1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0" name="Google Shape;10590;p1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1" name="Google Shape;10591;p1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2" name="Google Shape;10592;p1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3" name="Google Shape;10593;p1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4" name="Google Shape;10594;p1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5" name="Google Shape;10595;p1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6" name="Google Shape;10596;p1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7" name="Google Shape;10597;p1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8" name="Google Shape;10598;p1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9" name="Google Shape;10599;p1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0" name="Google Shape;10600;p1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1" name="Google Shape;10601;p1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2" name="Google Shape;10602;p1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3" name="Google Shape;10603;p1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4" name="Google Shape;10604;p1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5" name="Google Shape;10605;p1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6" name="Google Shape;10606;p1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7" name="Google Shape;10607;p1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8" name="Google Shape;10608;p1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9" name="Google Shape;10609;p1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0" name="Google Shape;10610;p1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1" name="Google Shape;10611;p1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2" name="Google Shape;10612;p1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3" name="Google Shape;10613;p1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4" name="Google Shape;10614;p1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5" name="Google Shape;10615;p1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6" name="Google Shape;10616;p1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7" name="Google Shape;10617;p1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8" name="Google Shape;10618;p1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9" name="Google Shape;10619;p1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0" name="Google Shape;10620;p1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1" name="Google Shape;10621;p1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2" name="Google Shape;10622;p1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3" name="Google Shape;10623;p1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4" name="Google Shape;10624;p1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5" name="Google Shape;10625;p1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6" name="Google Shape;10626;p1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7" name="Google Shape;10627;p1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8" name="Google Shape;10628;p1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9" name="Google Shape;10629;p1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0" name="Google Shape;10630;p1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1" name="Google Shape;10631;p1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2" name="Google Shape;10632;p1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3" name="Google Shape;10633;p1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4" name="Google Shape;10634;p1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5" name="Google Shape;10635;p1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6" name="Google Shape;10636;p1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7" name="Google Shape;10637;p1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8" name="Google Shape;10638;p1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9" name="Google Shape;10639;p1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0" name="Google Shape;10640;p1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1" name="Google Shape;10641;p1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2" name="Google Shape;10642;p1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3" name="Google Shape;10643;p1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4" name="Google Shape;10644;p1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5" name="Google Shape;10645;p1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6" name="Google Shape;10646;p1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7" name="Google Shape;10647;p1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8" name="Google Shape;10648;p1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9" name="Google Shape;10649;p1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0" name="Google Shape;10650;p1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1" name="Google Shape;10651;p1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2" name="Google Shape;10652;p1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3" name="Google Shape;10653;p1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4" name="Google Shape;10654;p1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5" name="Google Shape;10655;p1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6" name="Google Shape;10656;p1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7" name="Google Shape;10657;p1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8" name="Google Shape;10658;p1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9" name="Google Shape;10659;p1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0" name="Google Shape;10660;p1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1" name="Google Shape;10661;p1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2" name="Google Shape;10662;p1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3" name="Google Shape;10663;p1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4" name="Google Shape;10664;p1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5" name="Google Shape;10665;p1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6" name="Google Shape;10666;p1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7" name="Google Shape;10667;p1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8" name="Google Shape;10668;p1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9" name="Google Shape;10669;p1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0" name="Google Shape;10670;p1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1" name="Google Shape;10671;p1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2" name="Google Shape;10672;p1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3" name="Google Shape;10673;p1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4" name="Google Shape;10674;p1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5" name="Google Shape;10675;p1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6" name="Google Shape;10676;p1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7" name="Google Shape;10677;p1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8" name="Google Shape;10678;p1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9" name="Google Shape;10679;p1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0" name="Google Shape;10680;p1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1" name="Google Shape;10681;p1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2" name="Google Shape;10682;p1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3" name="Google Shape;10683;p1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4" name="Google Shape;10684;p1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5" name="Google Shape;10685;p1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6" name="Google Shape;10686;p1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7" name="Google Shape;10687;p1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8" name="Google Shape;10688;p1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9" name="Google Shape;10689;p1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0" name="Google Shape;10690;p1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1" name="Google Shape;10691;p1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2" name="Google Shape;10692;p1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3" name="Google Shape;10693;p1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4" name="Google Shape;10694;p1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5" name="Google Shape;10695;p1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6" name="Google Shape;10696;p1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7" name="Google Shape;10697;p1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8" name="Google Shape;10698;p1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9" name="Google Shape;10699;p1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0" name="Google Shape;10700;p1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1" name="Google Shape;10701;p1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2" name="Google Shape;10702;p1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3" name="Google Shape;10703;p1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4" name="Google Shape;10704;p1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5" name="Google Shape;10705;p1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6" name="Google Shape;10706;p1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7" name="Google Shape;10707;p1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8" name="Google Shape;10708;p1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9" name="Google Shape;10709;p1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0" name="Google Shape;10710;p1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1" name="Google Shape;10711;p1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2" name="Google Shape;10712;p1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3" name="Google Shape;10713;p1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4" name="Google Shape;10714;p1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5" name="Google Shape;10715;p1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6" name="Google Shape;10716;p1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7" name="Google Shape;10717;p1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8" name="Google Shape;10718;p1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9" name="Google Shape;10719;p1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0" name="Google Shape;10720;p1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1" name="Google Shape;10721;p1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2" name="Google Shape;10722;p1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3" name="Google Shape;10723;p1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4" name="Google Shape;10724;p1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5" name="Google Shape;10725;p1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6" name="Google Shape;10726;p1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7" name="Google Shape;10727;p1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8" name="Google Shape;10728;p1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9" name="Google Shape;10729;p1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0" name="Google Shape;10730;p1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1" name="Google Shape;10731;p1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2" name="Google Shape;10732;p1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3" name="Google Shape;10733;p1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4" name="Google Shape;10734;p1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5" name="Google Shape;10735;p1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6" name="Google Shape;10736;p1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7" name="Google Shape;10737;p1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8" name="Google Shape;10738;p1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9" name="Google Shape;10739;p1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0" name="Google Shape;10740;p1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1" name="Google Shape;10741;p1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2" name="Google Shape;10742;p1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3" name="Google Shape;10743;p1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4" name="Google Shape;10744;p1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5" name="Google Shape;10745;p1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6" name="Google Shape;10746;p1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7" name="Google Shape;10747;p1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8" name="Google Shape;10748;p1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9" name="Google Shape;10749;p1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0" name="Google Shape;10750;p1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1" name="Google Shape;10751;p1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2" name="Google Shape;10752;p1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3" name="Google Shape;10753;p1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4" name="Google Shape;10754;p1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5" name="Google Shape;10755;p1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6" name="Google Shape;10756;p1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7" name="Google Shape;10757;p1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8" name="Google Shape;10758;p1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9" name="Google Shape;10759;p1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0" name="Google Shape;10760;p1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1" name="Google Shape;10761;p1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2" name="Google Shape;10762;p1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3" name="Google Shape;10763;p1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4" name="Google Shape;10764;p1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5" name="Google Shape;10765;p1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6" name="Google Shape;10766;p1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7" name="Google Shape;10767;p1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8" name="Google Shape;10768;p1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9" name="Google Shape;10769;p1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0" name="Google Shape;10770;p1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1" name="Google Shape;10771;p1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2" name="Google Shape;10772;p1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3" name="Google Shape;10773;p1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4" name="Google Shape;10774;p1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5" name="Google Shape;10775;p1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6" name="Google Shape;10776;p1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7" name="Google Shape;10777;p1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8" name="Google Shape;10778;p1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9" name="Google Shape;10779;p1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0" name="Google Shape;10780;p1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1" name="Google Shape;10781;p1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2" name="Google Shape;10782;p1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3" name="Google Shape;10783;p1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4" name="Google Shape;10784;p1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5" name="Google Shape;10785;p1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6" name="Google Shape;10786;p1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7" name="Google Shape;10787;p1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8" name="Google Shape;10788;p1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9" name="Google Shape;10789;p1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0" name="Google Shape;10790;p1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1" name="Google Shape;10791;p1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2" name="Google Shape;10792;p1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3" name="Google Shape;10793;p1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4" name="Google Shape;10794;p1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5" name="Google Shape;10795;p1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6" name="Google Shape;10796;p1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7" name="Google Shape;10797;p1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8" name="Google Shape;10798;p1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9" name="Google Shape;10799;p1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0" name="Google Shape;10800;p1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1" name="Google Shape;10801;p1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2" name="Google Shape;10802;p1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3" name="Google Shape;10803;p1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4" name="Google Shape;10804;p1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5" name="Google Shape;10805;p1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6" name="Google Shape;10806;p1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7" name="Google Shape;10807;p1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8" name="Google Shape;10808;p1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9" name="Google Shape;10809;p1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0" name="Google Shape;10810;p1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1" name="Google Shape;10811;p1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2" name="Google Shape;10812;p1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3" name="Google Shape;10813;p1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4" name="Google Shape;10814;p1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5" name="Google Shape;10815;p1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6" name="Google Shape;10816;p1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7" name="Google Shape;10817;p1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8" name="Google Shape;10818;p1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9" name="Google Shape;10819;p1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0" name="Google Shape;10820;p1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1" name="Google Shape;10821;p1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2" name="Google Shape;10822;p1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3" name="Google Shape;10823;p1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4" name="Google Shape;10824;p1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5" name="Google Shape;10825;p1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6" name="Google Shape;10826;p1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7" name="Google Shape;10827;p1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8" name="Google Shape;10828;p1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9" name="Google Shape;10829;p1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0" name="Google Shape;10830;p1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1" name="Google Shape;10831;p1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2" name="Google Shape;10832;p1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3" name="Google Shape;10833;p1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4" name="Google Shape;10834;p1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5" name="Google Shape;10835;p1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6" name="Google Shape;10836;p1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7" name="Google Shape;10837;p1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8" name="Google Shape;10838;p1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9" name="Google Shape;10839;p1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0" name="Google Shape;10840;p1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1" name="Google Shape;10841;p1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2" name="Google Shape;10842;p1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3" name="Google Shape;10843;p1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4" name="Google Shape;10844;p1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5" name="Google Shape;10845;p1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6" name="Google Shape;10846;p1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7" name="Google Shape;10847;p1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8" name="Google Shape;10848;p1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9" name="Google Shape;10849;p1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0" name="Google Shape;10850;p1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1" name="Google Shape;10851;p1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2" name="Google Shape;10852;p1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3" name="Google Shape;10853;p1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4" name="Google Shape;10854;p1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5" name="Google Shape;10855;p1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6" name="Google Shape;10856;p1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7" name="Google Shape;10857;p1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8" name="Google Shape;10858;p1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9" name="Google Shape;10859;p1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0" name="Google Shape;10860;p1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1" name="Google Shape;10861;p1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2" name="Google Shape;10862;p1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3" name="Google Shape;10863;p1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4" name="Google Shape;10864;p1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5" name="Google Shape;10865;p1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6" name="Google Shape;10866;p1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7" name="Google Shape;10867;p1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8" name="Google Shape;10868;p1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9" name="Google Shape;10869;p1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0" name="Google Shape;10870;p1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1" name="Google Shape;10871;p1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2" name="Google Shape;10872;p1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3" name="Google Shape;10873;p1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4" name="Google Shape;10874;p1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5" name="Google Shape;10875;p1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6" name="Google Shape;10876;p1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7" name="Google Shape;10877;p1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8" name="Google Shape;10878;p1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9" name="Google Shape;10879;p1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0" name="Google Shape;10880;p1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1" name="Google Shape;10881;p1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2" name="Google Shape;10882;p1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3" name="Google Shape;10883;p1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4" name="Google Shape;10884;p1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5" name="Google Shape;10885;p1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6" name="Google Shape;10886;p1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7" name="Google Shape;10887;p1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8" name="Google Shape;10888;p1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9" name="Google Shape;10889;p1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0" name="Google Shape;10890;p1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1" name="Google Shape;10891;p1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2" name="Google Shape;10892;p1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3" name="Google Shape;10893;p1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4" name="Google Shape;10894;p1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5" name="Google Shape;10895;p1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6" name="Google Shape;10896;p1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7" name="Google Shape;10897;p1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8" name="Google Shape;10898;p1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9" name="Google Shape;10899;p1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0" name="Google Shape;10900;p1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1" name="Google Shape;10901;p1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2" name="Google Shape;10902;p1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3" name="Google Shape;10903;p1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4" name="Google Shape;10904;p1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5" name="Google Shape;10905;p1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6" name="Google Shape;10906;p1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7" name="Google Shape;10907;p1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8" name="Google Shape;10908;p1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9" name="Google Shape;10909;p1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0" name="Google Shape;10910;p1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1" name="Google Shape;10911;p1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2" name="Google Shape;10912;p1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3" name="Google Shape;10913;p1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4" name="Google Shape;10914;p1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5" name="Google Shape;10915;p1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6" name="Google Shape;10916;p1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7" name="Google Shape;10917;p1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8" name="Google Shape;10918;p1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9" name="Google Shape;10919;p1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0" name="Google Shape;10920;p1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1" name="Google Shape;10921;p1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2" name="Google Shape;10922;p1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3" name="Google Shape;10923;p1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4" name="Google Shape;10924;p1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5" name="Google Shape;10925;p1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6" name="Google Shape;10926;p1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7" name="Google Shape;10927;p1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8" name="Google Shape;10928;p1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9" name="Google Shape;10929;p1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0" name="Google Shape;10930;p1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1" name="Google Shape;10931;p1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2" name="Google Shape;10932;p1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3" name="Google Shape;10933;p1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4" name="Google Shape;10934;p1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5" name="Google Shape;10935;p1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6" name="Google Shape;10936;p1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7" name="Google Shape;10937;p1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8" name="Google Shape;10938;p1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9" name="Google Shape;10939;p1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0" name="Google Shape;10940;p1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1" name="Google Shape;10941;p1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2" name="Google Shape;10942;p1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3" name="Google Shape;10943;p1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4" name="Google Shape;10944;p1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5" name="Google Shape;10945;p1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6" name="Google Shape;10946;p1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7" name="Google Shape;10947;p1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8" name="Google Shape;10948;p1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9" name="Google Shape;10949;p1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0" name="Google Shape;10950;p1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1" name="Google Shape;10951;p1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2" name="Google Shape;10952;p1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3" name="Google Shape;10953;p1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4" name="Google Shape;10954;p1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5" name="Google Shape;10955;p1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6" name="Google Shape;10956;p1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7" name="Google Shape;10957;p1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8" name="Google Shape;10958;p1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9" name="Google Shape;10959;p1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0" name="Google Shape;10960;p1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1" name="Google Shape;10961;p1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2" name="Google Shape;10962;p1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3" name="Google Shape;10963;p1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4" name="Google Shape;10964;p1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5" name="Google Shape;10965;p1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6" name="Google Shape;10966;p1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7" name="Google Shape;10967;p1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8" name="Google Shape;10968;p1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9" name="Google Shape;10969;p1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0" name="Google Shape;10970;p1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1" name="Google Shape;10971;p19"/>
          <p:cNvSpPr txBox="1">
            <a:spLocks noGrp="1"/>
          </p:cNvSpPr>
          <p:nvPr>
            <p:ph type="subTitle" idx="1"/>
          </p:nvPr>
        </p:nvSpPr>
        <p:spPr>
          <a:xfrm>
            <a:off x="960000" y="3681467"/>
            <a:ext cx="3385200" cy="12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2" name="Google Shape;10972;p19"/>
          <p:cNvSpPr txBox="1">
            <a:spLocks noGrp="1"/>
          </p:cNvSpPr>
          <p:nvPr>
            <p:ph type="title"/>
          </p:nvPr>
        </p:nvSpPr>
        <p:spPr>
          <a:xfrm>
            <a:off x="953467" y="2400600"/>
            <a:ext cx="4077600" cy="12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973" name="Google Shape;10973;p19"/>
          <p:cNvGrpSpPr/>
          <p:nvPr/>
        </p:nvGrpSpPr>
        <p:grpSpPr>
          <a:xfrm>
            <a:off x="705373" y="-45499"/>
            <a:ext cx="404620" cy="1497693"/>
            <a:chOff x="529029" y="-34124"/>
            <a:chExt cx="303465" cy="1123270"/>
          </a:xfrm>
        </p:grpSpPr>
        <p:sp>
          <p:nvSpPr>
            <p:cNvPr id="10974" name="Google Shape;10974;p19"/>
            <p:cNvSpPr/>
            <p:nvPr/>
          </p:nvSpPr>
          <p:spPr>
            <a:xfrm flipH="1">
              <a:off x="603210" y="-34124"/>
              <a:ext cx="229284" cy="928799"/>
            </a:xfrm>
            <a:custGeom>
              <a:avLst/>
              <a:gdLst/>
              <a:ahLst/>
              <a:cxnLst/>
              <a:rect l="l" t="t" r="r" b="b"/>
              <a:pathLst>
                <a:path w="7687" h="31139" fill="none" extrusionOk="0">
                  <a:moveTo>
                    <a:pt x="1" y="0"/>
                  </a:moveTo>
                  <a:cubicBezTo>
                    <a:pt x="2233" y="7121"/>
                    <a:pt x="5765" y="18819"/>
                    <a:pt x="7687" y="31139"/>
                  </a:cubicBezTo>
                </a:path>
              </a:pathLst>
            </a:custGeom>
            <a:solidFill>
              <a:schemeClr val="lt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5" name="Google Shape;10975;p19"/>
            <p:cNvSpPr/>
            <p:nvPr/>
          </p:nvSpPr>
          <p:spPr>
            <a:xfrm flipH="1">
              <a:off x="611651" y="221436"/>
              <a:ext cx="203125" cy="383940"/>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6" name="Google Shape;10976;p19"/>
            <p:cNvSpPr/>
            <p:nvPr/>
          </p:nvSpPr>
          <p:spPr>
            <a:xfrm flipH="1">
              <a:off x="529029" y="704401"/>
              <a:ext cx="159339" cy="384745"/>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7" name="Google Shape;10977;p19"/>
          <p:cNvSpPr/>
          <p:nvPr/>
        </p:nvSpPr>
        <p:spPr>
          <a:xfrm flipH="1">
            <a:off x="364813" y="-865856"/>
            <a:ext cx="408319" cy="269143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8" name="Google Shape;10978;p19"/>
          <p:cNvSpPr/>
          <p:nvPr/>
        </p:nvSpPr>
        <p:spPr>
          <a:xfrm>
            <a:off x="11448758" y="1062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79" name="Google Shape;10979;p19"/>
          <p:cNvGrpSpPr/>
          <p:nvPr/>
        </p:nvGrpSpPr>
        <p:grpSpPr>
          <a:xfrm>
            <a:off x="11682269" y="1458443"/>
            <a:ext cx="227241" cy="278656"/>
            <a:chOff x="7314226" y="2364570"/>
            <a:chExt cx="170431" cy="208992"/>
          </a:xfrm>
        </p:grpSpPr>
        <p:sp>
          <p:nvSpPr>
            <p:cNvPr id="10980" name="Google Shape;10980;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1" name="Google Shape;10981;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2" name="Google Shape;10982;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3" name="Google Shape;10983;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84" name="Google Shape;10984;p19"/>
          <p:cNvSpPr/>
          <p:nvPr/>
        </p:nvSpPr>
        <p:spPr>
          <a:xfrm>
            <a:off x="11821667" y="343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5" name="Google Shape;10985;p19"/>
          <p:cNvSpPr/>
          <p:nvPr/>
        </p:nvSpPr>
        <p:spPr>
          <a:xfrm>
            <a:off x="11418600" y="2761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6" name="Google Shape;10986;p19"/>
          <p:cNvGrpSpPr/>
          <p:nvPr/>
        </p:nvGrpSpPr>
        <p:grpSpPr>
          <a:xfrm>
            <a:off x="11797636" y="3377843"/>
            <a:ext cx="227241" cy="278656"/>
            <a:chOff x="7314226" y="2364570"/>
            <a:chExt cx="170431" cy="208992"/>
          </a:xfrm>
        </p:grpSpPr>
        <p:sp>
          <p:nvSpPr>
            <p:cNvPr id="10987" name="Google Shape;10987;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8" name="Google Shape;10988;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9" name="Google Shape;10989;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0" name="Google Shape;10990;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1" name="Google Shape;10991;p19"/>
          <p:cNvGrpSpPr/>
          <p:nvPr/>
        </p:nvGrpSpPr>
        <p:grpSpPr>
          <a:xfrm flipH="1">
            <a:off x="11533968" y="4034143"/>
            <a:ext cx="227241" cy="278656"/>
            <a:chOff x="7314226" y="2364570"/>
            <a:chExt cx="170431" cy="208992"/>
          </a:xfrm>
        </p:grpSpPr>
        <p:sp>
          <p:nvSpPr>
            <p:cNvPr id="10992" name="Google Shape;1099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3" name="Google Shape;1099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4" name="Google Shape;1099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5" name="Google Shape;1099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96" name="Google Shape;10996;p19"/>
          <p:cNvSpPr/>
          <p:nvPr/>
        </p:nvSpPr>
        <p:spPr>
          <a:xfrm flipH="1">
            <a:off x="11689351" y="5337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97" name="Google Shape;10997;p19"/>
          <p:cNvGrpSpPr/>
          <p:nvPr/>
        </p:nvGrpSpPr>
        <p:grpSpPr>
          <a:xfrm flipH="1">
            <a:off x="11317001" y="6055143"/>
            <a:ext cx="227241" cy="278656"/>
            <a:chOff x="7314226" y="2364570"/>
            <a:chExt cx="170431" cy="208992"/>
          </a:xfrm>
        </p:grpSpPr>
        <p:sp>
          <p:nvSpPr>
            <p:cNvPr id="10998" name="Google Shape;1099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9" name="Google Shape;1099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0" name="Google Shape;1100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1" name="Google Shape;1100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2" name="Google Shape;11002;p19"/>
          <p:cNvGrpSpPr/>
          <p:nvPr/>
        </p:nvGrpSpPr>
        <p:grpSpPr>
          <a:xfrm>
            <a:off x="1174423" y="5765376"/>
            <a:ext cx="1056768" cy="1238307"/>
            <a:chOff x="980046" y="4157735"/>
            <a:chExt cx="953418" cy="1117202"/>
          </a:xfrm>
        </p:grpSpPr>
        <p:sp>
          <p:nvSpPr>
            <p:cNvPr id="11003" name="Google Shape;11003;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4" name="Google Shape;11004;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5" name="Google Shape;11005;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6" name="Google Shape;11006;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7" name="Google Shape;11007;p19"/>
          <p:cNvGrpSpPr/>
          <p:nvPr/>
        </p:nvGrpSpPr>
        <p:grpSpPr>
          <a:xfrm rot="-1099139">
            <a:off x="-92586" y="5339864"/>
            <a:ext cx="1606851" cy="1609529"/>
            <a:chOff x="120127" y="3982427"/>
            <a:chExt cx="1205165" cy="1207175"/>
          </a:xfrm>
        </p:grpSpPr>
        <p:sp>
          <p:nvSpPr>
            <p:cNvPr id="11008" name="Google Shape;11008;p19"/>
            <p:cNvSpPr/>
            <p:nvPr/>
          </p:nvSpPr>
          <p:spPr>
            <a:xfrm rot="2490538" flipH="1">
              <a:off x="388729" y="4060577"/>
              <a:ext cx="634076" cy="105087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9" name="Google Shape;11009;p19"/>
            <p:cNvSpPr/>
            <p:nvPr/>
          </p:nvSpPr>
          <p:spPr>
            <a:xfrm rot="2490538" flipH="1">
              <a:off x="697587" y="4286811"/>
              <a:ext cx="71421" cy="375669"/>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0" name="Google Shape;11010;p19"/>
            <p:cNvSpPr/>
            <p:nvPr/>
          </p:nvSpPr>
          <p:spPr>
            <a:xfrm rot="2490538" flipH="1">
              <a:off x="773678" y="4120849"/>
              <a:ext cx="474853" cy="411595"/>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1" name="Google Shape;11011;p19"/>
            <p:cNvSpPr/>
            <p:nvPr/>
          </p:nvSpPr>
          <p:spPr>
            <a:xfrm rot="2490538" flipH="1">
              <a:off x="963486" y="4223437"/>
              <a:ext cx="218113" cy="123441"/>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2" name="Google Shape;11012;p19"/>
            <p:cNvSpPr/>
            <p:nvPr/>
          </p:nvSpPr>
          <p:spPr>
            <a:xfrm rot="2490538" flipH="1">
              <a:off x="1109617" y="4176336"/>
              <a:ext cx="41933" cy="11099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3" name="Google Shape;11013;p19"/>
            <p:cNvSpPr/>
            <p:nvPr/>
          </p:nvSpPr>
          <p:spPr>
            <a:xfrm rot="2490538" flipH="1">
              <a:off x="798647" y="4159908"/>
              <a:ext cx="301949" cy="331523"/>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14" name="Google Shape;11014;p19"/>
          <p:cNvSpPr/>
          <p:nvPr/>
        </p:nvSpPr>
        <p:spPr>
          <a:xfrm flipH="1">
            <a:off x="364818" y="4619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15" name="Google Shape;11015;p19"/>
          <p:cNvGrpSpPr/>
          <p:nvPr/>
        </p:nvGrpSpPr>
        <p:grpSpPr>
          <a:xfrm rot="1222236" flipH="1">
            <a:off x="2406175" y="6047467"/>
            <a:ext cx="836669" cy="980539"/>
            <a:chOff x="980046" y="4157735"/>
            <a:chExt cx="953418" cy="1117202"/>
          </a:xfrm>
        </p:grpSpPr>
        <p:sp>
          <p:nvSpPr>
            <p:cNvPr id="11016" name="Google Shape;11016;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7" name="Google Shape;11017;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8" name="Google Shape;11018;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9" name="Google Shape;11019;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0" name="Google Shape;11020;p19"/>
          <p:cNvGrpSpPr/>
          <p:nvPr/>
        </p:nvGrpSpPr>
        <p:grpSpPr>
          <a:xfrm rot="-900029">
            <a:off x="3337396" y="6161720"/>
            <a:ext cx="604603" cy="708609"/>
            <a:chOff x="980046" y="4157735"/>
            <a:chExt cx="953418" cy="1117202"/>
          </a:xfrm>
        </p:grpSpPr>
        <p:sp>
          <p:nvSpPr>
            <p:cNvPr id="11021" name="Google Shape;11021;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2" name="Google Shape;11022;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3" name="Google Shape;11023;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4" name="Google Shape;11024;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5" name="Google Shape;11025;p19"/>
          <p:cNvGrpSpPr/>
          <p:nvPr/>
        </p:nvGrpSpPr>
        <p:grpSpPr>
          <a:xfrm flipH="1">
            <a:off x="137601" y="3870009"/>
            <a:ext cx="227241" cy="278656"/>
            <a:chOff x="7314226" y="2364570"/>
            <a:chExt cx="170431" cy="208992"/>
          </a:xfrm>
        </p:grpSpPr>
        <p:sp>
          <p:nvSpPr>
            <p:cNvPr id="11026" name="Google Shape;1102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7" name="Google Shape;1102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8" name="Google Shape;1102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9" name="Google Shape;1102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0" name="Google Shape;11030;p19"/>
          <p:cNvSpPr/>
          <p:nvPr/>
        </p:nvSpPr>
        <p:spPr>
          <a:xfrm>
            <a:off x="4225725" y="60849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1" name="Google Shape;11031;p19"/>
          <p:cNvGrpSpPr/>
          <p:nvPr/>
        </p:nvGrpSpPr>
        <p:grpSpPr>
          <a:xfrm flipH="1">
            <a:off x="4711734" y="6329909"/>
            <a:ext cx="227241" cy="278656"/>
            <a:chOff x="7314226" y="2364570"/>
            <a:chExt cx="170431" cy="208992"/>
          </a:xfrm>
        </p:grpSpPr>
        <p:sp>
          <p:nvSpPr>
            <p:cNvPr id="11032" name="Google Shape;1103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3" name="Google Shape;1103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4" name="Google Shape;1103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5" name="Google Shape;1103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6" name="Google Shape;11036;p19"/>
          <p:cNvSpPr/>
          <p:nvPr/>
        </p:nvSpPr>
        <p:spPr>
          <a:xfrm>
            <a:off x="265851" y="26543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7" name="Google Shape;11037;p19"/>
          <p:cNvGrpSpPr/>
          <p:nvPr/>
        </p:nvGrpSpPr>
        <p:grpSpPr>
          <a:xfrm>
            <a:off x="644885" y="3270776"/>
            <a:ext cx="227241" cy="278656"/>
            <a:chOff x="7314226" y="2364570"/>
            <a:chExt cx="170431" cy="208992"/>
          </a:xfrm>
        </p:grpSpPr>
        <p:sp>
          <p:nvSpPr>
            <p:cNvPr id="11038" name="Google Shape;1103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9" name="Google Shape;1103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0" name="Google Shape;1104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1" name="Google Shape;1104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2" name="Google Shape;11042;p19"/>
          <p:cNvSpPr/>
          <p:nvPr/>
        </p:nvSpPr>
        <p:spPr>
          <a:xfrm>
            <a:off x="598725" y="22504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3" name="Google Shape;11043;p19"/>
          <p:cNvSpPr/>
          <p:nvPr/>
        </p:nvSpPr>
        <p:spPr>
          <a:xfrm>
            <a:off x="10787525" y="640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4" name="Google Shape;11044;p19"/>
          <p:cNvSpPr/>
          <p:nvPr/>
        </p:nvSpPr>
        <p:spPr>
          <a:xfrm>
            <a:off x="1987229" y="6233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45" name="Google Shape;11045;p19"/>
          <p:cNvGrpSpPr/>
          <p:nvPr/>
        </p:nvGrpSpPr>
        <p:grpSpPr>
          <a:xfrm>
            <a:off x="2738136" y="847776"/>
            <a:ext cx="227241" cy="278656"/>
            <a:chOff x="7314226" y="2364570"/>
            <a:chExt cx="170431" cy="208992"/>
          </a:xfrm>
        </p:grpSpPr>
        <p:sp>
          <p:nvSpPr>
            <p:cNvPr id="11046" name="Google Shape;1104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7" name="Google Shape;1104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8" name="Google Shape;1104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9" name="Google Shape;1104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50" name="Google Shape;11050;p19"/>
          <p:cNvSpPr/>
          <p:nvPr/>
        </p:nvSpPr>
        <p:spPr>
          <a:xfrm>
            <a:off x="3426591" y="13647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1" name="Google Shape;11051;p19"/>
          <p:cNvSpPr/>
          <p:nvPr/>
        </p:nvSpPr>
        <p:spPr>
          <a:xfrm>
            <a:off x="4286500" y="584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52" name="Google Shape;11052;p19"/>
          <p:cNvGrpSpPr/>
          <p:nvPr/>
        </p:nvGrpSpPr>
        <p:grpSpPr>
          <a:xfrm>
            <a:off x="4969969" y="878809"/>
            <a:ext cx="227241" cy="278656"/>
            <a:chOff x="7314226" y="2364570"/>
            <a:chExt cx="170431" cy="208992"/>
          </a:xfrm>
        </p:grpSpPr>
        <p:sp>
          <p:nvSpPr>
            <p:cNvPr id="11053" name="Google Shape;11053;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4" name="Google Shape;11054;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5" name="Google Shape;11055;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6" name="Google Shape;11056;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7" name="Google Shape;11057;p19"/>
          <p:cNvGrpSpPr/>
          <p:nvPr/>
        </p:nvGrpSpPr>
        <p:grpSpPr>
          <a:xfrm>
            <a:off x="5782336" y="513127"/>
            <a:ext cx="227241" cy="278656"/>
            <a:chOff x="7314226" y="2364570"/>
            <a:chExt cx="170431" cy="208992"/>
          </a:xfrm>
        </p:grpSpPr>
        <p:sp>
          <p:nvSpPr>
            <p:cNvPr id="11058" name="Google Shape;1105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9" name="Google Shape;1105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0" name="Google Shape;1106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1" name="Google Shape;1106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2" name="Google Shape;11062;p19"/>
          <p:cNvSpPr/>
          <p:nvPr/>
        </p:nvSpPr>
        <p:spPr>
          <a:xfrm>
            <a:off x="6729025" y="622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63" name="Google Shape;11063;p19"/>
          <p:cNvGrpSpPr/>
          <p:nvPr/>
        </p:nvGrpSpPr>
        <p:grpSpPr>
          <a:xfrm rot="10800000">
            <a:off x="10151486" y="819100"/>
            <a:ext cx="227241" cy="278656"/>
            <a:chOff x="7314226" y="2364570"/>
            <a:chExt cx="170431" cy="208992"/>
          </a:xfrm>
        </p:grpSpPr>
        <p:sp>
          <p:nvSpPr>
            <p:cNvPr id="11064" name="Google Shape;11064;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5" name="Google Shape;11065;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6" name="Google Shape;11066;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7" name="Google Shape;11067;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8" name="Google Shape;11068;p19"/>
          <p:cNvSpPr/>
          <p:nvPr/>
        </p:nvSpPr>
        <p:spPr>
          <a:xfrm rot="10800000">
            <a:off x="9570795" y="562863"/>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9" name="Google Shape;11069;p19"/>
          <p:cNvSpPr/>
          <p:nvPr/>
        </p:nvSpPr>
        <p:spPr>
          <a:xfrm rot="10800000">
            <a:off x="8494838" y="1225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70" name="Google Shape;11070;p19"/>
          <p:cNvGrpSpPr/>
          <p:nvPr/>
        </p:nvGrpSpPr>
        <p:grpSpPr>
          <a:xfrm rot="10800000">
            <a:off x="7919653" y="889667"/>
            <a:ext cx="227241" cy="278656"/>
            <a:chOff x="7314226" y="2364570"/>
            <a:chExt cx="170431" cy="208992"/>
          </a:xfrm>
        </p:grpSpPr>
        <p:sp>
          <p:nvSpPr>
            <p:cNvPr id="11071" name="Google Shape;11071;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2" name="Google Shape;11072;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3" name="Google Shape;11073;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4" name="Google Shape;11074;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5" name="Google Shape;11075;p19"/>
          <p:cNvGrpSpPr/>
          <p:nvPr/>
        </p:nvGrpSpPr>
        <p:grpSpPr>
          <a:xfrm rot="10800000">
            <a:off x="7107286" y="1255349"/>
            <a:ext cx="227241" cy="278656"/>
            <a:chOff x="7314226" y="2364570"/>
            <a:chExt cx="170431" cy="208992"/>
          </a:xfrm>
        </p:grpSpPr>
        <p:sp>
          <p:nvSpPr>
            <p:cNvPr id="11076" name="Google Shape;1107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7" name="Google Shape;1107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8" name="Google Shape;1107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9" name="Google Shape;1107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80" name="Google Shape;11080;p19"/>
          <p:cNvSpPr/>
          <p:nvPr/>
        </p:nvSpPr>
        <p:spPr>
          <a:xfrm rot="10800000">
            <a:off x="6268362" y="1305097"/>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619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82"/>
        <p:cNvGrpSpPr/>
        <p:nvPr/>
      </p:nvGrpSpPr>
      <p:grpSpPr>
        <a:xfrm>
          <a:off x="0" y="0"/>
          <a:ext cx="0" cy="0"/>
          <a:chOff x="0" y="0"/>
          <a:chExt cx="0" cy="0"/>
        </a:xfrm>
      </p:grpSpPr>
      <p:grpSp>
        <p:nvGrpSpPr>
          <p:cNvPr id="13883" name="Google Shape;13883;p24"/>
          <p:cNvGrpSpPr/>
          <p:nvPr/>
        </p:nvGrpSpPr>
        <p:grpSpPr>
          <a:xfrm>
            <a:off x="-59163" y="-149462"/>
            <a:ext cx="12310325" cy="7156923"/>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19" name="Google Shape;14519;p24"/>
          <p:cNvSpPr txBox="1">
            <a:spLocks noGrp="1"/>
          </p:cNvSpPr>
          <p:nvPr>
            <p:ph type="subTitle" idx="1"/>
          </p:nvPr>
        </p:nvSpPr>
        <p:spPr>
          <a:xfrm>
            <a:off x="1355200" y="3856567"/>
            <a:ext cx="21364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0" name="Google Shape;14520;p24"/>
          <p:cNvSpPr txBox="1">
            <a:spLocks noGrp="1"/>
          </p:cNvSpPr>
          <p:nvPr>
            <p:ph type="subTitle" idx="2"/>
          </p:nvPr>
        </p:nvSpPr>
        <p:spPr>
          <a:xfrm>
            <a:off x="1355200" y="4264733"/>
            <a:ext cx="21364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1" name="Google Shape;14521;p24"/>
          <p:cNvSpPr txBox="1">
            <a:spLocks noGrp="1"/>
          </p:cNvSpPr>
          <p:nvPr>
            <p:ph type="subTitle" idx="3"/>
          </p:nvPr>
        </p:nvSpPr>
        <p:spPr>
          <a:xfrm>
            <a:off x="4933600" y="4264755"/>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2" name="Google Shape;14522;p24"/>
          <p:cNvSpPr txBox="1">
            <a:spLocks noGrp="1"/>
          </p:cNvSpPr>
          <p:nvPr>
            <p:ph type="subTitle" idx="4"/>
          </p:nvPr>
        </p:nvSpPr>
        <p:spPr>
          <a:xfrm>
            <a:off x="8512000" y="4264733"/>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3" name="Google Shape;14523;p24"/>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4" name="Google Shape;14524;p24"/>
          <p:cNvSpPr txBox="1">
            <a:spLocks noGrp="1"/>
          </p:cNvSpPr>
          <p:nvPr>
            <p:ph type="subTitle" idx="5"/>
          </p:nvPr>
        </p:nvSpPr>
        <p:spPr>
          <a:xfrm>
            <a:off x="49336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5" name="Google Shape;14525;p24"/>
          <p:cNvSpPr txBox="1">
            <a:spLocks noGrp="1"/>
          </p:cNvSpPr>
          <p:nvPr>
            <p:ph type="subTitle" idx="6"/>
          </p:nvPr>
        </p:nvSpPr>
        <p:spPr>
          <a:xfrm>
            <a:off x="85120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grpSp>
        <p:nvGrpSpPr>
          <p:cNvPr id="14526" name="Google Shape;14526;p24"/>
          <p:cNvGrpSpPr/>
          <p:nvPr/>
        </p:nvGrpSpPr>
        <p:grpSpPr>
          <a:xfrm>
            <a:off x="11297173" y="5073325"/>
            <a:ext cx="863120" cy="897216"/>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33" name="Google Shape;14533;p24"/>
          <p:cNvSpPr/>
          <p:nvPr/>
        </p:nvSpPr>
        <p:spPr>
          <a:xfrm>
            <a:off x="11643234" y="2900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34" name="Google Shape;14534;p24"/>
          <p:cNvGrpSpPr/>
          <p:nvPr/>
        </p:nvGrpSpPr>
        <p:grpSpPr>
          <a:xfrm>
            <a:off x="9755333" y="5559551"/>
            <a:ext cx="1436272" cy="1373179"/>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0" name="Google Shape;14540;p24"/>
          <p:cNvGrpSpPr/>
          <p:nvPr/>
        </p:nvGrpSpPr>
        <p:grpSpPr>
          <a:xfrm>
            <a:off x="10720036" y="308576"/>
            <a:ext cx="227241" cy="278656"/>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5" name="Google Shape;14545;p24"/>
          <p:cNvGrpSpPr/>
          <p:nvPr/>
        </p:nvGrpSpPr>
        <p:grpSpPr>
          <a:xfrm>
            <a:off x="472369" y="3714376"/>
            <a:ext cx="227241" cy="278656"/>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0" name="Google Shape;14550;p24"/>
          <p:cNvSpPr/>
          <p:nvPr/>
        </p:nvSpPr>
        <p:spPr>
          <a:xfrm>
            <a:off x="251291" y="4162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1" name="Google Shape;14551;p24"/>
          <p:cNvSpPr/>
          <p:nvPr/>
        </p:nvSpPr>
        <p:spPr>
          <a:xfrm>
            <a:off x="433700" y="4920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52" name="Google Shape;14552;p24"/>
          <p:cNvGrpSpPr/>
          <p:nvPr/>
        </p:nvGrpSpPr>
        <p:grpSpPr>
          <a:xfrm>
            <a:off x="102402" y="5737943"/>
            <a:ext cx="227241" cy="278656"/>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7" name="Google Shape;14557;p24"/>
          <p:cNvSpPr/>
          <p:nvPr/>
        </p:nvSpPr>
        <p:spPr>
          <a:xfrm>
            <a:off x="238434" y="3027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8" name="Google Shape;14558;p24"/>
          <p:cNvSpPr/>
          <p:nvPr/>
        </p:nvSpPr>
        <p:spPr>
          <a:xfrm>
            <a:off x="1063400" y="62835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1649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59"/>
        <p:cNvGrpSpPr/>
        <p:nvPr/>
      </p:nvGrpSpPr>
      <p:grpSpPr>
        <a:xfrm>
          <a:off x="0" y="0"/>
          <a:ext cx="0" cy="0"/>
          <a:chOff x="0" y="0"/>
          <a:chExt cx="0" cy="0"/>
        </a:xfrm>
      </p:grpSpPr>
      <p:grpSp>
        <p:nvGrpSpPr>
          <p:cNvPr id="14560" name="Google Shape;14560;p25"/>
          <p:cNvGrpSpPr/>
          <p:nvPr/>
        </p:nvGrpSpPr>
        <p:grpSpPr>
          <a:xfrm>
            <a:off x="-59163" y="-149462"/>
            <a:ext cx="12310325" cy="7156923"/>
            <a:chOff x="-36097" y="-112100"/>
            <a:chExt cx="9232744" cy="5367692"/>
          </a:xfrm>
        </p:grpSpPr>
        <p:sp>
          <p:nvSpPr>
            <p:cNvPr id="14561" name="Google Shape;14561;p2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2" name="Google Shape;14562;p2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3" name="Google Shape;14563;p2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4" name="Google Shape;14564;p2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5" name="Google Shape;14565;p2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6" name="Google Shape;14566;p2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7" name="Google Shape;14567;p2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8" name="Google Shape;14568;p2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9" name="Google Shape;14569;p2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0" name="Google Shape;14570;p2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1" name="Google Shape;14571;p2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2" name="Google Shape;14572;p2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3" name="Google Shape;14573;p2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4" name="Google Shape;14574;p2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5" name="Google Shape;14575;p2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6" name="Google Shape;14576;p2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7" name="Google Shape;14577;p2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8" name="Google Shape;14578;p2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9" name="Google Shape;14579;p2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0" name="Google Shape;14580;p2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1" name="Google Shape;14581;p2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2" name="Google Shape;14582;p2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3" name="Google Shape;14583;p2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4" name="Google Shape;14584;p2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5" name="Google Shape;14585;p2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6" name="Google Shape;14586;p2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7" name="Google Shape;14587;p2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8" name="Google Shape;14588;p2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9" name="Google Shape;14589;p2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0" name="Google Shape;14590;p2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1" name="Google Shape;14591;p2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2" name="Google Shape;14592;p2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3" name="Google Shape;14593;p2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4" name="Google Shape;14594;p2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5" name="Google Shape;14595;p2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6" name="Google Shape;14596;p2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7" name="Google Shape;14597;p2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8" name="Google Shape;14598;p2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9" name="Google Shape;14599;p2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0" name="Google Shape;14600;p2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1" name="Google Shape;14601;p2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2" name="Google Shape;14602;p2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3" name="Google Shape;14603;p2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4" name="Google Shape;14604;p2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5" name="Google Shape;14605;p2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6" name="Google Shape;14606;p2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7" name="Google Shape;14607;p2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8" name="Google Shape;14608;p2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9" name="Google Shape;14609;p2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0" name="Google Shape;14610;p2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1" name="Google Shape;14611;p2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2" name="Google Shape;14612;p2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3" name="Google Shape;14613;p2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4" name="Google Shape;14614;p2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5" name="Google Shape;14615;p2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6" name="Google Shape;14616;p2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7" name="Google Shape;14617;p2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8" name="Google Shape;14618;p2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9" name="Google Shape;14619;p2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0" name="Google Shape;14620;p2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1" name="Google Shape;14621;p2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2" name="Google Shape;14622;p2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3" name="Google Shape;14623;p2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4" name="Google Shape;14624;p2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5" name="Google Shape;14625;p2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6" name="Google Shape;14626;p2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7" name="Google Shape;14627;p2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8" name="Google Shape;14628;p2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9" name="Google Shape;14629;p2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0" name="Google Shape;14630;p2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1" name="Google Shape;14631;p2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2" name="Google Shape;14632;p2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3" name="Google Shape;14633;p2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4" name="Google Shape;14634;p2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5" name="Google Shape;14635;p2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6" name="Google Shape;14636;p2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7" name="Google Shape;14637;p2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8" name="Google Shape;14638;p2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9" name="Google Shape;14639;p2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0" name="Google Shape;14640;p2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1" name="Google Shape;14641;p2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2" name="Google Shape;14642;p2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3" name="Google Shape;14643;p2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4" name="Google Shape;14644;p2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5" name="Google Shape;14645;p2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6" name="Google Shape;14646;p2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7" name="Google Shape;14647;p2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8" name="Google Shape;14648;p2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9" name="Google Shape;14649;p2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0" name="Google Shape;14650;p2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1" name="Google Shape;14651;p2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2" name="Google Shape;14652;p2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3" name="Google Shape;14653;p2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4" name="Google Shape;14654;p2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5" name="Google Shape;14655;p2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6" name="Google Shape;14656;p2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7" name="Google Shape;14657;p2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8" name="Google Shape;14658;p2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9" name="Google Shape;14659;p2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0" name="Google Shape;14660;p2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1" name="Google Shape;14661;p2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2" name="Google Shape;14662;p2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3" name="Google Shape;14663;p2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4" name="Google Shape;14664;p2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5" name="Google Shape;14665;p2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6" name="Google Shape;14666;p2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7" name="Google Shape;14667;p2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8" name="Google Shape;14668;p2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9" name="Google Shape;14669;p2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0" name="Google Shape;14670;p2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1" name="Google Shape;14671;p2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2" name="Google Shape;14672;p2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3" name="Google Shape;14673;p2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4" name="Google Shape;14674;p2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5" name="Google Shape;14675;p2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6" name="Google Shape;14676;p2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7" name="Google Shape;14677;p2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8" name="Google Shape;14678;p2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9" name="Google Shape;14679;p2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0" name="Google Shape;14680;p2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1" name="Google Shape;14681;p2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2" name="Google Shape;14682;p2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3" name="Google Shape;14683;p2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4" name="Google Shape;14684;p2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5" name="Google Shape;14685;p2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6" name="Google Shape;14686;p2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7" name="Google Shape;14687;p2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8" name="Google Shape;14688;p2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9" name="Google Shape;14689;p2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0" name="Google Shape;14690;p2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1" name="Google Shape;14691;p2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2" name="Google Shape;14692;p2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3" name="Google Shape;14693;p2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4" name="Google Shape;14694;p2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5" name="Google Shape;14695;p2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6" name="Google Shape;14696;p2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7" name="Google Shape;14697;p2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8" name="Google Shape;14698;p2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9" name="Google Shape;14699;p2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0" name="Google Shape;14700;p2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1" name="Google Shape;14701;p2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2" name="Google Shape;14702;p2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3" name="Google Shape;14703;p2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4" name="Google Shape;14704;p2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5" name="Google Shape;14705;p2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6" name="Google Shape;14706;p2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7" name="Google Shape;14707;p2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8" name="Google Shape;14708;p2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9" name="Google Shape;14709;p2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0" name="Google Shape;14710;p2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1" name="Google Shape;14711;p2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2" name="Google Shape;14712;p2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3" name="Google Shape;14713;p2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4" name="Google Shape;14714;p2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5" name="Google Shape;14715;p2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6" name="Google Shape;14716;p2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7" name="Google Shape;14717;p2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8" name="Google Shape;14718;p2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9" name="Google Shape;14719;p2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0" name="Google Shape;14720;p2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1" name="Google Shape;14721;p2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2" name="Google Shape;14722;p2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3" name="Google Shape;14723;p2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4" name="Google Shape;14724;p2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5" name="Google Shape;14725;p2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6" name="Google Shape;14726;p2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7" name="Google Shape;14727;p2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8" name="Google Shape;14728;p2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9" name="Google Shape;14729;p2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0" name="Google Shape;14730;p2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1" name="Google Shape;14731;p2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2" name="Google Shape;14732;p2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3" name="Google Shape;14733;p2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4" name="Google Shape;14734;p2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5" name="Google Shape;14735;p2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6" name="Google Shape;14736;p2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7" name="Google Shape;14737;p2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8" name="Google Shape;14738;p2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9" name="Google Shape;14739;p2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0" name="Google Shape;14740;p2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1" name="Google Shape;14741;p2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2" name="Google Shape;14742;p2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3" name="Google Shape;14743;p2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4" name="Google Shape;14744;p2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5" name="Google Shape;14745;p2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6" name="Google Shape;14746;p2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7" name="Google Shape;14747;p2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8" name="Google Shape;14748;p2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9" name="Google Shape;14749;p2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0" name="Google Shape;14750;p2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1" name="Google Shape;14751;p2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2" name="Google Shape;14752;p2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3" name="Google Shape;14753;p2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4" name="Google Shape;14754;p2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5" name="Google Shape;14755;p2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6" name="Google Shape;14756;p2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7" name="Google Shape;14757;p2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8" name="Google Shape;14758;p2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9" name="Google Shape;14759;p2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0" name="Google Shape;14760;p2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1" name="Google Shape;14761;p2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2" name="Google Shape;14762;p2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3" name="Google Shape;14763;p2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4" name="Google Shape;14764;p2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5" name="Google Shape;14765;p2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6" name="Google Shape;14766;p2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7" name="Google Shape;14767;p2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8" name="Google Shape;14768;p2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9" name="Google Shape;14769;p2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0" name="Google Shape;14770;p2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1" name="Google Shape;14771;p2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2" name="Google Shape;14772;p2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3" name="Google Shape;14773;p2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4" name="Google Shape;14774;p2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5" name="Google Shape;14775;p2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6" name="Google Shape;14776;p2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7" name="Google Shape;14777;p2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8" name="Google Shape;14778;p2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9" name="Google Shape;14779;p2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0" name="Google Shape;14780;p2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1" name="Google Shape;14781;p2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2" name="Google Shape;14782;p2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3" name="Google Shape;14783;p2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4" name="Google Shape;14784;p2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5" name="Google Shape;14785;p2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6" name="Google Shape;14786;p2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7" name="Google Shape;14787;p2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8" name="Google Shape;14788;p2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9" name="Google Shape;14789;p2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0" name="Google Shape;14790;p2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1" name="Google Shape;14791;p2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2" name="Google Shape;14792;p2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3" name="Google Shape;14793;p2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4" name="Google Shape;14794;p2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5" name="Google Shape;14795;p2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6" name="Google Shape;14796;p2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7" name="Google Shape;14797;p2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8" name="Google Shape;14798;p2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9" name="Google Shape;14799;p2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0" name="Google Shape;14800;p2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1" name="Google Shape;14801;p2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2" name="Google Shape;14802;p2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3" name="Google Shape;14803;p2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4" name="Google Shape;14804;p2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5" name="Google Shape;14805;p2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6" name="Google Shape;14806;p2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7" name="Google Shape;14807;p2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8" name="Google Shape;14808;p2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9" name="Google Shape;14809;p2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0" name="Google Shape;14810;p2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1" name="Google Shape;14811;p2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2" name="Google Shape;14812;p2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3" name="Google Shape;14813;p2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4" name="Google Shape;14814;p2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5" name="Google Shape;14815;p2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6" name="Google Shape;14816;p2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7" name="Google Shape;14817;p2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8" name="Google Shape;14818;p2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9" name="Google Shape;14819;p2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0" name="Google Shape;14820;p2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1" name="Google Shape;14821;p2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2" name="Google Shape;14822;p2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3" name="Google Shape;14823;p2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4" name="Google Shape;14824;p2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5" name="Google Shape;14825;p2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6" name="Google Shape;14826;p2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7" name="Google Shape;14827;p2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8" name="Google Shape;14828;p2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9" name="Google Shape;14829;p2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0" name="Google Shape;14830;p2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1" name="Google Shape;14831;p2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2" name="Google Shape;14832;p2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3" name="Google Shape;14833;p2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4" name="Google Shape;14834;p2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5" name="Google Shape;14835;p2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6" name="Google Shape;14836;p2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7" name="Google Shape;14837;p2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8" name="Google Shape;14838;p2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9" name="Google Shape;14839;p2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0" name="Google Shape;14840;p2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1" name="Google Shape;14841;p2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2" name="Google Shape;14842;p2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3" name="Google Shape;14843;p2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4" name="Google Shape;14844;p2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5" name="Google Shape;14845;p2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6" name="Google Shape;14846;p2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7" name="Google Shape;14847;p2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8" name="Google Shape;14848;p2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9" name="Google Shape;14849;p2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0" name="Google Shape;14850;p2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1" name="Google Shape;14851;p2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2" name="Google Shape;14852;p2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3" name="Google Shape;14853;p2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4" name="Google Shape;14854;p2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5" name="Google Shape;14855;p2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6" name="Google Shape;14856;p2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7" name="Google Shape;14857;p2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8" name="Google Shape;14858;p2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9" name="Google Shape;14859;p2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0" name="Google Shape;14860;p2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1" name="Google Shape;14861;p2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2" name="Google Shape;14862;p2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3" name="Google Shape;14863;p2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4" name="Google Shape;14864;p2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5" name="Google Shape;14865;p2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6" name="Google Shape;14866;p2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7" name="Google Shape;14867;p2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8" name="Google Shape;14868;p2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9" name="Google Shape;14869;p2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0" name="Google Shape;14870;p2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1" name="Google Shape;14871;p2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2" name="Google Shape;14872;p2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3" name="Google Shape;14873;p2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4" name="Google Shape;14874;p2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5" name="Google Shape;14875;p2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6" name="Google Shape;14876;p2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7" name="Google Shape;14877;p2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8" name="Google Shape;14878;p2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9" name="Google Shape;14879;p2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0" name="Google Shape;14880;p2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1" name="Google Shape;14881;p2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2" name="Google Shape;14882;p2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3" name="Google Shape;14883;p2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4" name="Google Shape;14884;p2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5" name="Google Shape;14885;p2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6" name="Google Shape;14886;p2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7" name="Google Shape;14887;p2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8" name="Google Shape;14888;p2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9" name="Google Shape;14889;p2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0" name="Google Shape;14890;p2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1" name="Google Shape;14891;p2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2" name="Google Shape;14892;p2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3" name="Google Shape;14893;p2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4" name="Google Shape;14894;p2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5" name="Google Shape;14895;p2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6" name="Google Shape;14896;p2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7" name="Google Shape;14897;p2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8" name="Google Shape;14898;p2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9" name="Google Shape;14899;p2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0" name="Google Shape;14900;p2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1" name="Google Shape;14901;p2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2" name="Google Shape;14902;p2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3" name="Google Shape;14903;p2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4" name="Google Shape;14904;p2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5" name="Google Shape;14905;p2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6" name="Google Shape;14906;p2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7" name="Google Shape;14907;p2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8" name="Google Shape;14908;p2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9" name="Google Shape;14909;p2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0" name="Google Shape;14910;p2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1" name="Google Shape;14911;p2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2" name="Google Shape;14912;p2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3" name="Google Shape;14913;p2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4" name="Google Shape;14914;p2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5" name="Google Shape;14915;p2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6" name="Google Shape;14916;p2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7" name="Google Shape;14917;p2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8" name="Google Shape;14918;p2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9" name="Google Shape;14919;p2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0" name="Google Shape;14920;p2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1" name="Google Shape;14921;p2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2" name="Google Shape;14922;p2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3" name="Google Shape;14923;p2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4" name="Google Shape;14924;p2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5" name="Google Shape;14925;p2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6" name="Google Shape;14926;p2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7" name="Google Shape;14927;p2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8" name="Google Shape;14928;p2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9" name="Google Shape;14929;p2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0" name="Google Shape;14930;p2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1" name="Google Shape;14931;p2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2" name="Google Shape;14932;p2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3" name="Google Shape;14933;p2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4" name="Google Shape;14934;p2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5" name="Google Shape;14935;p2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6" name="Google Shape;14936;p2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7" name="Google Shape;14937;p2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8" name="Google Shape;14938;p2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9" name="Google Shape;14939;p2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0" name="Google Shape;14940;p2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1" name="Google Shape;14941;p2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2" name="Google Shape;14942;p2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3" name="Google Shape;14943;p2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4" name="Google Shape;14944;p2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5" name="Google Shape;14945;p2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6" name="Google Shape;14946;p2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7" name="Google Shape;14947;p2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8" name="Google Shape;14948;p2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9" name="Google Shape;14949;p2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0" name="Google Shape;14950;p2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1" name="Google Shape;14951;p2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2" name="Google Shape;14952;p2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3" name="Google Shape;14953;p2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4" name="Google Shape;14954;p2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5" name="Google Shape;14955;p2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6" name="Google Shape;14956;p2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7" name="Google Shape;14957;p2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8" name="Google Shape;14958;p2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9" name="Google Shape;14959;p2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0" name="Google Shape;14960;p2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1" name="Google Shape;14961;p2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2" name="Google Shape;14962;p2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3" name="Google Shape;14963;p2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4" name="Google Shape;14964;p2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5" name="Google Shape;14965;p2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6" name="Google Shape;14966;p2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7" name="Google Shape;14967;p2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8" name="Google Shape;14968;p2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9" name="Google Shape;14969;p2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0" name="Google Shape;14970;p2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1" name="Google Shape;14971;p2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2" name="Google Shape;14972;p2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3" name="Google Shape;14973;p2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4" name="Google Shape;14974;p2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5" name="Google Shape;14975;p2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6" name="Google Shape;14976;p2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7" name="Google Shape;14977;p2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8" name="Google Shape;14978;p2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9" name="Google Shape;14979;p2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0" name="Google Shape;14980;p2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1" name="Google Shape;14981;p2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2" name="Google Shape;14982;p2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3" name="Google Shape;14983;p2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4" name="Google Shape;14984;p2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5" name="Google Shape;14985;p2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6" name="Google Shape;14986;p2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7" name="Google Shape;14987;p2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8" name="Google Shape;14988;p2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9" name="Google Shape;14989;p2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0" name="Google Shape;14990;p2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1" name="Google Shape;14991;p2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2" name="Google Shape;14992;p2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3" name="Google Shape;14993;p2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4" name="Google Shape;14994;p2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5" name="Google Shape;14995;p2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6" name="Google Shape;14996;p2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7" name="Google Shape;14997;p2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8" name="Google Shape;14998;p2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9" name="Google Shape;14999;p2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0" name="Google Shape;15000;p2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1" name="Google Shape;15001;p2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2" name="Google Shape;15002;p2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3" name="Google Shape;15003;p2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4" name="Google Shape;15004;p2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5" name="Google Shape;15005;p2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6" name="Google Shape;15006;p2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7" name="Google Shape;15007;p2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8" name="Google Shape;15008;p2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9" name="Google Shape;15009;p2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0" name="Google Shape;15010;p2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1" name="Google Shape;15011;p2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2" name="Google Shape;15012;p2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3" name="Google Shape;15013;p2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4" name="Google Shape;15014;p2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5" name="Google Shape;15015;p2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6" name="Google Shape;15016;p2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7" name="Google Shape;15017;p2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8" name="Google Shape;15018;p2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9" name="Google Shape;15019;p2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0" name="Google Shape;15020;p2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1" name="Google Shape;15021;p2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2" name="Google Shape;15022;p2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3" name="Google Shape;15023;p2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4" name="Google Shape;15024;p2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5" name="Google Shape;15025;p2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6" name="Google Shape;15026;p2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7" name="Google Shape;15027;p2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8" name="Google Shape;15028;p2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9" name="Google Shape;15029;p2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0" name="Google Shape;15030;p2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1" name="Google Shape;15031;p2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2" name="Google Shape;15032;p2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3" name="Google Shape;15033;p2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4" name="Google Shape;15034;p2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5" name="Google Shape;15035;p2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6" name="Google Shape;15036;p2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7" name="Google Shape;15037;p2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8" name="Google Shape;15038;p2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9" name="Google Shape;15039;p2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0" name="Google Shape;15040;p2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1" name="Google Shape;15041;p2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2" name="Google Shape;15042;p2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3" name="Google Shape;15043;p2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4" name="Google Shape;15044;p2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5" name="Google Shape;15045;p2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6" name="Google Shape;15046;p2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7" name="Google Shape;15047;p2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8" name="Google Shape;15048;p2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9" name="Google Shape;15049;p2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0" name="Google Shape;15050;p2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1" name="Google Shape;15051;p2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2" name="Google Shape;15052;p2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3" name="Google Shape;15053;p2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4" name="Google Shape;15054;p2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5" name="Google Shape;15055;p2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6" name="Google Shape;15056;p2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7" name="Google Shape;15057;p2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8" name="Google Shape;15058;p2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9" name="Google Shape;15059;p2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0" name="Google Shape;15060;p2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1" name="Google Shape;15061;p2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2" name="Google Shape;15062;p2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3" name="Google Shape;15063;p2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4" name="Google Shape;15064;p2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5" name="Google Shape;15065;p2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6" name="Google Shape;15066;p2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7" name="Google Shape;15067;p2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8" name="Google Shape;15068;p2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9" name="Google Shape;15069;p2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0" name="Google Shape;15070;p2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1" name="Google Shape;15071;p2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2" name="Google Shape;15072;p2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3" name="Google Shape;15073;p2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4" name="Google Shape;15074;p2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5" name="Google Shape;15075;p2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6" name="Google Shape;15076;p2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7" name="Google Shape;15077;p2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8" name="Google Shape;15078;p2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9" name="Google Shape;15079;p2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0" name="Google Shape;15080;p2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1" name="Google Shape;15081;p2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2" name="Google Shape;15082;p2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3" name="Google Shape;15083;p2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4" name="Google Shape;15084;p2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5" name="Google Shape;15085;p2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6" name="Google Shape;15086;p2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7" name="Google Shape;15087;p2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8" name="Google Shape;15088;p2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9" name="Google Shape;15089;p2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0" name="Google Shape;15090;p2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1" name="Google Shape;15091;p2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2" name="Google Shape;15092;p2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3" name="Google Shape;15093;p2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4" name="Google Shape;15094;p2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5" name="Google Shape;15095;p2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6" name="Google Shape;15096;p2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7" name="Google Shape;15097;p2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8" name="Google Shape;15098;p2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9" name="Google Shape;15099;p2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0" name="Google Shape;15100;p2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1" name="Google Shape;15101;p2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2" name="Google Shape;15102;p2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3" name="Google Shape;15103;p2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4" name="Google Shape;15104;p2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5" name="Google Shape;15105;p2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6" name="Google Shape;15106;p2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7" name="Google Shape;15107;p2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8" name="Google Shape;15108;p2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9" name="Google Shape;15109;p2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0" name="Google Shape;15110;p2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1" name="Google Shape;15111;p2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2" name="Google Shape;15112;p2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3" name="Google Shape;15113;p2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4" name="Google Shape;15114;p2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5" name="Google Shape;15115;p2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6" name="Google Shape;15116;p2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7" name="Google Shape;15117;p2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8" name="Google Shape;15118;p2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9" name="Google Shape;15119;p2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0" name="Google Shape;15120;p2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1" name="Google Shape;15121;p2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2" name="Google Shape;15122;p2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3" name="Google Shape;15123;p2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4" name="Google Shape;15124;p2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5" name="Google Shape;15125;p2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6" name="Google Shape;15126;p2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7" name="Google Shape;15127;p2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8" name="Google Shape;15128;p2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9" name="Google Shape;15129;p2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0" name="Google Shape;15130;p2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1" name="Google Shape;15131;p2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2" name="Google Shape;15132;p2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3" name="Google Shape;15133;p2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4" name="Google Shape;15134;p2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5" name="Google Shape;15135;p2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6" name="Google Shape;15136;p2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7" name="Google Shape;15137;p2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8" name="Google Shape;15138;p2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9" name="Google Shape;15139;p2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0" name="Google Shape;15140;p2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1" name="Google Shape;15141;p2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2" name="Google Shape;15142;p2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3" name="Google Shape;15143;p2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4" name="Google Shape;15144;p2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5" name="Google Shape;15145;p2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6" name="Google Shape;15146;p2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7" name="Google Shape;15147;p2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8" name="Google Shape;15148;p2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9" name="Google Shape;15149;p2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0" name="Google Shape;15150;p2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1" name="Google Shape;15151;p2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2" name="Google Shape;15152;p2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3" name="Google Shape;15153;p2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4" name="Google Shape;15154;p2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5" name="Google Shape;15155;p2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6" name="Google Shape;15156;p2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7" name="Google Shape;15157;p2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8" name="Google Shape;15158;p2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9" name="Google Shape;15159;p2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0" name="Google Shape;15160;p2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1" name="Google Shape;15161;p2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2" name="Google Shape;15162;p2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3" name="Google Shape;15163;p2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4" name="Google Shape;15164;p2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5" name="Google Shape;15165;p2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6" name="Google Shape;15166;p2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7" name="Google Shape;15167;p2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8" name="Google Shape;15168;p2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9" name="Google Shape;15169;p2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0" name="Google Shape;15170;p2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1" name="Google Shape;15171;p2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2" name="Google Shape;15172;p2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3" name="Google Shape;15173;p2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4" name="Google Shape;15174;p2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5" name="Google Shape;15175;p2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6" name="Google Shape;15176;p2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7" name="Google Shape;15177;p2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8" name="Google Shape;15178;p2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9" name="Google Shape;15179;p2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0" name="Google Shape;15180;p2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1" name="Google Shape;15181;p2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2" name="Google Shape;15182;p2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3" name="Google Shape;15183;p2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4" name="Google Shape;15184;p2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5" name="Google Shape;15185;p2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6" name="Google Shape;15186;p2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7" name="Google Shape;15187;p2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8" name="Google Shape;15188;p2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9" name="Google Shape;15189;p2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0" name="Google Shape;15190;p2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1" name="Google Shape;15191;p2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2" name="Google Shape;15192;p2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3" name="Google Shape;15193;p2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4" name="Google Shape;15194;p2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5" name="Google Shape;15195;p2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6" name="Google Shape;15196;p2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97" name="Google Shape;15197;p25"/>
          <p:cNvSpPr txBox="1">
            <a:spLocks noGrp="1"/>
          </p:cNvSpPr>
          <p:nvPr>
            <p:ph type="subTitle" idx="1"/>
          </p:nvPr>
        </p:nvSpPr>
        <p:spPr>
          <a:xfrm>
            <a:off x="9600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198" name="Google Shape;15198;p25"/>
          <p:cNvSpPr txBox="1">
            <a:spLocks noGrp="1"/>
          </p:cNvSpPr>
          <p:nvPr>
            <p:ph type="subTitle" idx="2"/>
          </p:nvPr>
        </p:nvSpPr>
        <p:spPr>
          <a:xfrm>
            <a:off x="9600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99" name="Google Shape;15199;p25"/>
          <p:cNvSpPr txBox="1">
            <a:spLocks noGrp="1"/>
          </p:cNvSpPr>
          <p:nvPr>
            <p:ph type="subTitle" idx="3"/>
          </p:nvPr>
        </p:nvSpPr>
        <p:spPr>
          <a:xfrm>
            <a:off x="4538400" y="28101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0" name="Google Shape;15200;p25"/>
          <p:cNvSpPr txBox="1">
            <a:spLocks noGrp="1"/>
          </p:cNvSpPr>
          <p:nvPr>
            <p:ph type="subTitle" idx="4"/>
          </p:nvPr>
        </p:nvSpPr>
        <p:spPr>
          <a:xfrm>
            <a:off x="81168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1" name="Google Shape;15201;p25"/>
          <p:cNvSpPr txBox="1">
            <a:spLocks noGrp="1"/>
          </p:cNvSpPr>
          <p:nvPr>
            <p:ph type="subTitle" idx="5"/>
          </p:nvPr>
        </p:nvSpPr>
        <p:spPr>
          <a:xfrm>
            <a:off x="4538400" y="24019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2" name="Google Shape;15202;p25"/>
          <p:cNvSpPr txBox="1">
            <a:spLocks noGrp="1"/>
          </p:cNvSpPr>
          <p:nvPr>
            <p:ph type="subTitle" idx="6"/>
          </p:nvPr>
        </p:nvSpPr>
        <p:spPr>
          <a:xfrm>
            <a:off x="81168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3" name="Google Shape;15203;p25"/>
          <p:cNvSpPr/>
          <p:nvPr/>
        </p:nvSpPr>
        <p:spPr>
          <a:xfrm flipH="1">
            <a:off x="11580135" y="2342819"/>
            <a:ext cx="187779" cy="124013"/>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4" name="Google Shape;15204;p25"/>
          <p:cNvSpPr/>
          <p:nvPr/>
        </p:nvSpPr>
        <p:spPr>
          <a:xfrm flipH="1">
            <a:off x="11363917" y="1861134"/>
            <a:ext cx="620252" cy="507607"/>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5" name="Google Shape;15205;p25"/>
          <p:cNvSpPr/>
          <p:nvPr/>
        </p:nvSpPr>
        <p:spPr>
          <a:xfrm flipH="1">
            <a:off x="11442901" y="1861134"/>
            <a:ext cx="462283" cy="507607"/>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6" name="Google Shape;15206;p25"/>
          <p:cNvSpPr/>
          <p:nvPr/>
        </p:nvSpPr>
        <p:spPr>
          <a:xfrm flipH="1">
            <a:off x="11550361" y="1861134"/>
            <a:ext cx="247360" cy="507607"/>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7" name="Google Shape;15207;p25"/>
          <p:cNvSpPr/>
          <p:nvPr/>
        </p:nvSpPr>
        <p:spPr>
          <a:xfrm flipH="1">
            <a:off x="11652640" y="1125680"/>
            <a:ext cx="42769" cy="54397"/>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208" name="Google Shape;15208;p25"/>
          <p:cNvCxnSpPr/>
          <p:nvPr/>
        </p:nvCxnSpPr>
        <p:spPr>
          <a:xfrm rot="10800000">
            <a:off x="11674043" y="-12701"/>
            <a:ext cx="0" cy="1882000"/>
          </a:xfrm>
          <a:prstGeom prst="straightConnector1">
            <a:avLst/>
          </a:prstGeom>
          <a:noFill/>
          <a:ln w="9525" cap="flat" cmpd="sng">
            <a:solidFill>
              <a:schemeClr val="lt2"/>
            </a:solidFill>
            <a:prstDash val="solid"/>
            <a:round/>
            <a:headEnd type="none" w="med" len="med"/>
            <a:tailEnd type="none" w="med" len="med"/>
          </a:ln>
        </p:spPr>
      </p:cxnSp>
      <p:sp>
        <p:nvSpPr>
          <p:cNvPr id="15209" name="Google Shape;15209;p25"/>
          <p:cNvSpPr/>
          <p:nvPr/>
        </p:nvSpPr>
        <p:spPr>
          <a:xfrm>
            <a:off x="11328334" y="29492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0" name="Google Shape;15210;p25"/>
          <p:cNvSpPr/>
          <p:nvPr/>
        </p:nvSpPr>
        <p:spPr>
          <a:xfrm>
            <a:off x="11864695"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1" name="Google Shape;15211;p25"/>
          <p:cNvGrpSpPr/>
          <p:nvPr/>
        </p:nvGrpSpPr>
        <p:grpSpPr>
          <a:xfrm>
            <a:off x="11608818" y="4560843"/>
            <a:ext cx="227241" cy="278656"/>
            <a:chOff x="7314226" y="2364570"/>
            <a:chExt cx="170431" cy="208992"/>
          </a:xfrm>
        </p:grpSpPr>
        <p:sp>
          <p:nvSpPr>
            <p:cNvPr id="15212" name="Google Shape;15212;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3" name="Google Shape;15213;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4" name="Google Shape;15214;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5" name="Google Shape;15215;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6" name="Google Shape;15216;p25"/>
          <p:cNvSpPr/>
          <p:nvPr/>
        </p:nvSpPr>
        <p:spPr>
          <a:xfrm>
            <a:off x="11238667" y="5682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7" name="Google Shape;15217;p25"/>
          <p:cNvSpPr/>
          <p:nvPr/>
        </p:nvSpPr>
        <p:spPr>
          <a:xfrm flipH="1">
            <a:off x="161329" y="-631468"/>
            <a:ext cx="671769" cy="442797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8" name="Google Shape;15218;p25"/>
          <p:cNvSpPr/>
          <p:nvPr/>
        </p:nvSpPr>
        <p:spPr>
          <a:xfrm>
            <a:off x="607329"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9" name="Google Shape;15219;p25"/>
          <p:cNvGrpSpPr/>
          <p:nvPr/>
        </p:nvGrpSpPr>
        <p:grpSpPr>
          <a:xfrm>
            <a:off x="4838985" y="6223409"/>
            <a:ext cx="227241" cy="278656"/>
            <a:chOff x="7314226" y="2364570"/>
            <a:chExt cx="170431" cy="208992"/>
          </a:xfrm>
        </p:grpSpPr>
        <p:sp>
          <p:nvSpPr>
            <p:cNvPr id="15220" name="Google Shape;15220;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1" name="Google Shape;15221;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2" name="Google Shape;15222;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3" name="Google Shape;15223;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24" name="Google Shape;15224;p25"/>
          <p:cNvSpPr/>
          <p:nvPr/>
        </p:nvSpPr>
        <p:spPr>
          <a:xfrm>
            <a:off x="4480295" y="6020724"/>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25" name="Google Shape;15225;p25"/>
          <p:cNvGrpSpPr/>
          <p:nvPr/>
        </p:nvGrpSpPr>
        <p:grpSpPr>
          <a:xfrm>
            <a:off x="229185" y="4505643"/>
            <a:ext cx="227241" cy="278656"/>
            <a:chOff x="7314226" y="2364570"/>
            <a:chExt cx="170431" cy="208992"/>
          </a:xfrm>
        </p:grpSpPr>
        <p:sp>
          <p:nvSpPr>
            <p:cNvPr id="15226" name="Google Shape;15226;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7" name="Google Shape;15227;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8" name="Google Shape;15228;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9" name="Google Shape;15229;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0" name="Google Shape;15230;p25"/>
          <p:cNvSpPr/>
          <p:nvPr/>
        </p:nvSpPr>
        <p:spPr>
          <a:xfrm>
            <a:off x="959995" y="2872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3139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9982"/>
        <p:cNvGrpSpPr/>
        <p:nvPr/>
      </p:nvGrpSpPr>
      <p:grpSpPr>
        <a:xfrm>
          <a:off x="0" y="0"/>
          <a:ext cx="0" cy="0"/>
          <a:chOff x="0" y="0"/>
          <a:chExt cx="0" cy="0"/>
        </a:xfrm>
      </p:grpSpPr>
      <p:grpSp>
        <p:nvGrpSpPr>
          <p:cNvPr id="19983" name="Google Shape;19983;p33"/>
          <p:cNvGrpSpPr/>
          <p:nvPr/>
        </p:nvGrpSpPr>
        <p:grpSpPr>
          <a:xfrm>
            <a:off x="-59163" y="-149462"/>
            <a:ext cx="12310325" cy="7156923"/>
            <a:chOff x="-36097" y="-112100"/>
            <a:chExt cx="9232744" cy="5367692"/>
          </a:xfrm>
        </p:grpSpPr>
        <p:sp>
          <p:nvSpPr>
            <p:cNvPr id="19984" name="Google Shape;19984;p3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5" name="Google Shape;19985;p3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6" name="Google Shape;19986;p3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7" name="Google Shape;19987;p3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8" name="Google Shape;19988;p3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9" name="Google Shape;19989;p3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0" name="Google Shape;19990;p3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1" name="Google Shape;19991;p3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2" name="Google Shape;19992;p3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3" name="Google Shape;19993;p3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4" name="Google Shape;19994;p3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5" name="Google Shape;19995;p3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6" name="Google Shape;19996;p3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7" name="Google Shape;19997;p3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8" name="Google Shape;19998;p3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9" name="Google Shape;19999;p3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0" name="Google Shape;20000;p3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1" name="Google Shape;20001;p3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2" name="Google Shape;20002;p3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3" name="Google Shape;20003;p3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4" name="Google Shape;20004;p3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5" name="Google Shape;20005;p3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6" name="Google Shape;20006;p3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7" name="Google Shape;20007;p3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8" name="Google Shape;20008;p3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9" name="Google Shape;20009;p3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0" name="Google Shape;20010;p3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1" name="Google Shape;20011;p3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2" name="Google Shape;20012;p3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3" name="Google Shape;20013;p3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4" name="Google Shape;20014;p3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5" name="Google Shape;20015;p3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6" name="Google Shape;20016;p3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7" name="Google Shape;20017;p3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8" name="Google Shape;20018;p3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9" name="Google Shape;20019;p3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0" name="Google Shape;20020;p3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1" name="Google Shape;20021;p3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2" name="Google Shape;20022;p3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3" name="Google Shape;20023;p3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4" name="Google Shape;20024;p3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5" name="Google Shape;20025;p3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6" name="Google Shape;20026;p3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7" name="Google Shape;20027;p3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8" name="Google Shape;20028;p3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9" name="Google Shape;20029;p3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0" name="Google Shape;20030;p3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1" name="Google Shape;20031;p3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2" name="Google Shape;20032;p3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3" name="Google Shape;20033;p3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4" name="Google Shape;20034;p3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5" name="Google Shape;20035;p3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6" name="Google Shape;20036;p3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7" name="Google Shape;20037;p3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8" name="Google Shape;20038;p3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9" name="Google Shape;20039;p3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0" name="Google Shape;20040;p3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1" name="Google Shape;20041;p3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2" name="Google Shape;20042;p3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3" name="Google Shape;20043;p3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4" name="Google Shape;20044;p3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5" name="Google Shape;20045;p3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6" name="Google Shape;20046;p3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7" name="Google Shape;20047;p3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8" name="Google Shape;20048;p3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9" name="Google Shape;20049;p3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0" name="Google Shape;20050;p3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1" name="Google Shape;20051;p3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2" name="Google Shape;20052;p3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3" name="Google Shape;20053;p3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4" name="Google Shape;20054;p3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5" name="Google Shape;20055;p3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6" name="Google Shape;20056;p3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7" name="Google Shape;20057;p3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8" name="Google Shape;20058;p3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9" name="Google Shape;20059;p3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0" name="Google Shape;20060;p3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1" name="Google Shape;20061;p3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2" name="Google Shape;20062;p3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3" name="Google Shape;20063;p3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4" name="Google Shape;20064;p3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5" name="Google Shape;20065;p3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6" name="Google Shape;20066;p3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7" name="Google Shape;20067;p3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8" name="Google Shape;20068;p3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9" name="Google Shape;20069;p3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0" name="Google Shape;20070;p3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1" name="Google Shape;20071;p3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2" name="Google Shape;20072;p3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3" name="Google Shape;20073;p3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4" name="Google Shape;20074;p3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5" name="Google Shape;20075;p3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6" name="Google Shape;20076;p3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7" name="Google Shape;20077;p3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8" name="Google Shape;20078;p3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9" name="Google Shape;20079;p3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0" name="Google Shape;20080;p3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1" name="Google Shape;20081;p3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2" name="Google Shape;20082;p3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3" name="Google Shape;20083;p3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4" name="Google Shape;20084;p3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5" name="Google Shape;20085;p3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6" name="Google Shape;20086;p3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7" name="Google Shape;20087;p3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8" name="Google Shape;20088;p3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9" name="Google Shape;20089;p3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0" name="Google Shape;20090;p3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1" name="Google Shape;20091;p3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2" name="Google Shape;20092;p3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3" name="Google Shape;20093;p3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4" name="Google Shape;20094;p3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5" name="Google Shape;20095;p3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6" name="Google Shape;20096;p3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7" name="Google Shape;20097;p3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8" name="Google Shape;20098;p3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9" name="Google Shape;20099;p3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0" name="Google Shape;20100;p3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1" name="Google Shape;20101;p3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2" name="Google Shape;20102;p3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3" name="Google Shape;20103;p3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4" name="Google Shape;20104;p3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5" name="Google Shape;20105;p3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6" name="Google Shape;20106;p3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7" name="Google Shape;20107;p3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8" name="Google Shape;20108;p3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9" name="Google Shape;20109;p3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0" name="Google Shape;20110;p3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1" name="Google Shape;20111;p3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2" name="Google Shape;20112;p3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3" name="Google Shape;20113;p3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4" name="Google Shape;20114;p3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5" name="Google Shape;20115;p3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6" name="Google Shape;20116;p3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7" name="Google Shape;20117;p3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8" name="Google Shape;20118;p3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9" name="Google Shape;20119;p3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0" name="Google Shape;20120;p3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1" name="Google Shape;20121;p3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2" name="Google Shape;20122;p3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3" name="Google Shape;20123;p3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4" name="Google Shape;20124;p3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5" name="Google Shape;20125;p3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6" name="Google Shape;20126;p3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7" name="Google Shape;20127;p3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8" name="Google Shape;20128;p3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9" name="Google Shape;20129;p3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0" name="Google Shape;20130;p3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1" name="Google Shape;20131;p3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2" name="Google Shape;20132;p3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3" name="Google Shape;20133;p3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4" name="Google Shape;20134;p3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5" name="Google Shape;20135;p3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6" name="Google Shape;20136;p3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7" name="Google Shape;20137;p3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8" name="Google Shape;20138;p3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9" name="Google Shape;20139;p3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0" name="Google Shape;20140;p3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1" name="Google Shape;20141;p3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2" name="Google Shape;20142;p3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3" name="Google Shape;20143;p3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4" name="Google Shape;20144;p3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5" name="Google Shape;20145;p3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6" name="Google Shape;20146;p3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7" name="Google Shape;20147;p3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8" name="Google Shape;20148;p3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9" name="Google Shape;20149;p3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0" name="Google Shape;20150;p3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1" name="Google Shape;20151;p3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2" name="Google Shape;20152;p3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3" name="Google Shape;20153;p3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4" name="Google Shape;20154;p3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5" name="Google Shape;20155;p3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6" name="Google Shape;20156;p3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7" name="Google Shape;20157;p3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8" name="Google Shape;20158;p3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9" name="Google Shape;20159;p3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0" name="Google Shape;20160;p3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1" name="Google Shape;20161;p3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2" name="Google Shape;20162;p3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3" name="Google Shape;20163;p3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4" name="Google Shape;20164;p3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5" name="Google Shape;20165;p3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6" name="Google Shape;20166;p3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7" name="Google Shape;20167;p3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8" name="Google Shape;20168;p3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9" name="Google Shape;20169;p3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0" name="Google Shape;20170;p3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1" name="Google Shape;20171;p3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2" name="Google Shape;20172;p3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3" name="Google Shape;20173;p3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4" name="Google Shape;20174;p3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5" name="Google Shape;20175;p3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6" name="Google Shape;20176;p3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7" name="Google Shape;20177;p3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8" name="Google Shape;20178;p3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9" name="Google Shape;20179;p3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0" name="Google Shape;20180;p3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1" name="Google Shape;20181;p3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2" name="Google Shape;20182;p3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3" name="Google Shape;20183;p3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4" name="Google Shape;20184;p3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5" name="Google Shape;20185;p3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6" name="Google Shape;20186;p3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7" name="Google Shape;20187;p3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8" name="Google Shape;20188;p3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9" name="Google Shape;20189;p3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0" name="Google Shape;20190;p3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1" name="Google Shape;20191;p3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2" name="Google Shape;20192;p3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3" name="Google Shape;20193;p3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4" name="Google Shape;20194;p3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5" name="Google Shape;20195;p3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6" name="Google Shape;20196;p3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7" name="Google Shape;20197;p3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8" name="Google Shape;20198;p3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9" name="Google Shape;20199;p3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0" name="Google Shape;20200;p3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1" name="Google Shape;20201;p3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2" name="Google Shape;20202;p3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3" name="Google Shape;20203;p3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4" name="Google Shape;20204;p3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5" name="Google Shape;20205;p3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6" name="Google Shape;20206;p3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7" name="Google Shape;20207;p3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8" name="Google Shape;20208;p3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9" name="Google Shape;20209;p3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0" name="Google Shape;20210;p3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1" name="Google Shape;20211;p3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2" name="Google Shape;20212;p3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3" name="Google Shape;20213;p3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4" name="Google Shape;20214;p3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5" name="Google Shape;20215;p3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6" name="Google Shape;20216;p3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7" name="Google Shape;20217;p3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8" name="Google Shape;20218;p3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9" name="Google Shape;20219;p3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0" name="Google Shape;20220;p3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1" name="Google Shape;20221;p3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2" name="Google Shape;20222;p3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3" name="Google Shape;20223;p3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4" name="Google Shape;20224;p3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5" name="Google Shape;20225;p3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6" name="Google Shape;20226;p3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7" name="Google Shape;20227;p3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8" name="Google Shape;20228;p3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9" name="Google Shape;20229;p3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0" name="Google Shape;20230;p3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1" name="Google Shape;20231;p3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2" name="Google Shape;20232;p3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3" name="Google Shape;20233;p3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4" name="Google Shape;20234;p3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5" name="Google Shape;20235;p3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6" name="Google Shape;20236;p3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7" name="Google Shape;20237;p3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8" name="Google Shape;20238;p3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9" name="Google Shape;20239;p3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0" name="Google Shape;20240;p3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1" name="Google Shape;20241;p3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2" name="Google Shape;20242;p3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3" name="Google Shape;20243;p3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4" name="Google Shape;20244;p3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5" name="Google Shape;20245;p3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6" name="Google Shape;20246;p3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7" name="Google Shape;20247;p3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8" name="Google Shape;20248;p3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9" name="Google Shape;20249;p3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0" name="Google Shape;20250;p3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1" name="Google Shape;20251;p3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2" name="Google Shape;20252;p3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3" name="Google Shape;20253;p3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4" name="Google Shape;20254;p3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5" name="Google Shape;20255;p3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6" name="Google Shape;20256;p3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7" name="Google Shape;20257;p3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8" name="Google Shape;20258;p3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9" name="Google Shape;20259;p3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0" name="Google Shape;20260;p3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1" name="Google Shape;20261;p3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2" name="Google Shape;20262;p3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3" name="Google Shape;20263;p3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4" name="Google Shape;20264;p3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5" name="Google Shape;20265;p3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6" name="Google Shape;20266;p3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7" name="Google Shape;20267;p3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8" name="Google Shape;20268;p3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9" name="Google Shape;20269;p3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0" name="Google Shape;20270;p3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1" name="Google Shape;20271;p3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2" name="Google Shape;20272;p3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3" name="Google Shape;20273;p3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4" name="Google Shape;20274;p3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5" name="Google Shape;20275;p3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6" name="Google Shape;20276;p3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7" name="Google Shape;20277;p3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8" name="Google Shape;20278;p3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9" name="Google Shape;20279;p3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0" name="Google Shape;20280;p3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1" name="Google Shape;20281;p3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2" name="Google Shape;20282;p3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3" name="Google Shape;20283;p3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4" name="Google Shape;20284;p3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5" name="Google Shape;20285;p3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6" name="Google Shape;20286;p3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7" name="Google Shape;20287;p3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8" name="Google Shape;20288;p3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9" name="Google Shape;20289;p3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0" name="Google Shape;20290;p3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1" name="Google Shape;20291;p3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2" name="Google Shape;20292;p3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3" name="Google Shape;20293;p3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4" name="Google Shape;20294;p3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5" name="Google Shape;20295;p3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6" name="Google Shape;20296;p3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7" name="Google Shape;20297;p3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8" name="Google Shape;20298;p3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9" name="Google Shape;20299;p3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0" name="Google Shape;20300;p3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1" name="Google Shape;20301;p3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2" name="Google Shape;20302;p3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3" name="Google Shape;20303;p3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4" name="Google Shape;20304;p3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5" name="Google Shape;20305;p3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6" name="Google Shape;20306;p3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7" name="Google Shape;20307;p3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8" name="Google Shape;20308;p3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9" name="Google Shape;20309;p3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0" name="Google Shape;20310;p3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1" name="Google Shape;20311;p3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2" name="Google Shape;20312;p3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3" name="Google Shape;20313;p3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4" name="Google Shape;20314;p3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5" name="Google Shape;20315;p3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6" name="Google Shape;20316;p3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7" name="Google Shape;20317;p3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8" name="Google Shape;20318;p3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9" name="Google Shape;20319;p3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0" name="Google Shape;20320;p3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1" name="Google Shape;20321;p3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2" name="Google Shape;20322;p3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3" name="Google Shape;20323;p3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4" name="Google Shape;20324;p3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5" name="Google Shape;20325;p3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6" name="Google Shape;20326;p3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7" name="Google Shape;20327;p3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8" name="Google Shape;20328;p3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9" name="Google Shape;20329;p3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0" name="Google Shape;20330;p3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1" name="Google Shape;20331;p3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2" name="Google Shape;20332;p3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3" name="Google Shape;20333;p3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4" name="Google Shape;20334;p3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5" name="Google Shape;20335;p3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6" name="Google Shape;20336;p3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7" name="Google Shape;20337;p3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8" name="Google Shape;20338;p3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9" name="Google Shape;20339;p3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0" name="Google Shape;20340;p3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1" name="Google Shape;20341;p3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2" name="Google Shape;20342;p3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3" name="Google Shape;20343;p3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4" name="Google Shape;20344;p3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5" name="Google Shape;20345;p3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6" name="Google Shape;20346;p3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7" name="Google Shape;20347;p3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8" name="Google Shape;20348;p3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9" name="Google Shape;20349;p3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0" name="Google Shape;20350;p3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1" name="Google Shape;20351;p3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2" name="Google Shape;20352;p3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3" name="Google Shape;20353;p3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4" name="Google Shape;20354;p3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5" name="Google Shape;20355;p3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6" name="Google Shape;20356;p3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7" name="Google Shape;20357;p3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8" name="Google Shape;20358;p3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9" name="Google Shape;20359;p3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0" name="Google Shape;20360;p3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1" name="Google Shape;20361;p3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2" name="Google Shape;20362;p3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3" name="Google Shape;20363;p3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4" name="Google Shape;20364;p3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5" name="Google Shape;20365;p3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6" name="Google Shape;20366;p3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7" name="Google Shape;20367;p3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8" name="Google Shape;20368;p3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9" name="Google Shape;20369;p3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0" name="Google Shape;20370;p3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1" name="Google Shape;20371;p3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2" name="Google Shape;20372;p3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3" name="Google Shape;20373;p3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4" name="Google Shape;20374;p3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5" name="Google Shape;20375;p3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6" name="Google Shape;20376;p3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7" name="Google Shape;20377;p3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8" name="Google Shape;20378;p3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9" name="Google Shape;20379;p3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0" name="Google Shape;20380;p3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1" name="Google Shape;20381;p3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2" name="Google Shape;20382;p3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3" name="Google Shape;20383;p3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4" name="Google Shape;20384;p3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5" name="Google Shape;20385;p3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6" name="Google Shape;20386;p3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7" name="Google Shape;20387;p3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8" name="Google Shape;20388;p3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9" name="Google Shape;20389;p3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0" name="Google Shape;20390;p3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1" name="Google Shape;20391;p3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2" name="Google Shape;20392;p3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3" name="Google Shape;20393;p3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4" name="Google Shape;20394;p3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5" name="Google Shape;20395;p3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6" name="Google Shape;20396;p3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7" name="Google Shape;20397;p3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8" name="Google Shape;20398;p3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9" name="Google Shape;20399;p3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0" name="Google Shape;20400;p3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1" name="Google Shape;20401;p3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2" name="Google Shape;20402;p3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3" name="Google Shape;20403;p3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4" name="Google Shape;20404;p3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5" name="Google Shape;20405;p3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6" name="Google Shape;20406;p3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7" name="Google Shape;20407;p3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8" name="Google Shape;20408;p3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9" name="Google Shape;20409;p3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0" name="Google Shape;20410;p3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1" name="Google Shape;20411;p3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2" name="Google Shape;20412;p3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3" name="Google Shape;20413;p3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4" name="Google Shape;20414;p3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5" name="Google Shape;20415;p3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6" name="Google Shape;20416;p3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7" name="Google Shape;20417;p3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8" name="Google Shape;20418;p3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9" name="Google Shape;20419;p3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0" name="Google Shape;20420;p3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1" name="Google Shape;20421;p3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2" name="Google Shape;20422;p3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3" name="Google Shape;20423;p3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4" name="Google Shape;20424;p3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5" name="Google Shape;20425;p3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6" name="Google Shape;20426;p3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7" name="Google Shape;20427;p3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8" name="Google Shape;20428;p3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9" name="Google Shape;20429;p3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0" name="Google Shape;20430;p3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1" name="Google Shape;20431;p3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2" name="Google Shape;20432;p3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3" name="Google Shape;20433;p3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4" name="Google Shape;20434;p3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5" name="Google Shape;20435;p3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6" name="Google Shape;20436;p3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7" name="Google Shape;20437;p3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8" name="Google Shape;20438;p3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9" name="Google Shape;20439;p3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0" name="Google Shape;20440;p3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1" name="Google Shape;20441;p3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2" name="Google Shape;20442;p3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3" name="Google Shape;20443;p3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4" name="Google Shape;20444;p3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5" name="Google Shape;20445;p3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6" name="Google Shape;20446;p3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7" name="Google Shape;20447;p3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8" name="Google Shape;20448;p3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9" name="Google Shape;20449;p3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0" name="Google Shape;20450;p3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1" name="Google Shape;20451;p3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2" name="Google Shape;20452;p3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3" name="Google Shape;20453;p3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4" name="Google Shape;20454;p3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5" name="Google Shape;20455;p3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6" name="Google Shape;20456;p3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7" name="Google Shape;20457;p3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8" name="Google Shape;20458;p3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9" name="Google Shape;20459;p3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0" name="Google Shape;20460;p3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1" name="Google Shape;20461;p3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2" name="Google Shape;20462;p3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3" name="Google Shape;20463;p3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4" name="Google Shape;20464;p3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5" name="Google Shape;20465;p3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6" name="Google Shape;20466;p3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7" name="Google Shape;20467;p3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8" name="Google Shape;20468;p3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9" name="Google Shape;20469;p3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0" name="Google Shape;20470;p3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1" name="Google Shape;20471;p3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2" name="Google Shape;20472;p3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3" name="Google Shape;20473;p3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4" name="Google Shape;20474;p3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5" name="Google Shape;20475;p3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6" name="Google Shape;20476;p3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7" name="Google Shape;20477;p3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8" name="Google Shape;20478;p3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9" name="Google Shape;20479;p3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0" name="Google Shape;20480;p3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1" name="Google Shape;20481;p3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2" name="Google Shape;20482;p3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3" name="Google Shape;20483;p3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4" name="Google Shape;20484;p3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5" name="Google Shape;20485;p3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6" name="Google Shape;20486;p3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7" name="Google Shape;20487;p3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8" name="Google Shape;20488;p3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9" name="Google Shape;20489;p3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0" name="Google Shape;20490;p3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1" name="Google Shape;20491;p3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2" name="Google Shape;20492;p3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3" name="Google Shape;20493;p3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4" name="Google Shape;20494;p3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5" name="Google Shape;20495;p3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6" name="Google Shape;20496;p3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7" name="Google Shape;20497;p3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8" name="Google Shape;20498;p3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9" name="Google Shape;20499;p3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0" name="Google Shape;20500;p3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1" name="Google Shape;20501;p3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2" name="Google Shape;20502;p3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3" name="Google Shape;20503;p3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4" name="Google Shape;20504;p3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5" name="Google Shape;20505;p3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6" name="Google Shape;20506;p3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7" name="Google Shape;20507;p3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8" name="Google Shape;20508;p3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9" name="Google Shape;20509;p3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0" name="Google Shape;20510;p3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1" name="Google Shape;20511;p3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2" name="Google Shape;20512;p3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3" name="Google Shape;20513;p3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4" name="Google Shape;20514;p3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5" name="Google Shape;20515;p3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6" name="Google Shape;20516;p3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7" name="Google Shape;20517;p3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8" name="Google Shape;20518;p3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9" name="Google Shape;20519;p3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0" name="Google Shape;20520;p3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1" name="Google Shape;20521;p3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2" name="Google Shape;20522;p3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3" name="Google Shape;20523;p3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4" name="Google Shape;20524;p3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5" name="Google Shape;20525;p3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6" name="Google Shape;20526;p3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7" name="Google Shape;20527;p3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8" name="Google Shape;20528;p3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9" name="Google Shape;20529;p3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0" name="Google Shape;20530;p3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1" name="Google Shape;20531;p3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2" name="Google Shape;20532;p3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3" name="Google Shape;20533;p3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4" name="Google Shape;20534;p3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5" name="Google Shape;20535;p3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6" name="Google Shape;20536;p3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7" name="Google Shape;20537;p3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8" name="Google Shape;20538;p3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9" name="Google Shape;20539;p3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0" name="Google Shape;20540;p3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1" name="Google Shape;20541;p3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2" name="Google Shape;20542;p3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3" name="Google Shape;20543;p3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4" name="Google Shape;20544;p3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5" name="Google Shape;20545;p3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6" name="Google Shape;20546;p3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7" name="Google Shape;20547;p3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8" name="Google Shape;20548;p3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9" name="Google Shape;20549;p3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0" name="Google Shape;20550;p3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1" name="Google Shape;20551;p3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2" name="Google Shape;20552;p3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3" name="Google Shape;20553;p3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4" name="Google Shape;20554;p3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5" name="Google Shape;20555;p3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6" name="Google Shape;20556;p3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7" name="Google Shape;20557;p3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8" name="Google Shape;20558;p3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9" name="Google Shape;20559;p3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0" name="Google Shape;20560;p3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1" name="Google Shape;20561;p3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2" name="Google Shape;20562;p3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3" name="Google Shape;20563;p3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4" name="Google Shape;20564;p3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5" name="Google Shape;20565;p3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6" name="Google Shape;20566;p3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7" name="Google Shape;20567;p3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8" name="Google Shape;20568;p3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9" name="Google Shape;20569;p3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0" name="Google Shape;20570;p3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1" name="Google Shape;20571;p3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2" name="Google Shape;20572;p3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3" name="Google Shape;20573;p3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4" name="Google Shape;20574;p3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5" name="Google Shape;20575;p3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6" name="Google Shape;20576;p3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7" name="Google Shape;20577;p3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8" name="Google Shape;20578;p3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9" name="Google Shape;20579;p3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0" name="Google Shape;20580;p3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1" name="Google Shape;20581;p3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2" name="Google Shape;20582;p3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3" name="Google Shape;20583;p3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4" name="Google Shape;20584;p3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5" name="Google Shape;20585;p3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6" name="Google Shape;20586;p3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7" name="Google Shape;20587;p3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8" name="Google Shape;20588;p3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9" name="Google Shape;20589;p3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0" name="Google Shape;20590;p3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1" name="Google Shape;20591;p3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2" name="Google Shape;20592;p3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3" name="Google Shape;20593;p3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4" name="Google Shape;20594;p3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5" name="Google Shape;20595;p3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6" name="Google Shape;20596;p3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7" name="Google Shape;20597;p3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8" name="Google Shape;20598;p3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9" name="Google Shape;20599;p3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0" name="Google Shape;20600;p3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1" name="Google Shape;20601;p3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2" name="Google Shape;20602;p3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3" name="Google Shape;20603;p3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4" name="Google Shape;20604;p3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5" name="Google Shape;20605;p3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6" name="Google Shape;20606;p3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7" name="Google Shape;20607;p3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8" name="Google Shape;20608;p3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9" name="Google Shape;20609;p3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0" name="Google Shape;20610;p3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1" name="Google Shape;20611;p3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2" name="Google Shape;20612;p3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3" name="Google Shape;20613;p3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4" name="Google Shape;20614;p3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5" name="Google Shape;20615;p3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6" name="Google Shape;20616;p3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7" name="Google Shape;20617;p3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8" name="Google Shape;20618;p3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9" name="Google Shape;20619;p33"/>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620" name="Google Shape;20620;p33"/>
          <p:cNvGrpSpPr/>
          <p:nvPr/>
        </p:nvGrpSpPr>
        <p:grpSpPr>
          <a:xfrm>
            <a:off x="334302" y="-676233"/>
            <a:ext cx="457457" cy="2851989"/>
            <a:chOff x="4842737" y="1623629"/>
            <a:chExt cx="472971" cy="2948300"/>
          </a:xfrm>
        </p:grpSpPr>
        <p:sp>
          <p:nvSpPr>
            <p:cNvPr id="20621" name="Google Shape;20621;p33"/>
            <p:cNvSpPr/>
            <p:nvPr/>
          </p:nvSpPr>
          <p:spPr>
            <a:xfrm>
              <a:off x="4883126" y="2572091"/>
              <a:ext cx="397401" cy="440419"/>
            </a:xfrm>
            <a:custGeom>
              <a:avLst/>
              <a:gdLst/>
              <a:ahLst/>
              <a:cxnLst/>
              <a:rect l="l" t="t" r="r" b="b"/>
              <a:pathLst>
                <a:path w="8619" h="9552" fill="none" extrusionOk="0">
                  <a:moveTo>
                    <a:pt x="8619" y="9551"/>
                  </a:moveTo>
                  <a:lnTo>
                    <a:pt x="4239" y="0"/>
                  </a:lnTo>
                  <a:lnTo>
                    <a:pt x="1" y="955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2" name="Google Shape;20622;p33"/>
            <p:cNvSpPr/>
            <p:nvPr/>
          </p:nvSpPr>
          <p:spPr>
            <a:xfrm>
              <a:off x="5078573" y="1623629"/>
              <a:ext cx="46" cy="948523"/>
            </a:xfrm>
            <a:custGeom>
              <a:avLst/>
              <a:gdLst/>
              <a:ahLst/>
              <a:cxnLst/>
              <a:rect l="l" t="t" r="r" b="b"/>
              <a:pathLst>
                <a:path w="1" h="20572" fill="none" extrusionOk="0">
                  <a:moveTo>
                    <a:pt x="0" y="20571"/>
                  </a:moveTo>
                  <a:lnTo>
                    <a:pt x="0"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3" name="Google Shape;20623;p33"/>
            <p:cNvSpPr/>
            <p:nvPr/>
          </p:nvSpPr>
          <p:spPr>
            <a:xfrm>
              <a:off x="4871415" y="3030669"/>
              <a:ext cx="415659" cy="932893"/>
            </a:xfrm>
            <a:custGeom>
              <a:avLst/>
              <a:gdLst/>
              <a:ahLst/>
              <a:cxnLst/>
              <a:rect l="l" t="t" r="r" b="b"/>
              <a:pathLst>
                <a:path w="9015" h="20233" extrusionOk="0">
                  <a:moveTo>
                    <a:pt x="0" y="1"/>
                  </a:moveTo>
                  <a:lnTo>
                    <a:pt x="0" y="20232"/>
                  </a:lnTo>
                  <a:lnTo>
                    <a:pt x="9014" y="20232"/>
                  </a:lnTo>
                  <a:lnTo>
                    <a:pt x="9014" y="1"/>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4" name="Google Shape;20624;p33"/>
            <p:cNvSpPr/>
            <p:nvPr/>
          </p:nvSpPr>
          <p:spPr>
            <a:xfrm>
              <a:off x="4950903" y="3209148"/>
              <a:ext cx="256680" cy="575929"/>
            </a:xfrm>
            <a:custGeom>
              <a:avLst/>
              <a:gdLst/>
              <a:ahLst/>
              <a:cxnLst/>
              <a:rect l="l" t="t" r="r" b="b"/>
              <a:pathLst>
                <a:path w="5567" h="12491" extrusionOk="0">
                  <a:moveTo>
                    <a:pt x="0" y="1"/>
                  </a:moveTo>
                  <a:lnTo>
                    <a:pt x="0" y="12490"/>
                  </a:lnTo>
                  <a:lnTo>
                    <a:pt x="5567" y="12490"/>
                  </a:lnTo>
                  <a:lnTo>
                    <a:pt x="5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5" name="Google Shape;20625;p33"/>
            <p:cNvSpPr/>
            <p:nvPr/>
          </p:nvSpPr>
          <p:spPr>
            <a:xfrm>
              <a:off x="4868787" y="3970001"/>
              <a:ext cx="422160" cy="226757"/>
            </a:xfrm>
            <a:custGeom>
              <a:avLst/>
              <a:gdLst/>
              <a:ahLst/>
              <a:cxnLst/>
              <a:rect l="l" t="t" r="r" b="b"/>
              <a:pathLst>
                <a:path w="9156" h="4918" fill="none" extrusionOk="0">
                  <a:moveTo>
                    <a:pt x="4578" y="4917"/>
                  </a:moveTo>
                  <a:lnTo>
                    <a:pt x="1" y="1"/>
                  </a:lnTo>
                  <a:lnTo>
                    <a:pt x="4578" y="1"/>
                  </a:lnTo>
                  <a:lnTo>
                    <a:pt x="9156"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6" name="Google Shape;20626;p33"/>
            <p:cNvSpPr/>
            <p:nvPr/>
          </p:nvSpPr>
          <p:spPr>
            <a:xfrm>
              <a:off x="4842737" y="2996780"/>
              <a:ext cx="472971" cy="49566"/>
            </a:xfrm>
            <a:custGeom>
              <a:avLst/>
              <a:gdLst/>
              <a:ahLst/>
              <a:cxnLst/>
              <a:rect l="l" t="t" r="r" b="b"/>
              <a:pathLst>
                <a:path w="10258" h="1075" extrusionOk="0">
                  <a:moveTo>
                    <a:pt x="538" y="1"/>
                  </a:moveTo>
                  <a:cubicBezTo>
                    <a:pt x="255" y="1"/>
                    <a:pt x="1" y="227"/>
                    <a:pt x="1" y="538"/>
                  </a:cubicBezTo>
                  <a:cubicBezTo>
                    <a:pt x="1" y="820"/>
                    <a:pt x="255" y="1075"/>
                    <a:pt x="538" y="1075"/>
                  </a:cubicBezTo>
                  <a:lnTo>
                    <a:pt x="9721" y="1075"/>
                  </a:lnTo>
                  <a:cubicBezTo>
                    <a:pt x="10004" y="1075"/>
                    <a:pt x="10258" y="820"/>
                    <a:pt x="10258" y="538"/>
                  </a:cubicBezTo>
                  <a:cubicBezTo>
                    <a:pt x="10258" y="227"/>
                    <a:pt x="10004" y="1"/>
                    <a:pt x="9721"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7" name="Google Shape;20627;p33"/>
            <p:cNvSpPr/>
            <p:nvPr/>
          </p:nvSpPr>
          <p:spPr>
            <a:xfrm>
              <a:off x="4842737" y="3938741"/>
              <a:ext cx="472971" cy="49566"/>
            </a:xfrm>
            <a:custGeom>
              <a:avLst/>
              <a:gdLst/>
              <a:ahLst/>
              <a:cxnLst/>
              <a:rect l="l" t="t" r="r" b="b"/>
              <a:pathLst>
                <a:path w="10258" h="1075" extrusionOk="0">
                  <a:moveTo>
                    <a:pt x="538" y="0"/>
                  </a:moveTo>
                  <a:cubicBezTo>
                    <a:pt x="255" y="0"/>
                    <a:pt x="1" y="226"/>
                    <a:pt x="1" y="537"/>
                  </a:cubicBezTo>
                  <a:cubicBezTo>
                    <a:pt x="1" y="820"/>
                    <a:pt x="255" y="1074"/>
                    <a:pt x="538" y="1074"/>
                  </a:cubicBezTo>
                  <a:lnTo>
                    <a:pt x="9721" y="1074"/>
                  </a:lnTo>
                  <a:cubicBezTo>
                    <a:pt x="10004" y="1074"/>
                    <a:pt x="10258" y="820"/>
                    <a:pt x="10258" y="537"/>
                  </a:cubicBezTo>
                  <a:cubicBezTo>
                    <a:pt x="10258" y="226"/>
                    <a:pt x="10004" y="0"/>
                    <a:pt x="9721" y="0"/>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8" name="Google Shape;20628;p33"/>
            <p:cNvSpPr/>
            <p:nvPr/>
          </p:nvSpPr>
          <p:spPr>
            <a:xfrm>
              <a:off x="5016006"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9" name="Google Shape;20629;p33"/>
            <p:cNvSpPr/>
            <p:nvPr/>
          </p:nvSpPr>
          <p:spPr>
            <a:xfrm>
              <a:off x="5038183"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0" name="Google Shape;20630;p33"/>
            <p:cNvSpPr/>
            <p:nvPr/>
          </p:nvSpPr>
          <p:spPr>
            <a:xfrm>
              <a:off x="506294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1" name="Google Shape;20631;p33"/>
            <p:cNvSpPr/>
            <p:nvPr/>
          </p:nvSpPr>
          <p:spPr>
            <a:xfrm>
              <a:off x="5141094"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2" name="Google Shape;20632;p33"/>
            <p:cNvSpPr/>
            <p:nvPr/>
          </p:nvSpPr>
          <p:spPr>
            <a:xfrm>
              <a:off x="5118962"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3" name="Google Shape;20633;p33"/>
            <p:cNvSpPr/>
            <p:nvPr/>
          </p:nvSpPr>
          <p:spPr>
            <a:xfrm>
              <a:off x="509420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4" name="Google Shape;20634;p33"/>
            <p:cNvSpPr/>
            <p:nvPr/>
          </p:nvSpPr>
          <p:spPr>
            <a:xfrm>
              <a:off x="4984745" y="4238389"/>
              <a:ext cx="188949" cy="145654"/>
            </a:xfrm>
            <a:custGeom>
              <a:avLst/>
              <a:gdLst/>
              <a:ahLst/>
              <a:cxnLst/>
              <a:rect l="l" t="t" r="r" b="b"/>
              <a:pathLst>
                <a:path w="4098" h="3159" extrusionOk="0">
                  <a:moveTo>
                    <a:pt x="2063" y="0"/>
                  </a:moveTo>
                  <a:cubicBezTo>
                    <a:pt x="905" y="0"/>
                    <a:pt x="1" y="905"/>
                    <a:pt x="1" y="2063"/>
                  </a:cubicBezTo>
                  <a:lnTo>
                    <a:pt x="1" y="2120"/>
                  </a:lnTo>
                  <a:cubicBezTo>
                    <a:pt x="1" y="2812"/>
                    <a:pt x="1025" y="3158"/>
                    <a:pt x="2049" y="3158"/>
                  </a:cubicBezTo>
                  <a:cubicBezTo>
                    <a:pt x="3074" y="3158"/>
                    <a:pt x="4098" y="2812"/>
                    <a:pt x="4098" y="2120"/>
                  </a:cubicBezTo>
                  <a:lnTo>
                    <a:pt x="4098" y="2063"/>
                  </a:lnTo>
                  <a:cubicBezTo>
                    <a:pt x="4098" y="905"/>
                    <a:pt x="3194" y="0"/>
                    <a:pt x="2063"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5" name="Google Shape;20635;p33"/>
            <p:cNvSpPr/>
            <p:nvPr/>
          </p:nvSpPr>
          <p:spPr>
            <a:xfrm>
              <a:off x="5027763" y="4178450"/>
              <a:ext cx="91247" cy="78244"/>
            </a:xfrm>
            <a:custGeom>
              <a:avLst/>
              <a:gdLst/>
              <a:ahLst/>
              <a:cxnLst/>
              <a:rect l="l" t="t" r="r" b="b"/>
              <a:pathLst>
                <a:path w="1979" h="1697" extrusionOk="0">
                  <a:moveTo>
                    <a:pt x="1130" y="1"/>
                  </a:moveTo>
                  <a:cubicBezTo>
                    <a:pt x="368" y="1"/>
                    <a:pt x="0" y="905"/>
                    <a:pt x="509" y="1442"/>
                  </a:cubicBezTo>
                  <a:cubicBezTo>
                    <a:pt x="684" y="1617"/>
                    <a:pt x="902" y="1696"/>
                    <a:pt x="1116" y="1696"/>
                  </a:cubicBezTo>
                  <a:cubicBezTo>
                    <a:pt x="1556" y="1696"/>
                    <a:pt x="1978" y="1362"/>
                    <a:pt x="1978" y="848"/>
                  </a:cubicBezTo>
                  <a:cubicBezTo>
                    <a:pt x="1978" y="368"/>
                    <a:pt x="1583" y="1"/>
                    <a:pt x="1130"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36" name="Google Shape;20636;p33"/>
          <p:cNvGrpSpPr/>
          <p:nvPr/>
        </p:nvGrpSpPr>
        <p:grpSpPr>
          <a:xfrm flipH="1">
            <a:off x="10869742" y="404543"/>
            <a:ext cx="227241" cy="278656"/>
            <a:chOff x="7314226" y="2364570"/>
            <a:chExt cx="170431" cy="208992"/>
          </a:xfrm>
        </p:grpSpPr>
        <p:sp>
          <p:nvSpPr>
            <p:cNvPr id="20637" name="Google Shape;20637;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8" name="Google Shape;20638;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9" name="Google Shape;20639;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0" name="Google Shape;20640;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41" name="Google Shape;20641;p33"/>
          <p:cNvSpPr/>
          <p:nvPr/>
        </p:nvSpPr>
        <p:spPr>
          <a:xfrm flipH="1">
            <a:off x="11588502" y="579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42" name="Google Shape;20642;p33"/>
          <p:cNvSpPr/>
          <p:nvPr/>
        </p:nvSpPr>
        <p:spPr>
          <a:xfrm flipH="1">
            <a:off x="11634326" y="124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43" name="Google Shape;20643;p33"/>
          <p:cNvGrpSpPr/>
          <p:nvPr/>
        </p:nvGrpSpPr>
        <p:grpSpPr>
          <a:xfrm flipH="1">
            <a:off x="11238542" y="1908976"/>
            <a:ext cx="227241" cy="278656"/>
            <a:chOff x="7314226" y="2364570"/>
            <a:chExt cx="170431" cy="208992"/>
          </a:xfrm>
        </p:grpSpPr>
        <p:sp>
          <p:nvSpPr>
            <p:cNvPr id="20644" name="Google Shape;20644;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5" name="Google Shape;20645;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6" name="Google Shape;20646;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7" name="Google Shape;20647;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48" name="Google Shape;20648;p33"/>
          <p:cNvGrpSpPr/>
          <p:nvPr/>
        </p:nvGrpSpPr>
        <p:grpSpPr>
          <a:xfrm flipH="1">
            <a:off x="173809" y="2552309"/>
            <a:ext cx="227241" cy="278656"/>
            <a:chOff x="7314226" y="2364570"/>
            <a:chExt cx="170431" cy="208992"/>
          </a:xfrm>
        </p:grpSpPr>
        <p:sp>
          <p:nvSpPr>
            <p:cNvPr id="20649" name="Google Shape;20649;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0" name="Google Shape;20650;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1" name="Google Shape;20651;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2" name="Google Shape;20652;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53" name="Google Shape;20653;p33"/>
          <p:cNvSpPr/>
          <p:nvPr/>
        </p:nvSpPr>
        <p:spPr>
          <a:xfrm flipH="1">
            <a:off x="542635" y="3067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54" name="Google Shape;20654;p33"/>
          <p:cNvSpPr/>
          <p:nvPr/>
        </p:nvSpPr>
        <p:spPr>
          <a:xfrm flipH="1">
            <a:off x="11863235" y="27509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550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325"/>
        <p:cNvGrpSpPr/>
        <p:nvPr/>
      </p:nvGrpSpPr>
      <p:grpSpPr>
        <a:xfrm>
          <a:off x="0" y="0"/>
          <a:ext cx="0" cy="0"/>
          <a:chOff x="0" y="0"/>
          <a:chExt cx="0" cy="0"/>
        </a:xfrm>
      </p:grpSpPr>
      <p:grpSp>
        <p:nvGrpSpPr>
          <p:cNvPr id="21326" name="Google Shape;21326;p35"/>
          <p:cNvGrpSpPr/>
          <p:nvPr/>
        </p:nvGrpSpPr>
        <p:grpSpPr>
          <a:xfrm>
            <a:off x="-59163" y="-149462"/>
            <a:ext cx="12310325" cy="7156923"/>
            <a:chOff x="-36097" y="-112100"/>
            <a:chExt cx="9232744" cy="5367692"/>
          </a:xfrm>
        </p:grpSpPr>
        <p:sp>
          <p:nvSpPr>
            <p:cNvPr id="21327" name="Google Shape;21327;p3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8" name="Google Shape;21328;p3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9" name="Google Shape;21329;p3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0" name="Google Shape;21330;p3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1" name="Google Shape;21331;p3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2" name="Google Shape;21332;p3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3" name="Google Shape;21333;p3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4" name="Google Shape;21334;p3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5" name="Google Shape;21335;p3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6" name="Google Shape;21336;p3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7" name="Google Shape;21337;p3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8" name="Google Shape;21338;p3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9" name="Google Shape;21339;p3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0" name="Google Shape;21340;p3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1" name="Google Shape;21341;p3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2" name="Google Shape;21342;p3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3" name="Google Shape;21343;p3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4" name="Google Shape;21344;p3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5" name="Google Shape;21345;p3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6" name="Google Shape;21346;p3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7" name="Google Shape;21347;p3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8" name="Google Shape;21348;p3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9" name="Google Shape;21349;p3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0" name="Google Shape;21350;p3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1" name="Google Shape;21351;p3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2" name="Google Shape;21352;p3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3" name="Google Shape;21353;p3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4" name="Google Shape;21354;p3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5" name="Google Shape;21355;p3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6" name="Google Shape;21356;p3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7" name="Google Shape;21357;p3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8" name="Google Shape;21358;p3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9" name="Google Shape;21359;p3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0" name="Google Shape;21360;p3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1" name="Google Shape;21361;p3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2" name="Google Shape;21362;p3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3" name="Google Shape;21363;p3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4" name="Google Shape;21364;p3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5" name="Google Shape;21365;p3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6" name="Google Shape;21366;p3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7" name="Google Shape;21367;p3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8" name="Google Shape;21368;p3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9" name="Google Shape;21369;p3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0" name="Google Shape;21370;p3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1" name="Google Shape;21371;p3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2" name="Google Shape;21372;p3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3" name="Google Shape;21373;p3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4" name="Google Shape;21374;p3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5" name="Google Shape;21375;p3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6" name="Google Shape;21376;p3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7" name="Google Shape;21377;p3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8" name="Google Shape;21378;p3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9" name="Google Shape;21379;p3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0" name="Google Shape;21380;p3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1" name="Google Shape;21381;p3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2" name="Google Shape;21382;p3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3" name="Google Shape;21383;p3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4" name="Google Shape;21384;p3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5" name="Google Shape;21385;p3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6" name="Google Shape;21386;p3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7" name="Google Shape;21387;p3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8" name="Google Shape;21388;p3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9" name="Google Shape;21389;p3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0" name="Google Shape;21390;p3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1" name="Google Shape;21391;p3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2" name="Google Shape;21392;p3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3" name="Google Shape;21393;p3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4" name="Google Shape;21394;p3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5" name="Google Shape;21395;p3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6" name="Google Shape;21396;p3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7" name="Google Shape;21397;p3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8" name="Google Shape;21398;p3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9" name="Google Shape;21399;p3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0" name="Google Shape;21400;p3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1" name="Google Shape;21401;p3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2" name="Google Shape;21402;p3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3" name="Google Shape;21403;p3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4" name="Google Shape;21404;p3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5" name="Google Shape;21405;p3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6" name="Google Shape;21406;p3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7" name="Google Shape;21407;p3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8" name="Google Shape;21408;p3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9" name="Google Shape;21409;p3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0" name="Google Shape;21410;p3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1" name="Google Shape;21411;p3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2" name="Google Shape;21412;p3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3" name="Google Shape;21413;p3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4" name="Google Shape;21414;p3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5" name="Google Shape;21415;p3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6" name="Google Shape;21416;p3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7" name="Google Shape;21417;p3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8" name="Google Shape;21418;p3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9" name="Google Shape;21419;p3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0" name="Google Shape;21420;p3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1" name="Google Shape;21421;p3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2" name="Google Shape;21422;p3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3" name="Google Shape;21423;p3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4" name="Google Shape;21424;p3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5" name="Google Shape;21425;p3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6" name="Google Shape;21426;p3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7" name="Google Shape;21427;p3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8" name="Google Shape;21428;p3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9" name="Google Shape;21429;p3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0" name="Google Shape;21430;p3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1" name="Google Shape;21431;p3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2" name="Google Shape;21432;p3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3" name="Google Shape;21433;p3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4" name="Google Shape;21434;p3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5" name="Google Shape;21435;p3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6" name="Google Shape;21436;p3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7" name="Google Shape;21437;p3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8" name="Google Shape;21438;p3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9" name="Google Shape;21439;p3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0" name="Google Shape;21440;p3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1" name="Google Shape;21441;p3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2" name="Google Shape;21442;p3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3" name="Google Shape;21443;p3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4" name="Google Shape;21444;p3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5" name="Google Shape;21445;p3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6" name="Google Shape;21446;p3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7" name="Google Shape;21447;p3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8" name="Google Shape;21448;p3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9" name="Google Shape;21449;p3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0" name="Google Shape;21450;p3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1" name="Google Shape;21451;p3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2" name="Google Shape;21452;p3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3" name="Google Shape;21453;p3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4" name="Google Shape;21454;p3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5" name="Google Shape;21455;p3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6" name="Google Shape;21456;p3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7" name="Google Shape;21457;p3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8" name="Google Shape;21458;p3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9" name="Google Shape;21459;p3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0" name="Google Shape;21460;p3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1" name="Google Shape;21461;p3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2" name="Google Shape;21462;p3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3" name="Google Shape;21463;p3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4" name="Google Shape;21464;p3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5" name="Google Shape;21465;p3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6" name="Google Shape;21466;p3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7" name="Google Shape;21467;p3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8" name="Google Shape;21468;p3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9" name="Google Shape;21469;p3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0" name="Google Shape;21470;p3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1" name="Google Shape;21471;p3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2" name="Google Shape;21472;p3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3" name="Google Shape;21473;p3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4" name="Google Shape;21474;p3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5" name="Google Shape;21475;p3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6" name="Google Shape;21476;p3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7" name="Google Shape;21477;p3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8" name="Google Shape;21478;p3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9" name="Google Shape;21479;p3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0" name="Google Shape;21480;p3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1" name="Google Shape;21481;p3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2" name="Google Shape;21482;p3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3" name="Google Shape;21483;p3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4" name="Google Shape;21484;p3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5" name="Google Shape;21485;p3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6" name="Google Shape;21486;p3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7" name="Google Shape;21487;p3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8" name="Google Shape;21488;p3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9" name="Google Shape;21489;p3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0" name="Google Shape;21490;p3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1" name="Google Shape;21491;p3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2" name="Google Shape;21492;p3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3" name="Google Shape;21493;p3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4" name="Google Shape;21494;p3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5" name="Google Shape;21495;p3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6" name="Google Shape;21496;p3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7" name="Google Shape;21497;p3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8" name="Google Shape;21498;p3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9" name="Google Shape;21499;p3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0" name="Google Shape;21500;p3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1" name="Google Shape;21501;p3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2" name="Google Shape;21502;p3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3" name="Google Shape;21503;p3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4" name="Google Shape;21504;p3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5" name="Google Shape;21505;p3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6" name="Google Shape;21506;p3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7" name="Google Shape;21507;p3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8" name="Google Shape;21508;p3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9" name="Google Shape;21509;p3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0" name="Google Shape;21510;p3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1" name="Google Shape;21511;p3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2" name="Google Shape;21512;p3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3" name="Google Shape;21513;p3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4" name="Google Shape;21514;p3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5" name="Google Shape;21515;p3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6" name="Google Shape;21516;p3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7" name="Google Shape;21517;p3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8" name="Google Shape;21518;p3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9" name="Google Shape;21519;p3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0" name="Google Shape;21520;p3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1" name="Google Shape;21521;p3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2" name="Google Shape;21522;p3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3" name="Google Shape;21523;p3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4" name="Google Shape;21524;p3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5" name="Google Shape;21525;p3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6" name="Google Shape;21526;p3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7" name="Google Shape;21527;p3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8" name="Google Shape;21528;p3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9" name="Google Shape;21529;p3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0" name="Google Shape;21530;p3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1" name="Google Shape;21531;p3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2" name="Google Shape;21532;p3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3" name="Google Shape;21533;p3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4" name="Google Shape;21534;p3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5" name="Google Shape;21535;p3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6" name="Google Shape;21536;p3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7" name="Google Shape;21537;p3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8" name="Google Shape;21538;p3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9" name="Google Shape;21539;p3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0" name="Google Shape;21540;p3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1" name="Google Shape;21541;p3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2" name="Google Shape;21542;p3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3" name="Google Shape;21543;p3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4" name="Google Shape;21544;p3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5" name="Google Shape;21545;p3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6" name="Google Shape;21546;p3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7" name="Google Shape;21547;p3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8" name="Google Shape;21548;p3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9" name="Google Shape;21549;p3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0" name="Google Shape;21550;p3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1" name="Google Shape;21551;p3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2" name="Google Shape;21552;p3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3" name="Google Shape;21553;p3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4" name="Google Shape;21554;p3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5" name="Google Shape;21555;p3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6" name="Google Shape;21556;p3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7" name="Google Shape;21557;p3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8" name="Google Shape;21558;p3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9" name="Google Shape;21559;p3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0" name="Google Shape;21560;p3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1" name="Google Shape;21561;p3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2" name="Google Shape;21562;p3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3" name="Google Shape;21563;p3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4" name="Google Shape;21564;p3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5" name="Google Shape;21565;p3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6" name="Google Shape;21566;p3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7" name="Google Shape;21567;p3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8" name="Google Shape;21568;p3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9" name="Google Shape;21569;p3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0" name="Google Shape;21570;p3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1" name="Google Shape;21571;p3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2" name="Google Shape;21572;p3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3" name="Google Shape;21573;p3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4" name="Google Shape;21574;p3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5" name="Google Shape;21575;p3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6" name="Google Shape;21576;p3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7" name="Google Shape;21577;p3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8" name="Google Shape;21578;p3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9" name="Google Shape;21579;p3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0" name="Google Shape;21580;p3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1" name="Google Shape;21581;p3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2" name="Google Shape;21582;p3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3" name="Google Shape;21583;p3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4" name="Google Shape;21584;p3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5" name="Google Shape;21585;p3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6" name="Google Shape;21586;p3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7" name="Google Shape;21587;p3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8" name="Google Shape;21588;p3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9" name="Google Shape;21589;p3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0" name="Google Shape;21590;p3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1" name="Google Shape;21591;p3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2" name="Google Shape;21592;p3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3" name="Google Shape;21593;p3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4" name="Google Shape;21594;p3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5" name="Google Shape;21595;p3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6" name="Google Shape;21596;p3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7" name="Google Shape;21597;p3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8" name="Google Shape;21598;p3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9" name="Google Shape;21599;p3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0" name="Google Shape;21600;p3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1" name="Google Shape;21601;p3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2" name="Google Shape;21602;p3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3" name="Google Shape;21603;p3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4" name="Google Shape;21604;p3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5" name="Google Shape;21605;p3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6" name="Google Shape;21606;p3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7" name="Google Shape;21607;p3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8" name="Google Shape;21608;p3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9" name="Google Shape;21609;p3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0" name="Google Shape;21610;p3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1" name="Google Shape;21611;p3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2" name="Google Shape;21612;p3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3" name="Google Shape;21613;p3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4" name="Google Shape;21614;p3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5" name="Google Shape;21615;p3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6" name="Google Shape;21616;p3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7" name="Google Shape;21617;p3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8" name="Google Shape;21618;p3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9" name="Google Shape;21619;p3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0" name="Google Shape;21620;p3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1" name="Google Shape;21621;p3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2" name="Google Shape;21622;p3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3" name="Google Shape;21623;p3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4" name="Google Shape;21624;p3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5" name="Google Shape;21625;p3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6" name="Google Shape;21626;p3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7" name="Google Shape;21627;p3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8" name="Google Shape;21628;p3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9" name="Google Shape;21629;p3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0" name="Google Shape;21630;p3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1" name="Google Shape;21631;p3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2" name="Google Shape;21632;p3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3" name="Google Shape;21633;p3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4" name="Google Shape;21634;p3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5" name="Google Shape;21635;p3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6" name="Google Shape;21636;p3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7" name="Google Shape;21637;p3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8" name="Google Shape;21638;p3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9" name="Google Shape;21639;p3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0" name="Google Shape;21640;p3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1" name="Google Shape;21641;p3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2" name="Google Shape;21642;p3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3" name="Google Shape;21643;p3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4" name="Google Shape;21644;p3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5" name="Google Shape;21645;p3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6" name="Google Shape;21646;p3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7" name="Google Shape;21647;p3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8" name="Google Shape;21648;p3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9" name="Google Shape;21649;p3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0" name="Google Shape;21650;p3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1" name="Google Shape;21651;p3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2" name="Google Shape;21652;p3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3" name="Google Shape;21653;p3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4" name="Google Shape;21654;p3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5" name="Google Shape;21655;p3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6" name="Google Shape;21656;p3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7" name="Google Shape;21657;p3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8" name="Google Shape;21658;p3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9" name="Google Shape;21659;p3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0" name="Google Shape;21660;p3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1" name="Google Shape;21661;p3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2" name="Google Shape;21662;p3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3" name="Google Shape;21663;p3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4" name="Google Shape;21664;p3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5" name="Google Shape;21665;p3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6" name="Google Shape;21666;p3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7" name="Google Shape;21667;p3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8" name="Google Shape;21668;p3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9" name="Google Shape;21669;p3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0" name="Google Shape;21670;p3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1" name="Google Shape;21671;p3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2" name="Google Shape;21672;p3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3" name="Google Shape;21673;p3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4" name="Google Shape;21674;p3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5" name="Google Shape;21675;p3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6" name="Google Shape;21676;p3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7" name="Google Shape;21677;p3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8" name="Google Shape;21678;p3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9" name="Google Shape;21679;p3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0" name="Google Shape;21680;p3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1" name="Google Shape;21681;p3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2" name="Google Shape;21682;p3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3" name="Google Shape;21683;p3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4" name="Google Shape;21684;p3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5" name="Google Shape;21685;p3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6" name="Google Shape;21686;p3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7" name="Google Shape;21687;p3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8" name="Google Shape;21688;p3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9" name="Google Shape;21689;p3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0" name="Google Shape;21690;p3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1" name="Google Shape;21691;p3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2" name="Google Shape;21692;p3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3" name="Google Shape;21693;p3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4" name="Google Shape;21694;p3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5" name="Google Shape;21695;p3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6" name="Google Shape;21696;p3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7" name="Google Shape;21697;p3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8" name="Google Shape;21698;p3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9" name="Google Shape;21699;p3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0" name="Google Shape;21700;p3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1" name="Google Shape;21701;p3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2" name="Google Shape;21702;p3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3" name="Google Shape;21703;p3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4" name="Google Shape;21704;p3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5" name="Google Shape;21705;p3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6" name="Google Shape;21706;p3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7" name="Google Shape;21707;p3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8" name="Google Shape;21708;p3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9" name="Google Shape;21709;p3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0" name="Google Shape;21710;p3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1" name="Google Shape;21711;p3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2" name="Google Shape;21712;p3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3" name="Google Shape;21713;p3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4" name="Google Shape;21714;p3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5" name="Google Shape;21715;p3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6" name="Google Shape;21716;p3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7" name="Google Shape;21717;p3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8" name="Google Shape;21718;p3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9" name="Google Shape;21719;p3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0" name="Google Shape;21720;p3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1" name="Google Shape;21721;p3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2" name="Google Shape;21722;p3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3" name="Google Shape;21723;p3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4" name="Google Shape;21724;p3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5" name="Google Shape;21725;p3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6" name="Google Shape;21726;p3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7" name="Google Shape;21727;p3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8" name="Google Shape;21728;p3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9" name="Google Shape;21729;p3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0" name="Google Shape;21730;p3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1" name="Google Shape;21731;p3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2" name="Google Shape;21732;p3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3" name="Google Shape;21733;p3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4" name="Google Shape;21734;p3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5" name="Google Shape;21735;p3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6" name="Google Shape;21736;p3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7" name="Google Shape;21737;p3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8" name="Google Shape;21738;p3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9" name="Google Shape;21739;p3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0" name="Google Shape;21740;p3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1" name="Google Shape;21741;p3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2" name="Google Shape;21742;p3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3" name="Google Shape;21743;p3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4" name="Google Shape;21744;p3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5" name="Google Shape;21745;p3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6" name="Google Shape;21746;p3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7" name="Google Shape;21747;p3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8" name="Google Shape;21748;p3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9" name="Google Shape;21749;p3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0" name="Google Shape;21750;p3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1" name="Google Shape;21751;p3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2" name="Google Shape;21752;p3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3" name="Google Shape;21753;p3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4" name="Google Shape;21754;p3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5" name="Google Shape;21755;p3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6" name="Google Shape;21756;p3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7" name="Google Shape;21757;p3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8" name="Google Shape;21758;p3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9" name="Google Shape;21759;p3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0" name="Google Shape;21760;p3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1" name="Google Shape;21761;p3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2" name="Google Shape;21762;p3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3" name="Google Shape;21763;p3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4" name="Google Shape;21764;p3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5" name="Google Shape;21765;p3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6" name="Google Shape;21766;p3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7" name="Google Shape;21767;p3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8" name="Google Shape;21768;p3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9" name="Google Shape;21769;p3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0" name="Google Shape;21770;p3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1" name="Google Shape;21771;p3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2" name="Google Shape;21772;p3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3" name="Google Shape;21773;p3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4" name="Google Shape;21774;p3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5" name="Google Shape;21775;p3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6" name="Google Shape;21776;p3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7" name="Google Shape;21777;p3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8" name="Google Shape;21778;p3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9" name="Google Shape;21779;p3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0" name="Google Shape;21780;p3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1" name="Google Shape;21781;p3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2" name="Google Shape;21782;p3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3" name="Google Shape;21783;p3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4" name="Google Shape;21784;p3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5" name="Google Shape;21785;p3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6" name="Google Shape;21786;p3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7" name="Google Shape;21787;p3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8" name="Google Shape;21788;p3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9" name="Google Shape;21789;p3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0" name="Google Shape;21790;p3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1" name="Google Shape;21791;p3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2" name="Google Shape;21792;p3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3" name="Google Shape;21793;p3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4" name="Google Shape;21794;p3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5" name="Google Shape;21795;p3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6" name="Google Shape;21796;p3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7" name="Google Shape;21797;p3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8" name="Google Shape;21798;p3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9" name="Google Shape;21799;p3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0" name="Google Shape;21800;p3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1" name="Google Shape;21801;p3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2" name="Google Shape;21802;p3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3" name="Google Shape;21803;p3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4" name="Google Shape;21804;p3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5" name="Google Shape;21805;p3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6" name="Google Shape;21806;p3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7" name="Google Shape;21807;p3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8" name="Google Shape;21808;p3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9" name="Google Shape;21809;p3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0" name="Google Shape;21810;p3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1" name="Google Shape;21811;p3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2" name="Google Shape;21812;p3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3" name="Google Shape;21813;p3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4" name="Google Shape;21814;p3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5" name="Google Shape;21815;p3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6" name="Google Shape;21816;p3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7" name="Google Shape;21817;p3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8" name="Google Shape;21818;p3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9" name="Google Shape;21819;p3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0" name="Google Shape;21820;p3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1" name="Google Shape;21821;p3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2" name="Google Shape;21822;p3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3" name="Google Shape;21823;p3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4" name="Google Shape;21824;p3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5" name="Google Shape;21825;p3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6" name="Google Shape;21826;p3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7" name="Google Shape;21827;p3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8" name="Google Shape;21828;p3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9" name="Google Shape;21829;p3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0" name="Google Shape;21830;p3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1" name="Google Shape;21831;p3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2" name="Google Shape;21832;p3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3" name="Google Shape;21833;p3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4" name="Google Shape;21834;p3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5" name="Google Shape;21835;p3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6" name="Google Shape;21836;p3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7" name="Google Shape;21837;p3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8" name="Google Shape;21838;p3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9" name="Google Shape;21839;p3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0" name="Google Shape;21840;p3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1" name="Google Shape;21841;p3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2" name="Google Shape;21842;p3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3" name="Google Shape;21843;p3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4" name="Google Shape;21844;p3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5" name="Google Shape;21845;p3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6" name="Google Shape;21846;p3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7" name="Google Shape;21847;p3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8" name="Google Shape;21848;p3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9" name="Google Shape;21849;p3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0" name="Google Shape;21850;p3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1" name="Google Shape;21851;p3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2" name="Google Shape;21852;p3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3" name="Google Shape;21853;p3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4" name="Google Shape;21854;p3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5" name="Google Shape;21855;p3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6" name="Google Shape;21856;p3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7" name="Google Shape;21857;p3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8" name="Google Shape;21858;p3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9" name="Google Shape;21859;p3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0" name="Google Shape;21860;p3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1" name="Google Shape;21861;p3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2" name="Google Shape;21862;p3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3" name="Google Shape;21863;p3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4" name="Google Shape;21864;p3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5" name="Google Shape;21865;p3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6" name="Google Shape;21866;p3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7" name="Google Shape;21867;p3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8" name="Google Shape;21868;p3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9" name="Google Shape;21869;p3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0" name="Google Shape;21870;p3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1" name="Google Shape;21871;p3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2" name="Google Shape;21872;p3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3" name="Google Shape;21873;p3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4" name="Google Shape;21874;p3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5" name="Google Shape;21875;p3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6" name="Google Shape;21876;p3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7" name="Google Shape;21877;p3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8" name="Google Shape;21878;p3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9" name="Google Shape;21879;p3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0" name="Google Shape;21880;p3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1" name="Google Shape;21881;p3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2" name="Google Shape;21882;p3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3" name="Google Shape;21883;p3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4" name="Google Shape;21884;p3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5" name="Google Shape;21885;p3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6" name="Google Shape;21886;p3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7" name="Google Shape;21887;p3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8" name="Google Shape;21888;p3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9" name="Google Shape;21889;p3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0" name="Google Shape;21890;p3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1" name="Google Shape;21891;p3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2" name="Google Shape;21892;p3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3" name="Google Shape;21893;p3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4" name="Google Shape;21894;p3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5" name="Google Shape;21895;p3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6" name="Google Shape;21896;p3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7" name="Google Shape;21897;p3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8" name="Google Shape;21898;p3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9" name="Google Shape;21899;p3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0" name="Google Shape;21900;p3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1" name="Google Shape;21901;p3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2" name="Google Shape;21902;p3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3" name="Google Shape;21903;p3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4" name="Google Shape;21904;p3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5" name="Google Shape;21905;p3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6" name="Google Shape;21906;p3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7" name="Google Shape;21907;p3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8" name="Google Shape;21908;p3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9" name="Google Shape;21909;p3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0" name="Google Shape;21910;p3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1" name="Google Shape;21911;p3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2" name="Google Shape;21912;p3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3" name="Google Shape;21913;p3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4" name="Google Shape;21914;p3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5" name="Google Shape;21915;p3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6" name="Google Shape;21916;p3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7" name="Google Shape;21917;p3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8" name="Google Shape;21918;p3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9" name="Google Shape;21919;p3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0" name="Google Shape;21920;p3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1" name="Google Shape;21921;p3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2" name="Google Shape;21922;p3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3" name="Google Shape;21923;p3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4" name="Google Shape;21924;p3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5" name="Google Shape;21925;p3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6" name="Google Shape;21926;p3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7" name="Google Shape;21927;p3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8" name="Google Shape;21928;p3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9" name="Google Shape;21929;p3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0" name="Google Shape;21930;p3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1" name="Google Shape;21931;p3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2" name="Google Shape;21932;p3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3" name="Google Shape;21933;p3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4" name="Google Shape;21934;p3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5" name="Google Shape;21935;p3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6" name="Google Shape;21936;p3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7" name="Google Shape;21937;p3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8" name="Google Shape;21938;p3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9" name="Google Shape;21939;p3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0" name="Google Shape;21940;p3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1" name="Google Shape;21941;p3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2" name="Google Shape;21942;p3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3" name="Google Shape;21943;p3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4" name="Google Shape;21944;p3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5" name="Google Shape;21945;p3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6" name="Google Shape;21946;p3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7" name="Google Shape;21947;p3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8" name="Google Shape;21948;p3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9" name="Google Shape;21949;p3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0" name="Google Shape;21950;p3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1" name="Google Shape;21951;p3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2" name="Google Shape;21952;p3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3" name="Google Shape;21953;p3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4" name="Google Shape;21954;p3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5" name="Google Shape;21955;p3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6" name="Google Shape;21956;p3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7" name="Google Shape;21957;p3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8" name="Google Shape;21958;p3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9" name="Google Shape;21959;p3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0" name="Google Shape;21960;p3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1" name="Google Shape;21961;p3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2" name="Google Shape;21962;p3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63" name="Google Shape;21963;p35"/>
          <p:cNvGrpSpPr/>
          <p:nvPr/>
        </p:nvGrpSpPr>
        <p:grpSpPr>
          <a:xfrm rot="6119681" flipH="1">
            <a:off x="11237110" y="5648089"/>
            <a:ext cx="1355537" cy="1156823"/>
            <a:chOff x="6844761" y="3813808"/>
            <a:chExt cx="948728" cy="809649"/>
          </a:xfrm>
        </p:grpSpPr>
        <p:sp>
          <p:nvSpPr>
            <p:cNvPr id="21964" name="Google Shape;21964;p35"/>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5" name="Google Shape;21965;p35"/>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6" name="Google Shape;21966;p35"/>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7" name="Google Shape;21967;p35"/>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8" name="Google Shape;21968;p35"/>
          <p:cNvSpPr/>
          <p:nvPr/>
        </p:nvSpPr>
        <p:spPr>
          <a:xfrm>
            <a:off x="11331258" y="1125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69" name="Google Shape;21969;p35"/>
          <p:cNvGrpSpPr/>
          <p:nvPr/>
        </p:nvGrpSpPr>
        <p:grpSpPr>
          <a:xfrm>
            <a:off x="11621436" y="1521409"/>
            <a:ext cx="227241" cy="278656"/>
            <a:chOff x="7314226" y="2364570"/>
            <a:chExt cx="170431" cy="208992"/>
          </a:xfrm>
        </p:grpSpPr>
        <p:sp>
          <p:nvSpPr>
            <p:cNvPr id="21970" name="Google Shape;21970;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1" name="Google Shape;21971;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2" name="Google Shape;21972;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3" name="Google Shape;21973;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4" name="Google Shape;21974;p35"/>
          <p:cNvSpPr/>
          <p:nvPr/>
        </p:nvSpPr>
        <p:spPr>
          <a:xfrm>
            <a:off x="11704167" y="4061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5" name="Google Shape;21975;p35"/>
          <p:cNvSpPr/>
          <p:nvPr/>
        </p:nvSpPr>
        <p:spPr>
          <a:xfrm>
            <a:off x="11301100" y="28243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6" name="Google Shape;21976;p35"/>
          <p:cNvSpPr/>
          <p:nvPr/>
        </p:nvSpPr>
        <p:spPr>
          <a:xfrm>
            <a:off x="11690400" y="44423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77" name="Google Shape;21977;p35"/>
          <p:cNvGrpSpPr/>
          <p:nvPr/>
        </p:nvGrpSpPr>
        <p:grpSpPr>
          <a:xfrm>
            <a:off x="11680136" y="3440809"/>
            <a:ext cx="227241" cy="278656"/>
            <a:chOff x="7314226" y="2364570"/>
            <a:chExt cx="170431" cy="208992"/>
          </a:xfrm>
        </p:grpSpPr>
        <p:sp>
          <p:nvSpPr>
            <p:cNvPr id="21978" name="Google Shape;21978;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9" name="Google Shape;21979;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0" name="Google Shape;21980;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1" name="Google Shape;21981;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2" name="Google Shape;21982;p35"/>
          <p:cNvGrpSpPr/>
          <p:nvPr/>
        </p:nvGrpSpPr>
        <p:grpSpPr>
          <a:xfrm>
            <a:off x="212774" y="208006"/>
            <a:ext cx="1075425" cy="1089721"/>
            <a:chOff x="159580" y="156004"/>
            <a:chExt cx="806569" cy="817291"/>
          </a:xfrm>
        </p:grpSpPr>
        <p:sp>
          <p:nvSpPr>
            <p:cNvPr id="21983" name="Google Shape;21983;p35"/>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4" name="Google Shape;21984;p35"/>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5" name="Google Shape;21985;p35"/>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6" name="Google Shape;21986;p35"/>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7" name="Google Shape;21987;p35"/>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8" name="Google Shape;21988;p35"/>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89" name="Google Shape;21989;p35"/>
          <p:cNvSpPr/>
          <p:nvPr/>
        </p:nvSpPr>
        <p:spPr>
          <a:xfrm flipH="1">
            <a:off x="658834" y="13822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0" name="Google Shape;21990;p35"/>
          <p:cNvSpPr/>
          <p:nvPr/>
        </p:nvSpPr>
        <p:spPr>
          <a:xfrm flipH="1">
            <a:off x="269534" y="3101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1" name="Google Shape;21991;p35"/>
          <p:cNvGrpSpPr/>
          <p:nvPr/>
        </p:nvGrpSpPr>
        <p:grpSpPr>
          <a:xfrm flipH="1">
            <a:off x="286484" y="1998676"/>
            <a:ext cx="227241" cy="278656"/>
            <a:chOff x="7314226" y="2364570"/>
            <a:chExt cx="170431" cy="208992"/>
          </a:xfrm>
        </p:grpSpPr>
        <p:sp>
          <p:nvSpPr>
            <p:cNvPr id="21992" name="Google Shape;21992;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3" name="Google Shape;21993;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4" name="Google Shape;21994;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5" name="Google Shape;21995;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96" name="Google Shape;21996;p35"/>
          <p:cNvSpPr/>
          <p:nvPr/>
        </p:nvSpPr>
        <p:spPr>
          <a:xfrm>
            <a:off x="513725" y="276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884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566C3-1F14-5096-7A29-99498E17F487}"/>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3" name="Footer Placeholder 2">
            <a:extLst>
              <a:ext uri="{FF2B5EF4-FFF2-40B4-BE49-F238E27FC236}">
                <a16:creationId xmlns:a16="http://schemas.microsoft.com/office/drawing/2014/main" id="{D9FF740A-4846-EF96-B10C-C5A9582F8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54D11-953D-112D-8044-FCED3B202180}"/>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09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99FA-7C36-FDF4-2881-8908D3A15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48E6AD-8C54-ACF8-DD33-9CAC20D6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2C8B2-05DB-A0D6-115B-C98DC0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D9248-44D3-0D0F-7E84-A0D8027AEAEE}"/>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6" name="Footer Placeholder 5">
            <a:extLst>
              <a:ext uri="{FF2B5EF4-FFF2-40B4-BE49-F238E27FC236}">
                <a16:creationId xmlns:a16="http://schemas.microsoft.com/office/drawing/2014/main" id="{A09691FF-8DEC-94CD-FB60-A463102E0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F4390-C45A-B430-0A5F-1471F2B862E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665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25F5-A277-D3C2-B05D-2DBD39B11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A1EC4-7C00-C23A-76CD-13E72255F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E4CD6-6D0F-0C4E-7DD8-DEB3AFD0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53460-4D86-6D9A-A770-10FD5C2CCC5C}"/>
              </a:ext>
            </a:extLst>
          </p:cNvPr>
          <p:cNvSpPr>
            <a:spLocks noGrp="1"/>
          </p:cNvSpPr>
          <p:nvPr>
            <p:ph type="dt" sz="half" idx="10"/>
          </p:nvPr>
        </p:nvSpPr>
        <p:spPr/>
        <p:txBody>
          <a:bodyPr/>
          <a:lstStyle/>
          <a:p>
            <a:fld id="{967DDC84-101E-4200-BC11-5EC8B9D60496}" type="datetimeFigureOut">
              <a:rPr lang="en-US" smtClean="0"/>
              <a:t>9/10/2023</a:t>
            </a:fld>
            <a:endParaRPr lang="en-US"/>
          </a:p>
        </p:txBody>
      </p:sp>
      <p:sp>
        <p:nvSpPr>
          <p:cNvPr id="6" name="Footer Placeholder 5">
            <a:extLst>
              <a:ext uri="{FF2B5EF4-FFF2-40B4-BE49-F238E27FC236}">
                <a16:creationId xmlns:a16="http://schemas.microsoft.com/office/drawing/2014/main" id="{3B6C1627-173C-AFE6-5497-D9AEB1C19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C0B95-4B72-C2F1-1B6B-53A6892F389B}"/>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9608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5FBAC-28F5-AC9C-C019-22B35691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9450F-4F61-B35D-D366-C120C5A22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AA21F-FDE9-7521-750E-C4042B66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DDC84-101E-4200-BC11-5EC8B9D60496}" type="datetimeFigureOut">
              <a:rPr lang="en-US" smtClean="0"/>
              <a:t>9/10/2023</a:t>
            </a:fld>
            <a:endParaRPr lang="en-US"/>
          </a:p>
        </p:txBody>
      </p:sp>
      <p:sp>
        <p:nvSpPr>
          <p:cNvPr id="5" name="Footer Placeholder 4">
            <a:extLst>
              <a:ext uri="{FF2B5EF4-FFF2-40B4-BE49-F238E27FC236}">
                <a16:creationId xmlns:a16="http://schemas.microsoft.com/office/drawing/2014/main" id="{45A276BA-D66A-EDCE-0B55-637EC28A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13CAB2-FD63-D8CB-8D8C-52CB6AD17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42C17-23D2-46B4-B2E5-94FA9191DC7F}" type="slidenum">
              <a:rPr lang="en-US" smtClean="0"/>
              <a:t>‹#›</a:t>
            </a:fld>
            <a:endParaRPr lang="en-US"/>
          </a:p>
        </p:txBody>
      </p:sp>
    </p:spTree>
    <p:extLst>
      <p:ext uri="{BB962C8B-B14F-4D97-AF65-F5344CB8AC3E}">
        <p14:creationId xmlns:p14="http://schemas.microsoft.com/office/powerpoint/2010/main" val="389030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99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5123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4506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RocknRoll One"/>
              <a:buNone/>
              <a:defRPr sz="3000">
                <a:solidFill>
                  <a:schemeClr val="dk2"/>
                </a:solidFill>
                <a:latin typeface="RocknRoll One"/>
                <a:ea typeface="RocknRoll One"/>
                <a:cs typeface="RocknRoll One"/>
                <a:sym typeface="RocknRoll One"/>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1pPr>
            <a:lvl2pPr marL="914400" lvl="1"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2pPr>
            <a:lvl3pPr marL="1371600" lvl="2"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3pPr>
            <a:lvl4pPr marL="1828800" lvl="3"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4pPr>
            <a:lvl5pPr marL="2286000" lvl="4"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5pPr>
            <a:lvl6pPr marL="2743200" lvl="5"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6pPr>
            <a:lvl7pPr marL="3200400" lvl="6"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7pPr>
            <a:lvl8pPr marL="3657600" lvl="7"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8pPr>
            <a:lvl9pPr marL="4114800" lvl="8" indent="-317500">
              <a:lnSpc>
                <a:spcPct val="100000"/>
              </a:lnSpc>
              <a:spcBef>
                <a:spcPts val="1600"/>
              </a:spcBef>
              <a:spcAft>
                <a:spcPts val="1600"/>
              </a:spcAft>
              <a:buClr>
                <a:schemeClr val="lt2"/>
              </a:buClr>
              <a:buSzPts val="1400"/>
              <a:buFont typeface="Inria Sans"/>
              <a:buChar char="■"/>
              <a:defRPr>
                <a:solidFill>
                  <a:schemeClr val="lt2"/>
                </a:solidFill>
                <a:latin typeface="Inria Sans"/>
                <a:ea typeface="Inria Sans"/>
                <a:cs typeface="Inria Sans"/>
                <a:sym typeface="Inria Sans"/>
              </a:defRPr>
            </a:lvl9pPr>
          </a:lstStyle>
          <a:p>
            <a:endParaRPr/>
          </a:p>
        </p:txBody>
      </p:sp>
    </p:spTree>
    <p:extLst>
      <p:ext uri="{BB962C8B-B14F-4D97-AF65-F5344CB8AC3E}">
        <p14:creationId xmlns:p14="http://schemas.microsoft.com/office/powerpoint/2010/main" val="246979507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26.emf"/><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image" Target="../media/image52.jpeg"/><Relationship Id="rId5" Type="http://schemas.microsoft.com/office/2007/relationships/hdphoto" Target="../media/hdphoto2.wd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6.emf"/><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6.emf"/><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53.jpe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2.png"/><Relationship Id="rId7" Type="http://schemas.openxmlformats.org/officeDocument/2006/relationships/image" Target="../media/image53.jpe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2.png"/><Relationship Id="rId7"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53.jpe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Layout" Target="../diagrams/layout1.xml"/><Relationship Id="rId11" Type="http://schemas.openxmlformats.org/officeDocument/2006/relationships/image" Target="../media/image25.jpeg"/><Relationship Id="rId5" Type="http://schemas.openxmlformats.org/officeDocument/2006/relationships/diagramData" Target="../diagrams/data1.xml"/><Relationship Id="rId10" Type="http://schemas.openxmlformats.org/officeDocument/2006/relationships/image" Target="../media/image24.jpeg"/><Relationship Id="rId4" Type="http://schemas.openxmlformats.org/officeDocument/2006/relationships/image" Target="../media/image7.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08318"/>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TỔ KHOA HỌC XÃ HỘI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281226"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1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NHÓM GDCD 8</a:t>
            </a:r>
          </a:p>
        </p:txBody>
      </p:sp>
      <p:pic>
        <p:nvPicPr>
          <p:cNvPr id="6" name="Picture 5" descr="IMG_1582517675295_1582518075254"/>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242138" y="-24730"/>
            <a:ext cx="2095203" cy="214471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pic>
        <p:nvPicPr>
          <p:cNvPr id="36" name="Picture 35"/>
          <p:cNvPicPr>
            <a:picLocks noChangeAspect="1"/>
          </p:cNvPicPr>
          <p:nvPr/>
        </p:nvPicPr>
        <p:blipFill>
          <a:blip r:embed="rId4"/>
          <a:stretch>
            <a:fillRect/>
          </a:stretch>
        </p:blipFill>
        <p:spPr>
          <a:xfrm>
            <a:off x="1792109" y="3505353"/>
            <a:ext cx="4237734" cy="2636163"/>
          </a:xfrm>
          <a:prstGeom prst="rect">
            <a:avLst/>
          </a:prstGeom>
        </p:spPr>
      </p:pic>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79720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5F026C-603F-70FF-05F9-24CCD5279AC0}"/>
              </a:ext>
            </a:extLst>
          </p:cNvPr>
          <p:cNvSpPr txBox="1"/>
          <p:nvPr/>
        </p:nvSpPr>
        <p:spPr>
          <a:xfrm>
            <a:off x="153649" y="926846"/>
            <a:ext cx="11884702" cy="5940088"/>
          </a:xfrm>
          <a:prstGeom prst="rect">
            <a:avLst/>
          </a:prstGeom>
          <a:noFill/>
        </p:spPr>
        <p:txBody>
          <a:bodyPr wrap="square">
            <a:spAutoFit/>
          </a:bodyPr>
          <a:lstStyle/>
          <a:p>
            <a:pPr>
              <a:spcAft>
                <a:spcPts val="1000"/>
              </a:spcAft>
            </a:pPr>
            <a:r>
              <a:rPr lang="vi-VN" sz="2000" b="1" i="0" dirty="0">
                <a:solidFill>
                  <a:srgbClr val="FF0000"/>
                </a:solidFill>
                <a:effectLst/>
                <a:latin typeface="#9Slide05 Brannboll Ny" panose="02000000000000000000" pitchFamily="2" charset="0"/>
              </a:rPr>
              <a:t> </a:t>
            </a:r>
            <a:r>
              <a:rPr lang="vi-VN" sz="2000" b="1" dirty="0">
                <a:solidFill>
                  <a:srgbClr val="FF0000"/>
                </a:solidFill>
                <a:effectLst/>
                <a:latin typeface="#9Slide05 Brannboll Ny" panose="02000000000000000000" pitchFamily="2" charset="0"/>
                <a:ea typeface="Batang" panose="02030600000101010101" pitchFamily="18" charset="-127"/>
                <a:cs typeface="Times New Roman" panose="02020603050405020304" pitchFamily="18" charset="0"/>
              </a:rPr>
              <a:t>a. Những biểu hiện của sự đa dạng dân tộc và các nền văn hóa của Nhật Bản, Nga, Ni - giê-ri -a:</a:t>
            </a:r>
            <a:endParaRPr lang="en-US" sz="20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 Nhật Bản: </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Ẩm thực: xư-so - món cơm trộn giấm dùng chung với hải sản hoặc rau củ</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Trang phục: Ki-mô-nô</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Lễ hội: nhiều ngày đặc biệt trong năm - lễ hội đặc sắc lễ hội hoa anh đào</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 Nga: </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Ẩm thực: cháo ka-sa</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Trang phục:  đa dạng nhưng có điểm chung là màu sắc rực rỡ, lộng lẫy</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Lễ hội: gắn liền với sinh hoạt mùa màng, nổi tiếng nhât slaf lễ hội tiễn mùa đông để cầu mong mùa đông mau qua, mùa xuân nhanh tới.</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 Ni-giê-ri-a:</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Ẩm thực: nhiều gia vị thảo dược và dầu cọ đặc biệt ớt không thể thiếu. Món ăn nổi tiếng nhất là cơm giô-lốp</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Trang phục: nhiều trang phục truyền thống đặc điểm chung nhiều màu sắc sặc sỡ, mặc kèm nhiều phụ kiện và trang sức.</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Lễ hội: lễ hội bắt cá, lễ hội khoai lang,...</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718F15-83B0-B4C2-3382-11DAD095BDC1}"/>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2" descr="https://img.thuthuatphanmem.vn/uploads/2018/11/05/hinh-anh-hoa-anh-dao-nhat-ban-vao-mua-dong-lanh-gia_113555983.jpg">
            <a:extLst>
              <a:ext uri="{FF2B5EF4-FFF2-40B4-BE49-F238E27FC236}">
                <a16:creationId xmlns:a16="http://schemas.microsoft.com/office/drawing/2014/main" id="{285F82C9-A09E-22C6-3505-1F088D53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5" y="-48519"/>
            <a:ext cx="3457552" cy="3539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0FB348-B2C7-C815-B57E-0E5750C48F1D}"/>
              </a:ext>
            </a:extLst>
          </p:cNvPr>
          <p:cNvSpPr txBox="1"/>
          <p:nvPr/>
        </p:nvSpPr>
        <p:spPr>
          <a:xfrm>
            <a:off x="7187991" y="1042602"/>
            <a:ext cx="4817543" cy="5632311"/>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NHẬT BẢN</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Tokyo.</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luật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lao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đúng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giờ</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sĩ</a:t>
            </a:r>
            <a:r>
              <a:rPr kumimoji="0" lang="en-US" sz="2400" b="0" i="1" u="none" strike="noStrike" kern="0" cap="none" spc="0" normalizeH="0" baseline="0" noProof="0" dirty="0">
                <a:ln>
                  <a:noFill/>
                </a:ln>
                <a:solidFill>
                  <a:srgbClr val="000000"/>
                </a:solidFill>
                <a:effectLst/>
                <a:uLnTx/>
                <a:uFillTx/>
                <a:latin typeface="Arial"/>
                <a:cs typeface="Arial"/>
                <a:sym typeface="Arial"/>
              </a:rPr>
              <a:t> Sa-mu-rai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biểu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này</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ăn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Su-</a:t>
            </a:r>
            <a:r>
              <a:rPr kumimoji="0" lang="en-US" sz="2400" b="0" i="1" u="none" strike="noStrike" kern="0" cap="none" spc="0" normalizeH="0" baseline="0" noProof="0" dirty="0" err="1">
                <a:ln>
                  <a:noFill/>
                </a:ln>
                <a:solidFill>
                  <a:srgbClr val="000000"/>
                </a:solidFill>
                <a:effectLst/>
                <a:uLnTx/>
                <a:uFillTx/>
                <a:latin typeface="Arial"/>
                <a:cs typeface="Arial"/>
                <a:sym typeface="Arial"/>
              </a:rPr>
              <a:t>si</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Trang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phục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ki-mô-nô</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hoa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một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trong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4" descr="https://i.shgcdn.com/e641da96-b927-480e-887a-eabba783e61a/-/format/auto/-/preview/3000x3000/-/quality/lighter/">
            <a:extLst>
              <a:ext uri="{FF2B5EF4-FFF2-40B4-BE49-F238E27FC236}">
                <a16:creationId xmlns:a16="http://schemas.microsoft.com/office/drawing/2014/main" id="{92E72343-EFA7-5BCE-0165-162B0FD08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687" y="2157269"/>
            <a:ext cx="3696304" cy="4700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3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p:txBody>
          <a:bodyPr/>
          <a:lstStyle/>
          <a:p>
            <a:endParaRPr lang="en-US">
              <a:solidFill>
                <a:prstClr val="black">
                  <a:tint val="75000"/>
                </a:prstClr>
              </a:solidFill>
            </a:endParaRPr>
          </a:p>
        </p:txBody>
      </p:sp>
      <p:sp>
        <p:nvSpPr>
          <p:cNvPr id="5" name="TextBox 4">
            <a:extLst>
              <a:ext uri="{FF2B5EF4-FFF2-40B4-BE49-F238E27FC236}">
                <a16:creationId xmlns:a16="http://schemas.microsoft.com/office/drawing/2014/main" id="{23D020DE-CDD7-1CD3-4D5A-14CA183D6192}"/>
              </a:ext>
            </a:extLst>
          </p:cNvPr>
          <p:cNvSpPr txBox="1"/>
          <p:nvPr/>
        </p:nvSpPr>
        <p:spPr>
          <a:xfrm>
            <a:off x="7101888" y="0"/>
            <a:ext cx="5090112" cy="6740307"/>
          </a:xfrm>
          <a:prstGeom prst="rect">
            <a:avLst/>
          </a:prstGeom>
          <a:solidFill>
            <a:schemeClr val="accent6">
              <a:lumMod val="20000"/>
              <a:lumOff val="80000"/>
            </a:schemeClr>
          </a:solidFill>
        </p:spPr>
        <p:txBody>
          <a:bodyPr wrap="square" rtlCol="0">
            <a:spAutoFit/>
          </a:bodyPr>
          <a:lstStyle/>
          <a:p>
            <a:pPr algn="ctr" defTabSz="1219170">
              <a:buClr>
                <a:srgbClr val="000000"/>
              </a:buClr>
            </a:pPr>
            <a:r>
              <a:rPr lang="en-US" sz="2400" b="1" kern="0" dirty="0">
                <a:solidFill>
                  <a:srgbClr val="000000"/>
                </a:solidFill>
                <a:latin typeface="Arial"/>
                <a:cs typeface="Arial"/>
                <a:sym typeface="Arial"/>
              </a:rPr>
              <a:t>PHÁP</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Thủ</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đô</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Pari</a:t>
            </a:r>
            <a:r>
              <a:rPr lang="en-US" sz="2400" i="1" kern="0" dirty="0">
                <a:solidFill>
                  <a:srgbClr val="000000"/>
                </a:solidFill>
                <a:latin typeface="Arial"/>
                <a:cs typeface="Arial"/>
                <a:sym typeface="Arial"/>
              </a:rPr>
              <a:t>.</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Tháp</a:t>
            </a:r>
            <a:r>
              <a:rPr lang="en-US" sz="2400" i="1" kern="0" dirty="0">
                <a:solidFill>
                  <a:srgbClr val="000000"/>
                </a:solidFill>
                <a:latin typeface="Arial"/>
                <a:cs typeface="Arial"/>
                <a:sym typeface="Arial"/>
              </a:rPr>
              <a:t> Eiffel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công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trình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kiến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trúc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thế</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giới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và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niềm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tự</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hào</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người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đầu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danh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sách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ẩm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thực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chính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bánh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chai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hoa</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thứ</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ở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thì</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lẽ</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hiệu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được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yêu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thích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hơn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cả</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tín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trang</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Gan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ngỗng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béo</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Món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ăn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đắt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giá</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từ</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Bà</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Thêm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địa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điểm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p:txBody>
      </p:sp>
      <p:pic>
        <p:nvPicPr>
          <p:cNvPr id="6" name="Picture 2" descr="https://todata.vn/view-800/at_kham-pha-nha-tho-duc-ba-paris-noi-tieng-nuoc-phap_cnid-744_33bc4eb8306c989288434ad8184279e4.jpg">
            <a:extLst>
              <a:ext uri="{FF2B5EF4-FFF2-40B4-BE49-F238E27FC236}">
                <a16:creationId xmlns:a16="http://schemas.microsoft.com/office/drawing/2014/main" id="{44EA23BF-A521-59F4-9CC3-04B0B8C03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864" y="3065354"/>
            <a:ext cx="4156059" cy="3792647"/>
          </a:xfrm>
          <a:prstGeom prst="rect">
            <a:avLst/>
          </a:prstGeom>
          <a:solidFill>
            <a:schemeClr val="accent6">
              <a:lumMod val="20000"/>
              <a:lumOff val="80000"/>
            </a:schemeClr>
          </a:solidFill>
        </p:spPr>
      </p:pic>
      <p:pic>
        <p:nvPicPr>
          <p:cNvPr id="7" name="Picture 4" descr="https://owa.bestprice.vn/images/destinations/uploads/thap-eiffel-5424caf08c546.jpg">
            <a:extLst>
              <a:ext uri="{FF2B5EF4-FFF2-40B4-BE49-F238E27FC236}">
                <a16:creationId xmlns:a16="http://schemas.microsoft.com/office/drawing/2014/main" id="{8A53C140-D273-B5A3-5EE1-E5CAB3FE6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83" y="-98666"/>
            <a:ext cx="4200024" cy="3164019"/>
          </a:xfrm>
          <a:prstGeom prst="rect">
            <a:avLst/>
          </a:prstGeom>
          <a:solidFill>
            <a:schemeClr val="accent6">
              <a:lumMod val="20000"/>
              <a:lumOff val="80000"/>
            </a:schemeClr>
          </a:solidFill>
        </p:spPr>
      </p:pic>
    </p:spTree>
    <p:extLst>
      <p:ext uri="{BB962C8B-B14F-4D97-AF65-F5344CB8AC3E}">
        <p14:creationId xmlns:p14="http://schemas.microsoft.com/office/powerpoint/2010/main" val="222175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D9276B-B49A-BECD-FD8E-479E6440BEF7}"/>
              </a:ext>
            </a:extLst>
          </p:cNvPr>
          <p:cNvSpPr txBox="1"/>
          <p:nvPr/>
        </p:nvSpPr>
        <p:spPr>
          <a:xfrm>
            <a:off x="544110" y="908621"/>
            <a:ext cx="4182618" cy="4892572"/>
          </a:xfrm>
          <a:prstGeom prst="rect">
            <a:avLst/>
          </a:prstGeom>
        </p:spPr>
        <p:txBody>
          <a:bodyPr vert="horz" lIns="91440" tIns="45720" rIns="91440" bIns="45720" rtlCol="0">
            <a:noAutofit/>
          </a:bodyPr>
          <a:lstStyle/>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CẬP</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Cưỡi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trên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nóng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bỏng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Thủ</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Cairo.</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hay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Nile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một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trong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những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nôi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loại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Khoảng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90%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dân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số</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Hồi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giáo</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Sunni.</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quốc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ở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lĩnh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vực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truyền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Thuật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ướp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xuất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hiện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từ</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2700 TCN.</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Đặc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điểm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trúc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trình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có</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quy</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lớn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kích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đồ</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nặng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thần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bí</a:t>
            </a:r>
            <a:r>
              <a:rPr kumimoji="0" lang="en-US" b="0" i="1" u="none" strike="noStrike" cap="none" spc="0" normalizeH="0" baseline="0" noProof="0" dirty="0">
                <a:ln>
                  <a:noFill/>
                </a:ln>
                <a:effectLst/>
                <a:uLnTx/>
                <a:uFillTx/>
                <a:sym typeface="Arial"/>
              </a:rPr>
              <a:t>.</a:t>
            </a:r>
            <a:r>
              <a:rPr kumimoji="0" lang="en-US" b="1" i="1" u="none" strike="noStrike" cap="none" spc="0" normalizeH="0" baseline="0" noProof="0" dirty="0">
                <a:ln>
                  <a:noFill/>
                </a:ln>
                <a:effectLst/>
                <a:uLnTx/>
                <a:uFillTx/>
                <a:sym typeface="Arial"/>
              </a:rPr>
              <a:t> </a:t>
            </a:r>
            <a:endParaRPr kumimoji="0" lang="en-US" b="0" i="0" u="none" strike="noStrike" cap="none" spc="0" normalizeH="0" baseline="0" noProof="0" dirty="0">
              <a:ln>
                <a:noFill/>
              </a:ln>
              <a:effectLst/>
              <a:uLnTx/>
              <a:uFillTx/>
              <a:sym typeface="Arial"/>
            </a:endParaRPr>
          </a:p>
        </p:txBody>
      </p:sp>
      <p:pic>
        <p:nvPicPr>
          <p:cNvPr id="5" name="Picture 4" descr="https://www.thiennhien.net/wp-content/uploads/2013/06/200613_TN_nuoc.jpg">
            <a:extLst>
              <a:ext uri="{FF2B5EF4-FFF2-40B4-BE49-F238E27FC236}">
                <a16:creationId xmlns:a16="http://schemas.microsoft.com/office/drawing/2014/main" id="{D7AD7A93-4A65-F71E-0F15-45BB2DAF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8" r="-1" b="1155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https://blogchiase.s3.ap-southeast-1.amazonaws.com/wp-content/uploads/2021/03/25193718/kim-tu-thap-ai-cap-1.jpg">
            <a:extLst>
              <a:ext uri="{FF2B5EF4-FFF2-40B4-BE49-F238E27FC236}">
                <a16:creationId xmlns:a16="http://schemas.microsoft.com/office/drawing/2014/main" id="{55625A7D-3CDA-FD48-770B-ECA895787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41" b="23009"/>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a:xfrm>
            <a:off x="6516985" y="6356350"/>
            <a:ext cx="4114800" cy="365125"/>
          </a:xfrm>
        </p:spPr>
        <p:txBody>
          <a:bodyPr vert="horz" lIns="91440" tIns="45720" rIns="91440" bIns="45720" rtlCol="0" anchor="ctr">
            <a:normAutofit/>
          </a:bodyPr>
          <a:lstStyle/>
          <a:p>
            <a:pPr marR="0" lvl="0" indent="0" algn="l" fontAlgn="auto">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62462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973A61-DBD4-5AEB-2965-B0785C744BD0}"/>
              </a:ext>
            </a:extLst>
          </p:cNvPr>
          <p:cNvSpPr txBox="1"/>
          <p:nvPr/>
        </p:nvSpPr>
        <p:spPr>
          <a:xfrm>
            <a:off x="7101888" y="1"/>
            <a:ext cx="5090112" cy="6576287"/>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BRAZIL</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quốc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Bồ</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duy</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ở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châu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Mỹ</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không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được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sử</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dụng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rãi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nhắc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lớn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thế</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gồm</a:t>
            </a:r>
            <a:r>
              <a:rPr kumimoji="0" lang="en-US" sz="2400" b="0" i="1" u="none" strike="noStrike" kern="0" cap="none" spc="0" normalizeH="0" baseline="0" noProof="0" dirty="0">
                <a:ln>
                  <a:noFill/>
                </a:ln>
                <a:solidFill>
                  <a:srgbClr val="000000"/>
                </a:solidFill>
                <a:effectLst/>
                <a:uLnTx/>
                <a:uFillTx/>
                <a:latin typeface="Arial"/>
                <a:cs typeface="Arial"/>
                <a:sym typeface="Arial"/>
              </a:rPr>
              <a:t> Carnival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Reveillon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mới</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cũng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biết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nhảу</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 ᴠà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nghe</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nhạc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đều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theo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đạo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thiên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chúa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phố</a:t>
            </a:r>
            <a:r>
              <a:rPr kumimoji="0" lang="en-US" sz="2400" b="0" i="1" u="none" strike="noStrike" kern="0" cap="none" spc="0" normalizeH="0" baseline="0" noProof="0" dirty="0">
                <a:ln>
                  <a:noFill/>
                </a:ln>
                <a:solidFill>
                  <a:srgbClr val="000000"/>
                </a:solidFill>
                <a:effectLst/>
                <a:uLnTx/>
                <a:uFillTx/>
                <a:latin typeface="Arial"/>
                <a:cs typeface="Arial"/>
                <a:sym typeface="Arial"/>
              </a:rPr>
              <a:t> Brasilia</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Caipirinha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uống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ở Brazil</a:t>
            </a:r>
            <a:r>
              <a:rPr kumimoji="0" lang="en-US" sz="1867" b="0" i="1" u="none" strike="noStrike" kern="0" cap="none" spc="0" normalizeH="0" baseline="0" noProof="0" dirty="0">
                <a:ln>
                  <a:noFill/>
                </a:ln>
                <a:solidFill>
                  <a:srgbClr val="000000"/>
                </a:solidFill>
                <a:effectLst/>
                <a:uLnTx/>
                <a:uFillTx/>
                <a:latin typeface="Arial"/>
                <a:cs typeface="Arial"/>
                <a:sym typeface="Arial"/>
              </a:rPr>
              <a:t>.</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solidFill>
                <a:effectLst/>
                <a:uLnTx/>
                <a:uFillTx/>
                <a:latin typeface="Arial"/>
                <a:cs typeface="Arial"/>
                <a:sym typeface="Arial"/>
              </a:rPr>
              <a:t>…</a:t>
            </a: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https://idsb.tmgrup.com.tr/ly/uploads/images/2020/09/25/60674.jpg">
            <a:extLst>
              <a:ext uri="{FF2B5EF4-FFF2-40B4-BE49-F238E27FC236}">
                <a16:creationId xmlns:a16="http://schemas.microsoft.com/office/drawing/2014/main" id="{B84F9044-E0E3-04DF-0B2A-3AF34A992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047"/>
            <a:ext cx="4946159" cy="3407904"/>
          </a:xfrm>
          <a:prstGeom prst="rect">
            <a:avLst/>
          </a:prstGeom>
          <a:solidFill>
            <a:schemeClr val="accent6">
              <a:lumMod val="20000"/>
              <a:lumOff val="80000"/>
            </a:schemeClr>
          </a:solidFill>
        </p:spPr>
      </p:pic>
      <p:pic>
        <p:nvPicPr>
          <p:cNvPr id="5" name="Picture 4" descr="https://pacificairline.net/includes/uploads/2020/08/L%E1%BB%85-h%E1%BB%99i-Carnival2-e1598435898173.jpg">
            <a:extLst>
              <a:ext uri="{FF2B5EF4-FFF2-40B4-BE49-F238E27FC236}">
                <a16:creationId xmlns:a16="http://schemas.microsoft.com/office/drawing/2014/main" id="{EAF77821-399E-3297-0CC6-55D4354FE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18" y="3424951"/>
            <a:ext cx="5020236" cy="3346133"/>
          </a:xfrm>
          <a:prstGeom prst="rect">
            <a:avLst/>
          </a:prstGeom>
          <a:solidFill>
            <a:schemeClr val="accent6">
              <a:lumMod val="20000"/>
              <a:lumOff val="80000"/>
            </a:schemeClr>
          </a:solidFill>
        </p:spPr>
      </p:pic>
    </p:spTree>
    <p:extLst>
      <p:ext uri="{BB962C8B-B14F-4D97-AF65-F5344CB8AC3E}">
        <p14:creationId xmlns:p14="http://schemas.microsoft.com/office/powerpoint/2010/main" val="292365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4BBFF59-910D-4B44-FA3B-EAFBB23CC21E}"/>
              </a:ext>
            </a:extLst>
          </p:cNvPr>
          <p:cNvGraphicFramePr>
            <a:graphicFrameLocks noGrp="1"/>
          </p:cNvGraphicFramePr>
          <p:nvPr>
            <p:extLst>
              <p:ext uri="{D42A27DB-BD31-4B8C-83A1-F6EECF244321}">
                <p14:modId xmlns:p14="http://schemas.microsoft.com/office/powerpoint/2010/main" val="1539274452"/>
              </p:ext>
            </p:extLst>
          </p:nvPr>
        </p:nvGraphicFramePr>
        <p:xfrm>
          <a:off x="509666" y="106703"/>
          <a:ext cx="10792918" cy="6366435"/>
        </p:xfrm>
        <a:graphic>
          <a:graphicData uri="http://schemas.openxmlformats.org/drawingml/2006/table">
            <a:tbl>
              <a:tblPr firstRow="1" firstCol="1" bandRow="1"/>
              <a:tblGrid>
                <a:gridCol w="2395253">
                  <a:extLst>
                    <a:ext uri="{9D8B030D-6E8A-4147-A177-3AD203B41FA5}">
                      <a16:colId xmlns:a16="http://schemas.microsoft.com/office/drawing/2014/main" val="3268276764"/>
                    </a:ext>
                  </a:extLst>
                </a:gridCol>
                <a:gridCol w="2252492">
                  <a:extLst>
                    <a:ext uri="{9D8B030D-6E8A-4147-A177-3AD203B41FA5}">
                      <a16:colId xmlns:a16="http://schemas.microsoft.com/office/drawing/2014/main" val="4134956602"/>
                    </a:ext>
                  </a:extLst>
                </a:gridCol>
                <a:gridCol w="3297306">
                  <a:extLst>
                    <a:ext uri="{9D8B030D-6E8A-4147-A177-3AD203B41FA5}">
                      <a16:colId xmlns:a16="http://schemas.microsoft.com/office/drawing/2014/main" val="625645178"/>
                    </a:ext>
                  </a:extLst>
                </a:gridCol>
                <a:gridCol w="2847867">
                  <a:extLst>
                    <a:ext uri="{9D8B030D-6E8A-4147-A177-3AD203B41FA5}">
                      <a16:colId xmlns:a16="http://schemas.microsoft.com/office/drawing/2014/main" val="2009251225"/>
                    </a:ext>
                  </a:extLst>
                </a:gridCol>
              </a:tblGrid>
              <a:tr h="1219078">
                <a:tc>
                  <a:txBody>
                    <a:bodyPr/>
                    <a:lstStyle/>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 Bản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marL="398780" indent="-398780">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Ni-giê-ri-a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398102751"/>
                  </a:ext>
                </a:extLst>
              </a:tr>
              <a:tr h="1248370">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cháo ka-sa và bánh mì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cơm giô-lốp nấu từ gạo, cà chua, hành và ớt.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834662079"/>
                  </a:ext>
                </a:extLst>
              </a:tr>
              <a:tr h="1248370">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 truyền thống đa dạng nhưng đều có một điểm chung là màu sắc rực rỡ, lộng lẫy.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 trang phục truyền thống với điểm chung là màu sắc sặc sỡ, mặc kèm nhiều phụ kiện và trang sức.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418008818"/>
                  </a:ext>
                </a:extLst>
              </a:tr>
              <a:tr h="46813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đặc sắc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hoa anh đào.</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khoai lang.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789050733"/>
                  </a:ext>
                </a:extLst>
              </a:tr>
              <a:tr h="273073">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màu da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vàng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 số da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570283292"/>
                  </a:ext>
                </a:extLst>
              </a:tr>
              <a:tr h="105331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tính cách con người</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 tiếng với tính kỉ luật, chăm chỉ lao động, trung thành và thượng võ.</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3703410304"/>
                  </a:ext>
                </a:extLst>
              </a:tr>
            </a:tbl>
          </a:graphicData>
        </a:graphic>
      </p:graphicFrame>
    </p:spTree>
    <p:extLst>
      <p:ext uri="{BB962C8B-B14F-4D97-AF65-F5344CB8AC3E}">
        <p14:creationId xmlns:p14="http://schemas.microsoft.com/office/powerpoint/2010/main" val="3657258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04537" y="-599608"/>
            <a:ext cx="11642472" cy="7734925"/>
          </a:xfrm>
          <a:prstGeom prst="rect">
            <a:avLst/>
          </a:prstGeom>
        </p:spPr>
      </p:pic>
      <p:grpSp>
        <p:nvGrpSpPr>
          <p:cNvPr id="12" name="Group 11"/>
          <p:cNvGrpSpPr/>
          <p:nvPr/>
        </p:nvGrpSpPr>
        <p:grpSpPr>
          <a:xfrm>
            <a:off x="8220876" y="686231"/>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50FF14AE-E8C8-6947-4E18-F82001E1ECDC}"/>
              </a:ext>
            </a:extLst>
          </p:cNvPr>
          <p:cNvSpPr txBox="1"/>
          <p:nvPr/>
        </p:nvSpPr>
        <p:spPr>
          <a:xfrm>
            <a:off x="890185" y="1258177"/>
            <a:ext cx="9095016" cy="4730398"/>
          </a:xfrm>
          <a:prstGeom prst="rect">
            <a:avLst/>
          </a:prstGeom>
          <a:noFill/>
        </p:spPr>
        <p:txBody>
          <a:bodyPr wrap="square">
            <a:spAutoFit/>
          </a:bodyPr>
          <a:lstStyle/>
          <a:p>
            <a:pPr algn="just">
              <a:lnSpc>
                <a:spcPct val="107000"/>
              </a:lnSpc>
              <a:spcAft>
                <a:spcPts val="800"/>
              </a:spcAft>
            </a:pPr>
            <a:r>
              <a:rPr lang="vi-VN" sz="32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Mỗi dân tộc đều có những nét riêng về tính cách, truyền thống, phong tục, tập quán, ngôn ngữ….Đó là những vốn quý của nhân loại cần được tôn trọng, kế thừa và phát triển</a:t>
            </a:r>
            <a:endParaRPr lang="en-US" sz="32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endParaRPr>
          </a:p>
          <a:p>
            <a:r>
              <a:rPr lang="vi-VN" sz="3200" dirty="0">
                <a:solidFill>
                  <a:srgbClr val="FF0000"/>
                </a:solidFill>
                <a:effectLst/>
                <a:latin typeface="#9Slide05 Brannboll Ny" panose="02000000000000000000" pitchFamily="2" charset="0"/>
                <a:ea typeface="Times New Roman" panose="02020603050405020304" pitchFamily="18" charset="0"/>
              </a:rPr>
              <a:t>Tôn trong sự đa dạng của các dân tộc và các nền văn hoá trên thế giới là tôn trong tính cách, truyền thống phong tục tập quán,... của các dân tộc, luôn tích cực tìm hiểu và tiếp thu những giá trị tốt đẹp của các dân tộc, đồng thời thể hiện lòng tự hào chính đáng về dân tộc mình; phê phán những hành vi kị thi, phân biệt chủng tộc và văn hóa</a:t>
            </a:r>
            <a:endParaRPr lang="en-US" sz="3200" dirty="0">
              <a:solidFill>
                <a:srgbClr val="FF0000"/>
              </a:solidFill>
              <a:latin typeface="#9Slide05 Brannboll Ny" panose="02000000000000000000" pitchFamily="2"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64538"/>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94872" y="298729"/>
            <a:ext cx="12756629" cy="3337180"/>
          </a:xfrm>
          <a:prstGeom prst="rect">
            <a:avLst/>
          </a:prstGeom>
        </p:spPr>
      </p:pic>
      <p:grpSp>
        <p:nvGrpSpPr>
          <p:cNvPr id="3" name="Group 2"/>
          <p:cNvGrpSpPr/>
          <p:nvPr/>
        </p:nvGrpSpPr>
        <p:grpSpPr>
          <a:xfrm>
            <a:off x="220155" y="198217"/>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18EB94-E09C-1497-A906-192FA487D668}"/>
              </a:ext>
            </a:extLst>
          </p:cNvPr>
          <p:cNvSpPr txBox="1"/>
          <p:nvPr/>
        </p:nvSpPr>
        <p:spPr>
          <a:xfrm>
            <a:off x="1536654" y="1150207"/>
            <a:ext cx="10337600" cy="1754326"/>
          </a:xfrm>
          <a:prstGeom prst="rect">
            <a:avLst/>
          </a:prstGeom>
          <a:noFill/>
        </p:spPr>
        <p:txBody>
          <a:bodyPr wrap="square">
            <a:spAutoFit/>
          </a:bodyPr>
          <a:lstStyle/>
          <a:p>
            <a:pPr algn="just">
              <a:lnSpc>
                <a:spcPct val="115000"/>
              </a:lnSpc>
              <a:spcAft>
                <a:spcPts val="1000"/>
              </a:spcAft>
            </a:pP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2. </a:t>
            </a:r>
            <a:r>
              <a:rPr lang="vi-VN"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Ý nghĩa của việc tôn trọng sự đa dạng của các dân tộc và các nền văn hóa trên thế giới</a:t>
            </a:r>
            <a:endParaRPr lang="en-US" sz="40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A479C4-3BD8-DBFB-4B05-BCA77EC7DB3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12">
            <a:extLst>
              <a:ext uri="{FF2B5EF4-FFF2-40B4-BE49-F238E27FC236}">
                <a16:creationId xmlns:a16="http://schemas.microsoft.com/office/drawing/2014/main" id="{0F0EC4C6-5F55-C676-7AD3-DEA4C9DC3CF1}"/>
              </a:ext>
            </a:extLst>
          </p:cNvPr>
          <p:cNvSpPr>
            <a:spLocks noChangeArrowheads="1"/>
          </p:cNvSpPr>
          <p:nvPr/>
        </p:nvSpPr>
        <p:spPr bwMode="auto">
          <a:xfrm>
            <a:off x="230188" y="173624"/>
            <a:ext cx="11601450" cy="5262979"/>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fontAlgn="base">
              <a:spcBef>
                <a:spcPct val="0"/>
              </a:spcBef>
              <a:spcAft>
                <a:spcPct val="0"/>
              </a:spcAft>
            </a:pPr>
            <a:r>
              <a:rPr lang="vi-VN" altLang="en-US" sz="2400" dirty="0">
                <a:solidFill>
                  <a:prstClr val="black"/>
                </a:solidFill>
                <a:latin typeface="+mj-lt"/>
                <a:cs typeface="Arial" panose="020B0604020202020204" pitchFamily="34" charset="0"/>
              </a:rPr>
              <a:t>Nen-xơn Man-đe-la (1918 – 2013) là người đã dành cả cuộc đời đưa đất nước Nam Phi thoát khỏi chế độ phân biệt chủng tộc A-pac thai để trở thành nước dân chủ đa chủng tộc. Thời niên thiếu, ông thường được nghe chuyện về các anh hùng của nhân dân châu Phi chống lại sự xâm lược của người da trắng. Đây chính là động lực thôi thúc ông đấu tranh cho sự nghiệp giải phóng người da màu. Sau khi tốt nghiệp đại học, ông đã tham gia Đại hội Dân tộc Phi (ANC) để đấu tranh cho quyền lợi người da đen ở Nam Phi. Ông phải ở trong tù 27 năm vi hoạt động chống chế độ phân biệt chủng tộc. Cuối cùng. ông cũng được trả tự do và trở thành Tổng thống trong một cuộc bầu cử tự do đầu tiên của người da màu Nam Phi. Dưới sự lãnh đạo của ông. Nam Phi đã từng bước phá bỏ thành trì của nạn phân biệt chủng tộc. Bằng sức mạnh của lòng vị tha và tinh thần hoà giải, ông đã hàn gần hỗ sâu mâu thuẫn sắc tộc, mà ra kỉ nguyên mới cho Nam Phi sau nhiều năm xung đột Đánh giá cao những cống hiến của ông. Đại Hội đồng Liên hợp quốc đã lấy ngày sinh của ông (18 – 7) làm Ngày Quốc tế Man-đê là nhằm tạo hợp tinh đoàn kết của cộng đồng thế giới trong việc gìn giữ các giá trị của tự do và công l</a:t>
            </a:r>
            <a:r>
              <a:rPr lang="en-US" altLang="en-US" sz="2400" dirty="0">
                <a:solidFill>
                  <a:prstClr val="black"/>
                </a:solidFill>
                <a:latin typeface="+mj-lt"/>
                <a:cs typeface="Arial" panose="020B0604020202020204" pitchFamily="34" charset="0"/>
              </a:rPr>
              <a:t>í.</a:t>
            </a:r>
            <a:endParaRPr lang="vi-VN" altLang="en-US" sz="24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1035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499" y="-20430"/>
            <a:ext cx="5443575"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4327370" y="198537"/>
            <a:ext cx="43459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7"/>
          <a:stretch>
            <a:fillRect/>
          </a:stretch>
        </p:blipFill>
        <p:spPr>
          <a:xfrm>
            <a:off x="10466363" y="41652"/>
            <a:ext cx="1549407" cy="1466058"/>
          </a:xfrm>
          <a:prstGeom prst="rect">
            <a:avLst/>
          </a:prstGeom>
        </p:spPr>
      </p:pic>
      <p:sp>
        <p:nvSpPr>
          <p:cNvPr id="3" name="Text Box 11">
            <a:extLst>
              <a:ext uri="{FF2B5EF4-FFF2-40B4-BE49-F238E27FC236}">
                <a16:creationId xmlns:a16="http://schemas.microsoft.com/office/drawing/2014/main" id="{EF7F6E17-7B2A-A6AF-3FFA-E6D7191D5F1F}"/>
              </a:ext>
            </a:extLst>
          </p:cNvPr>
          <p:cNvSpPr txBox="1">
            <a:spLocks noChangeArrowheads="1"/>
          </p:cNvSpPr>
          <p:nvPr/>
        </p:nvSpPr>
        <p:spPr bwMode="auto">
          <a:xfrm>
            <a:off x="0" y="79138"/>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966D4BDE-39E2-3EF7-2255-26DD4B3A970C}"/>
              </a:ext>
            </a:extLst>
          </p:cNvPr>
          <p:cNvPicPr>
            <a:picLocks noChangeAspect="1"/>
          </p:cNvPicPr>
          <p:nvPr/>
        </p:nvPicPr>
        <p:blipFill>
          <a:blip r:embed="rId8"/>
          <a:stretch>
            <a:fillRect/>
          </a:stretch>
        </p:blipFill>
        <p:spPr>
          <a:xfrm>
            <a:off x="4577786" y="1211920"/>
            <a:ext cx="7803556" cy="5505165"/>
          </a:xfrm>
          <a:prstGeom prst="rect">
            <a:avLst/>
          </a:prstGeom>
        </p:spPr>
      </p:pic>
    </p:spTree>
    <p:extLst>
      <p:ext uri="{BB962C8B-B14F-4D97-AF65-F5344CB8AC3E}">
        <p14:creationId xmlns:p14="http://schemas.microsoft.com/office/powerpoint/2010/main" val="300797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3"/>
          <a:stretch>
            <a:fillRect/>
          </a:stretch>
        </p:blipFill>
        <p:spPr>
          <a:xfrm>
            <a:off x="156580" y="0"/>
            <a:ext cx="12192000" cy="6793462"/>
          </a:xfrm>
          <a:prstGeom prst="rect">
            <a:avLst/>
          </a:prstGeom>
        </p:spPr>
      </p:pic>
      <p:pic>
        <p:nvPicPr>
          <p:cNvPr id="6" name="Picture 5"/>
          <p:cNvPicPr>
            <a:picLocks noChangeAspect="1"/>
          </p:cNvPicPr>
          <p:nvPr/>
        </p:nvPicPr>
        <p:blipFill>
          <a:blip r:embed="rId4"/>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ndParaRPr>
          </a:p>
        </p:txBody>
      </p:sp>
      <p:pic>
        <p:nvPicPr>
          <p:cNvPr id="8" name="Picture 7"/>
          <p:cNvPicPr>
            <a:picLocks noChangeAspect="1"/>
          </p:cNvPicPr>
          <p:nvPr/>
        </p:nvPicPr>
        <p:blipFill>
          <a:blip r:embed="rId5"/>
          <a:stretch>
            <a:fillRect/>
          </a:stretch>
        </p:blipFill>
        <p:spPr>
          <a:xfrm>
            <a:off x="7031076" y="559076"/>
            <a:ext cx="5038519"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 MỞ ĐẦU</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6683741"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4" name="Picture 3">
            <a:extLst>
              <a:ext uri="{FF2B5EF4-FFF2-40B4-BE49-F238E27FC236}">
                <a16:creationId xmlns:a16="http://schemas.microsoft.com/office/drawing/2014/main" id="{30E273F5-C2CC-C54B-3CB0-CB987332059F}"/>
              </a:ext>
            </a:extLst>
          </p:cNvPr>
          <p:cNvPicPr>
            <a:picLocks noChangeAspect="1"/>
          </p:cNvPicPr>
          <p:nvPr/>
        </p:nvPicPr>
        <p:blipFill>
          <a:blip r:embed="rId9"/>
          <a:stretch>
            <a:fillRect/>
          </a:stretch>
        </p:blipFill>
        <p:spPr>
          <a:xfrm>
            <a:off x="0" y="0"/>
            <a:ext cx="1082264" cy="1164653"/>
          </a:xfrm>
          <a:prstGeom prst="rect">
            <a:avLst/>
          </a:prstGeom>
        </p:spPr>
      </p:pic>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10"/>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300861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F8932-E090-3DDC-87C2-D44885345B3C}"/>
              </a:ext>
            </a:extLst>
          </p:cNvPr>
          <p:cNvSpPr txBox="1"/>
          <p:nvPr/>
        </p:nvSpPr>
        <p:spPr>
          <a:xfrm>
            <a:off x="156147" y="2120176"/>
            <a:ext cx="3576403" cy="45869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Nen - xơn Man - đê - la đã làm gì để chống lại chế độ phân biệt chủng tộc? Những việc làm đó có ý nghĩa như thế nào đối với dân tộc Nam Phi?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52181C8-153F-F413-3112-E1145BFDA7A6}"/>
              </a:ext>
            </a:extLst>
          </p:cNvPr>
          <p:cNvSpPr txBox="1"/>
          <p:nvPr/>
        </p:nvSpPr>
        <p:spPr>
          <a:xfrm>
            <a:off x="4214695" y="2155263"/>
            <a:ext cx="4377129" cy="34543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Em hiểu ý nghĩa của việc tôn trọng sự đa dạng của các dân tộc và các nền văn hóa trên thế giới như thế nào qua thông tin trên?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F75D8-7AFB-D4AB-F290-859403F72A7A}"/>
              </a:ext>
            </a:extLst>
          </p:cNvPr>
          <p:cNvSpPr txBox="1"/>
          <p:nvPr/>
        </p:nvSpPr>
        <p:spPr>
          <a:xfrm>
            <a:off x="9073969" y="2195985"/>
            <a:ext cx="2755620" cy="403187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Hãy nêu thêm ví dụ về một hoạt động tôn trạng sự đa dạng của các nền văn hóa và ý nghĩa của hoạt động đó.</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4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F8932-E090-3DDC-87C2-D44885345B3C}"/>
              </a:ext>
            </a:extLst>
          </p:cNvPr>
          <p:cNvSpPr txBox="1"/>
          <p:nvPr/>
        </p:nvSpPr>
        <p:spPr>
          <a:xfrm>
            <a:off x="156147" y="1164989"/>
            <a:ext cx="3576403" cy="55072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000" dirty="0">
                <a:solidFill>
                  <a:srgbClr val="000000"/>
                </a:solidFill>
                <a:effectLst/>
                <a:latin typeface="+mj-lt"/>
                <a:ea typeface="Times New Roman" panose="02020603050405020304" pitchFamily="18" charset="0"/>
                <a:cs typeface="Times New Roman" panose="02020603050405020304" pitchFamily="18" charset="0"/>
              </a:rPr>
              <a:t>. Nen - xơn Man - đê - la đã tham gia Đại hội Dân tộc Phi để đấu tranh cho quyền lợi người da đen để chống lại chế độ phân biệt chủng tộc</a:t>
            </a:r>
            <a:endParaRPr lang="en-US" sz="2000" dirty="0">
              <a:effectLst/>
              <a:latin typeface="+mj-lt"/>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000000"/>
                </a:solidFill>
                <a:effectLst/>
                <a:latin typeface="+mj-lt"/>
                <a:ea typeface="Times New Roman" panose="02020603050405020304" pitchFamily="18" charset="0"/>
                <a:cs typeface="Times New Roman" panose="02020603050405020304" pitchFamily="18" charset="0"/>
              </a:rPr>
              <a:t>Những việc làm đó có ý nghĩa với dân tộc Nam Phi: Đây là bước ngoặt lớn đánh dấu sự chuyển mình và kìm kẹp của chế độ phân biệt chủng tộc ở Nam Phi. Đồng thời giải phóng dân tộc Nam Phi đề cao tình yêu và sự đoàn kết, khẳng định vẻ đẹp đa dạng, phong phú của dân tộc Nam Phi.</a:t>
            </a:r>
            <a:endParaRPr lang="en-US" sz="2000" dirty="0">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52181C8-153F-F413-3112-E1145BFDA7A6}"/>
              </a:ext>
            </a:extLst>
          </p:cNvPr>
          <p:cNvSpPr txBox="1"/>
          <p:nvPr/>
        </p:nvSpPr>
        <p:spPr>
          <a:xfrm>
            <a:off x="3907435" y="1101092"/>
            <a:ext cx="4097313" cy="57152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ý nghĩa của việc tôn trọng sự đa dạng của các dân tộc và các nền văn hóa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tôn trọng sự đa dạng của các dân tộc và các nền văn hóa trên thế giới là chúng ta đang tôn trọng những nét đẹp riêng, truyền thống, phong tục của mỗi dân tộc. Đồng thời chúng ta có thể tìm hiểu, tiếp thu những giá trị tinh hoa văn hóa của dân tộc khác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F75D8-7AFB-D4AB-F290-859403F72A7A}"/>
              </a:ext>
            </a:extLst>
          </p:cNvPr>
          <p:cNvSpPr txBox="1"/>
          <p:nvPr/>
        </p:nvSpPr>
        <p:spPr>
          <a:xfrm>
            <a:off x="8193629" y="1164989"/>
            <a:ext cx="3802138" cy="564257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1000"/>
              </a:spcAft>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 về một hoạt động tôn trạng sự đa dạng của các nền văn hóa và ý nghĩa của hoạt động đó:</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đi uống trà đạo thì chúng ta nên làm theo quy tắc của người Nhật Bản như quỳ ngối uống trà, sử dụng nguyên liệu chính gốc của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là ta tôn trọng vẻ đẹp của ẩm thực và phong cách thưởng thức của họ từ đó chúng ta tìm hiểu về cách uống trà từ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2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E137D9D-9344-4CBB-8AA6-D3E3E46E7B1B}"/>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Cloud Callout 3"/>
          <p:cNvSpPr/>
          <p:nvPr/>
        </p:nvSpPr>
        <p:spPr>
          <a:xfrm>
            <a:off x="4172455" y="1914460"/>
            <a:ext cx="3984622" cy="1352550"/>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Mỗi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đội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cử</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5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bạn</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xuất</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sắc</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nhất</a:t>
            </a: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grpSp>
        <p:nvGrpSpPr>
          <p:cNvPr id="14" name="Group 13"/>
          <p:cNvGrpSpPr/>
          <p:nvPr/>
        </p:nvGrpSpPr>
        <p:grpSpPr>
          <a:xfrm>
            <a:off x="7795681" y="679239"/>
            <a:ext cx="4209127" cy="3389011"/>
            <a:chOff x="7795681" y="679239"/>
            <a:chExt cx="4209127" cy="3389011"/>
          </a:xfrm>
        </p:grpSpPr>
        <p:sp>
          <p:nvSpPr>
            <p:cNvPr id="8" name="Cloud Callout 7"/>
            <p:cNvSpPr/>
            <p:nvPr/>
          </p:nvSpPr>
          <p:spPr>
            <a:xfrm rot="21416254">
              <a:off x="7795681" y="679239"/>
              <a:ext cx="4209127" cy="338901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p:cNvSpPr/>
            <p:nvPr/>
          </p:nvSpPr>
          <p:spPr>
            <a:xfrm>
              <a:off x="8146387" y="1422633"/>
              <a:ext cx="3663128" cy="1036887"/>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Đạ</a:t>
              </a:r>
              <a:r>
                <a:rPr kumimoji="0" lang="it-IT"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i di</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ện</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hai</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l</a:t>
              </a:r>
              <a:r>
                <a:rPr kumimoji="0" lang="fr-FR"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ê</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n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bả</a:t>
              </a:r>
              <a:r>
                <a:rPr kumimoji="0" lang="nl-NL"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ng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viết</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những</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hành</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vi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trong</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5’</a:t>
              </a:r>
            </a:p>
          </p:txBody>
        </p:sp>
      </p:grpSp>
      <p:grpSp>
        <p:nvGrpSpPr>
          <p:cNvPr id="15" name="Group 14"/>
          <p:cNvGrpSpPr/>
          <p:nvPr/>
        </p:nvGrpSpPr>
        <p:grpSpPr>
          <a:xfrm>
            <a:off x="4419519" y="3848071"/>
            <a:ext cx="3755043" cy="2082180"/>
            <a:chOff x="5448674" y="4171363"/>
            <a:chExt cx="3284371" cy="2082180"/>
          </a:xfrm>
        </p:grpSpPr>
        <p:sp>
          <p:nvSpPr>
            <p:cNvPr id="6" name="Cloud Callout 5"/>
            <p:cNvSpPr/>
            <p:nvPr/>
          </p:nvSpPr>
          <p:spPr>
            <a:xfrm rot="304414">
              <a:off x="5448674" y="4171363"/>
              <a:ext cx="3245574"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708261" y="4654135"/>
              <a:ext cx="3024784" cy="8712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n</a:t>
              </a:r>
              <a:r>
                <a:rPr kumimoji="0" lang="fr-FR"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à</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o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viết</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đượ</a:t>
              </a:r>
              <a:r>
                <a:rPr kumimoji="0" lang="pt-PT"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c nhi</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ều</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hành</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vi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sẽ</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chiến</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thắng</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và</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được</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10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điểm</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endParaRPr kumimoji="0" lang="en-SG" sz="2531" b="1" i="0" u="none" strike="noStrike" kern="1200" cap="none" spc="0" normalizeH="0" baseline="0" noProof="0" dirty="0">
                <a:ln>
                  <a:noFill/>
                </a:ln>
                <a:solidFill>
                  <a:srgbClr val="FF0000"/>
                </a:solidFill>
                <a:effectLst/>
                <a:uLnTx/>
                <a:uFillTx/>
                <a:latin typeface="#9Slide05 Kathya" panose="02000000000000000000" pitchFamily="2" charset="0"/>
                <a:ea typeface="微软雅黑"/>
                <a:cs typeface="+mn-cs"/>
              </a:endParaRPr>
            </a:p>
          </p:txBody>
        </p:sp>
      </p:gr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228451" y="5136639"/>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609314" y="515843"/>
            <a:ext cx="7934179" cy="769441"/>
          </a:xfrm>
          <a:prstGeom prst="rect">
            <a:avLst/>
          </a:prstGeom>
          <a:solidFill>
            <a:schemeClr val="accent2">
              <a:lumMod val="20000"/>
              <a:lumOff val="80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Helvetica Neue"/>
                <a:cs typeface="Helvetica Neue"/>
              </a:rPr>
              <a:t>TRÒ CHƠI : </a:t>
            </a:r>
            <a:r>
              <a:rPr kumimoji="0" lang="en-US" altLang="en-US" sz="44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Helvetica Neue"/>
                <a:cs typeface="Helvetica Neue"/>
              </a:rPr>
              <a:t>“TIẾP SỨC ĐỒNG ĐỘI ”</a:t>
            </a:r>
            <a:endParaRPr kumimoji="0" lang="en-SG" altLang="en-US" sz="44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微软雅黑" panose="020B0503020204020204" pitchFamily="34" charset="-122"/>
              <a:cs typeface="+mn-cs"/>
            </a:endParaRPr>
          </a:p>
        </p:txBody>
      </p:sp>
      <p:grpSp>
        <p:nvGrpSpPr>
          <p:cNvPr id="13" name="Group 12"/>
          <p:cNvGrpSpPr/>
          <p:nvPr/>
        </p:nvGrpSpPr>
        <p:grpSpPr>
          <a:xfrm>
            <a:off x="-75149" y="1314182"/>
            <a:ext cx="4531101" cy="4240087"/>
            <a:chOff x="-52506" y="1314182"/>
            <a:chExt cx="6576127" cy="4240087"/>
          </a:xfrm>
        </p:grpSpPr>
        <p:sp>
          <p:nvSpPr>
            <p:cNvPr id="7" name="Cloud Callout 6"/>
            <p:cNvSpPr/>
            <p:nvPr/>
          </p:nvSpPr>
          <p:spPr>
            <a:xfrm rot="21285758" flipH="1">
              <a:off x="-52506" y="1314182"/>
              <a:ext cx="6576127" cy="4240087"/>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6474850" cy="3025765"/>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Chia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lớp</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ra</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thành</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hai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đội</a:t>
              </a:r>
              <a:endPar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endParaRPr>
            </a:p>
            <a:p>
              <a:pPr algn="just">
                <a:lnSpc>
                  <a:spcPct val="107000"/>
                </a:lnSpc>
                <a:spcAft>
                  <a:spcPts val="800"/>
                </a:spcAft>
              </a:pPr>
              <a:r>
                <a:rPr lang="vi-VN"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a:t>
              </a:r>
              <a:r>
                <a:rPr lang="en-US" sz="2800" dirty="0" err="1">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Đội</a:t>
              </a:r>
              <a:r>
                <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 1: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hành</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vi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bảo</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vệ</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môi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trường</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tài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nguyên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thiên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nhiên</a:t>
              </a:r>
              <a:endPar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a:t>
              </a:r>
              <a:r>
                <a:rPr lang="en-US" sz="2800" dirty="0" err="1">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Đội</a:t>
              </a:r>
              <a:r>
                <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 2: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hành</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vi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phạm</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pháp</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luật</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về</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bảo</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vệ</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môi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trường</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tài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nguyên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thiên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nhiên</a:t>
              </a:r>
              <a:r>
                <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 </a:t>
              </a: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spTree>
    <p:extLst>
      <p:ext uri="{BB962C8B-B14F-4D97-AF65-F5344CB8AC3E}">
        <p14:creationId xmlns:p14="http://schemas.microsoft.com/office/powerpoint/2010/main" val="2514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A1BD5F80-5DC3-7D0F-90FE-266D01E4D728}"/>
              </a:ext>
            </a:extLst>
          </p:cNvPr>
          <p:cNvSpPr txBox="1"/>
          <p:nvPr/>
        </p:nvSpPr>
        <p:spPr>
          <a:xfrm>
            <a:off x="1189119" y="1346738"/>
            <a:ext cx="9104556" cy="4001091"/>
          </a:xfrm>
          <a:prstGeom prst="rect">
            <a:avLst/>
          </a:prstGeom>
          <a:noFill/>
          <a:ln>
            <a:noFill/>
          </a:ln>
        </p:spPr>
        <p:txBody>
          <a:bodyPr wrap="square" lIns="121917" tIns="60958" rIns="121917" bIns="60958" rtlCol="0">
            <a:spAutoFit/>
          </a:bodyPr>
          <a:lstStyle/>
          <a:p>
            <a:pPr lvl="0">
              <a:defRPr/>
            </a:pPr>
            <a:r>
              <a:rPr lang="vi-VN" sz="3600" dirty="0">
                <a:solidFill>
                  <a:srgbClr val="3333CC"/>
                </a:solidFill>
                <a:latin typeface="#9Slide05 Brannboll Ny" panose="02000000000000000000" pitchFamily="2" charset="0"/>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noProof="0" dirty="0">
              <a:ln>
                <a:noFill/>
              </a:ln>
              <a:solidFill>
                <a:srgbClr val="3333CC"/>
              </a:solidFill>
              <a:effectLst/>
              <a:uLnTx/>
              <a:uFillTx/>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6705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29783" y="596211"/>
            <a:ext cx="12521784" cy="2663423"/>
          </a:xfrm>
          <a:prstGeom prst="rect">
            <a:avLst/>
          </a:prstGeom>
        </p:spPr>
      </p:pic>
      <p:grpSp>
        <p:nvGrpSpPr>
          <p:cNvPr id="3" name="Group 2"/>
          <p:cNvGrpSpPr/>
          <p:nvPr/>
        </p:nvGrpSpPr>
        <p:grpSpPr>
          <a:xfrm>
            <a:off x="551417" y="249608"/>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C641E2-A611-B63A-E0AC-80F120BDA4C5}"/>
              </a:ext>
            </a:extLst>
          </p:cNvPr>
          <p:cNvPicPr>
            <a:picLocks noChangeAspect="1"/>
          </p:cNvPicPr>
          <p:nvPr/>
        </p:nvPicPr>
        <p:blipFill>
          <a:blip r:embed="rId8"/>
          <a:stretch>
            <a:fillRect/>
          </a:stretch>
        </p:blipFill>
        <p:spPr>
          <a:xfrm>
            <a:off x="1655634" y="1182814"/>
            <a:ext cx="9858086" cy="1560711"/>
          </a:xfrm>
          <a:prstGeom prst="rect">
            <a:avLst/>
          </a:prstGeom>
        </p:spPr>
      </p:pic>
    </p:spTree>
    <p:extLst>
      <p:ext uri="{BB962C8B-B14F-4D97-AF65-F5344CB8AC3E}">
        <p14:creationId xmlns:p14="http://schemas.microsoft.com/office/powerpoint/2010/main" val="40413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A3E0B0-B7C6-290C-CBE6-9D15A127717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58">
            <a:extLst>
              <a:ext uri="{FF2B5EF4-FFF2-40B4-BE49-F238E27FC236}">
                <a16:creationId xmlns:a16="http://schemas.microsoft.com/office/drawing/2014/main" id="{384C7DB1-E25A-87AB-DA51-E370A8A10AF9}"/>
              </a:ext>
            </a:extLst>
          </p:cNvPr>
          <p:cNvSpPr>
            <a:spLocks noChangeArrowheads="1"/>
          </p:cNvSpPr>
          <p:nvPr/>
        </p:nvSpPr>
        <p:spPr bwMode="auto">
          <a:xfrm>
            <a:off x="117683" y="-64264"/>
            <a:ext cx="11576050" cy="698652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800" dirty="0">
                <a:solidFill>
                  <a:prstClr val="black"/>
                </a:solidFill>
                <a:latin typeface="+mj-lt"/>
                <a:cs typeface="Arial" panose="020B0604020202020204" pitchFamily="34" charset="0"/>
              </a:rPr>
              <a:t>Công ước quốc tế về xóa bỏ mọi hình thức phân biệt chủng tộc (CER là một văn kiện cam kết các quốc gia thành viên khi bỏ phân biệt chủng tộc và thúc đẩy sự hiểu biết giữa tất cả các chủng tộc. Công ước thoả thuận Các quốc gia thành viên cam kết </a:t>
            </a:r>
          </a:p>
          <a:p>
            <a:pPr fontAlgn="base">
              <a:spcBef>
                <a:spcPct val="0"/>
              </a:spcBef>
              <a:spcAft>
                <a:spcPct val="0"/>
              </a:spcAft>
            </a:pPr>
            <a:r>
              <a:rPr lang="vi-VN" altLang="en-US" sz="2800" dirty="0">
                <a:solidFill>
                  <a:prstClr val="black"/>
                </a:solidFill>
                <a:latin typeface="+mj-lt"/>
                <a:cs typeface="Arial" panose="020B0604020202020204" pitchFamily="34" charset="0"/>
              </a:rPr>
              <a:t>- Không tham dự vào hoặc tiến hành các hành động phân biệt chủng tộc không bảo trợ, bảo vệ hoặc giúp đỡ hành động phân biệt chủng tộc </a:t>
            </a:r>
          </a:p>
          <a:p>
            <a:pPr fontAlgn="base">
              <a:spcBef>
                <a:spcPct val="0"/>
              </a:spcBef>
              <a:spcAft>
                <a:spcPct val="0"/>
              </a:spcAft>
            </a:pPr>
            <a:r>
              <a:rPr lang="vi-VN" altLang="en-US" sz="2800" dirty="0">
                <a:solidFill>
                  <a:prstClr val="black"/>
                </a:solidFill>
                <a:latin typeface="+mj-lt"/>
                <a:cs typeface="Arial" panose="020B0604020202020204" pitchFamily="34" charset="0"/>
              </a:rPr>
              <a:t>- Rà soát lại các chính sách sửa đổi huỷ bỏ hoặc vô hiệu hóa bất cứ đạo luật hay quy định nào có thể tạo ra hoặc tạo điều kiện cho sự phân biệt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Ngăn cản và xóa bỏ hành động phân biệt chủng tộc bằng mọi biện phát thich hợp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Khuyến khích các tổ chức và phong trào liên kết đa chủng tộc nhằm xóa bỏ sự ngăn cách giữa các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 Có những biện pháp đặc biệt và cụ thể trên các lĩnh vực để đảm bảo sự phát triển thích đáng và bảo vệ một số nhóm chủng tộc hoặc cá nhân thuộc các chủng tộc đó nhằm giúp họ được hưởng đầy đủ và bình rằng các quyền con người và tự do cơ bản </a:t>
            </a:r>
          </a:p>
        </p:txBody>
      </p:sp>
    </p:spTree>
    <p:extLst>
      <p:ext uri="{BB962C8B-B14F-4D97-AF65-F5344CB8AC3E}">
        <p14:creationId xmlns:p14="http://schemas.microsoft.com/office/powerpoint/2010/main" val="18853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73717" y="2186247"/>
            <a:ext cx="40458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a. Nêu ý nghĩa của Công ước Quốc tế về xóa bỏ mọi hình thức phân biệt chủng tộc.</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337477" y="2036917"/>
            <a:ext cx="3680806" cy="194138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 Hãy kể một số việc cần làm thể hiện thái độ tôn trọng sự đa dạng của các dân tộc, các nền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749989" y="4821083"/>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4429903" y="2057437"/>
            <a:ext cx="3822412" cy="194138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làm gì để thể hiện thái độ tôn trọng sự đa dạng dân tộc và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474831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21" name="Straight Arrow Connector 20">
            <a:extLst>
              <a:ext uri="{FF2B5EF4-FFF2-40B4-BE49-F238E27FC236}">
                <a16:creationId xmlns:a16="http://schemas.microsoft.com/office/drawing/2014/main" id="{EC42D1DB-6186-445C-9000-B473B780E42B}"/>
              </a:ext>
            </a:extLst>
          </p:cNvPr>
          <p:cNvCxnSpPr>
            <a:cxnSpLocks/>
          </p:cNvCxnSpPr>
          <p:nvPr/>
        </p:nvCxnSpPr>
        <p:spPr>
          <a:xfrm>
            <a:off x="6225321" y="1495368"/>
            <a:ext cx="726788" cy="68988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và hoàn thành phiếu bài tập số 1</a:t>
                      </a:r>
                      <a:r>
                        <a:rPr lang="en-US" sz="3200" baseline="0" dirty="0">
                          <a:solidFill>
                            <a:srgbClr val="000000"/>
                          </a:solidFill>
                          <a:effectLst/>
                          <a:latin typeface="#9Slide05 Brannboll Ny" panose="02000000000000000000" pitchFamily="2" charset="0"/>
                          <a:ea typeface="DengXian"/>
                        </a:rPr>
                        <a:t>:</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10333952" y="162485"/>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số 1</a:t>
            </a:r>
            <a:r>
              <a:rPr kumimoji="0" lang="en-US"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49AA5D-DBE9-80E4-0206-6535C44CCF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Rounded Corners 1">
            <a:extLst>
              <a:ext uri="{FF2B5EF4-FFF2-40B4-BE49-F238E27FC236}">
                <a16:creationId xmlns:a16="http://schemas.microsoft.com/office/drawing/2014/main" id="{6001D228-CD30-42EA-82F0-AA2722772087}"/>
              </a:ext>
            </a:extLst>
          </p:cNvPr>
          <p:cNvSpPr/>
          <p:nvPr/>
        </p:nvSpPr>
        <p:spPr>
          <a:xfrm>
            <a:off x="2185815" y="136525"/>
            <a:ext cx="6888480" cy="108119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p:txBody>
      </p:sp>
      <p:sp>
        <p:nvSpPr>
          <p:cNvPr id="10" name="TextBox 9">
            <a:extLst>
              <a:ext uri="{FF2B5EF4-FFF2-40B4-BE49-F238E27FC236}">
                <a16:creationId xmlns:a16="http://schemas.microsoft.com/office/drawing/2014/main" id="{CCB28E6A-3FE4-5630-E958-691DA62142E5}"/>
              </a:ext>
            </a:extLst>
          </p:cNvPr>
          <p:cNvSpPr txBox="1"/>
          <p:nvPr/>
        </p:nvSpPr>
        <p:spPr>
          <a:xfrm>
            <a:off x="121170" y="1324023"/>
            <a:ext cx="11949660" cy="5214889"/>
          </a:xfrm>
          <a:prstGeom prst="rect">
            <a:avLst/>
          </a:prstGeom>
          <a:noFill/>
        </p:spPr>
        <p:txBody>
          <a:bodyPr wrap="square">
            <a:spAutoFit/>
          </a:bodyPr>
          <a:lstStyle/>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a. Ý nghĩa của Công ước Quốc tế về xóa bỏ mọi hình thức phân biệt chủng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sự đa dạng của các dân tộc và các nền văn hóa trên thế giới là tôn trọng tính cách, truyền thống, phong tục tập quán.... của các dân tộc khác trên thế giới. Đồng thời mỗi dân tộc đều có mỗi sự đa dạng đặc sắc riêng vì vậy công ước vừa thể hiện sự công bằng mà còn tôn trọng vẻ đẹp văn hóa truyền thống của dân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thể hiện thái độ tôn trọng sự đa dạng dân tộc và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Cùng nhau giới thiệu, chia sẻ những phong tục tập quán, văn hóa độc đáo của dân tộc mình và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những sưu tầm ảnh, tư liệu phong phú để giới thiệu với bạn bè nước ngoài về nét đẹp truyền thống dân tộc, văn hóa Việt Nam.</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 Một số việc cần làm thể hiện thái đọ tôn trọng sự đa dạng của các dân tộc, các nền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và lắng nghe những truyền thống văn hóa  của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Tuân thủ quy tắc khi tham gia các lễ hội, ẩm thực của các dân tộc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7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A1BD5F80-5DC3-7D0F-90FE-266D01E4D728}"/>
              </a:ext>
            </a:extLst>
          </p:cNvPr>
          <p:cNvSpPr txBox="1"/>
          <p:nvPr/>
        </p:nvSpPr>
        <p:spPr>
          <a:xfrm>
            <a:off x="1189119" y="1346738"/>
            <a:ext cx="9104556" cy="4001091"/>
          </a:xfrm>
          <a:prstGeom prst="rect">
            <a:avLst/>
          </a:prstGeom>
          <a:noFill/>
          <a:ln>
            <a:noFill/>
          </a:ln>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CC"/>
                </a:solidFill>
                <a:effectLst/>
                <a:uLnTx/>
                <a:uFillTx/>
                <a:latin typeface="#9Slide05 Brannboll Ny" panose="02000000000000000000" pitchFamily="2" charset="0"/>
                <a:ea typeface="+mn-ea"/>
                <a:cs typeface="+mn-cs"/>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baseline="0" noProof="0" dirty="0">
              <a:ln>
                <a:noFill/>
              </a:ln>
              <a:solidFill>
                <a:srgbClr val="3333CC"/>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0868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4" name="图片 1">
            <a:extLst>
              <a:ext uri="{FF2B5EF4-FFF2-40B4-BE49-F238E27FC236}">
                <a16:creationId xmlns:a16="http://schemas.microsoft.com/office/drawing/2014/main" id="{E684F970-923A-4D54-900E-8A6D225EE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15" y="0"/>
            <a:ext cx="10695708" cy="6858000"/>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1379543" y="2624759"/>
            <a:ext cx="834104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nhanh</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giỏi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508640" y="-318863"/>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5"/>
          <a:stretch>
            <a:fillRect/>
          </a:stretch>
        </p:blipFill>
        <p:spPr>
          <a:xfrm>
            <a:off x="8612225" y="-1153638"/>
            <a:ext cx="4144378" cy="5206435"/>
          </a:xfrm>
          <a:prstGeom prst="rect">
            <a:avLst/>
          </a:prstGeom>
        </p:spPr>
      </p:pic>
      <p:sp>
        <p:nvSpPr>
          <p:cNvPr id="10" name="TextBox 9">
            <a:extLst>
              <a:ext uri="{FF2B5EF4-FFF2-40B4-BE49-F238E27FC236}">
                <a16:creationId xmlns:a16="http://schemas.microsoft.com/office/drawing/2014/main" id="{D2E2FDD5-C234-294E-D70C-B5E24675E0FE}"/>
              </a:ext>
            </a:extLst>
          </p:cNvPr>
          <p:cNvSpPr txBox="1"/>
          <p:nvPr/>
        </p:nvSpPr>
        <p:spPr>
          <a:xfrm>
            <a:off x="1379543" y="4136938"/>
            <a:ext cx="10582607" cy="2106731"/>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HS chia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Nét</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sắc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nghĩa</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3"/>
          <a:stretch>
            <a:fillRect/>
          </a:stretch>
        </p:blipFill>
        <p:spPr>
          <a:xfrm>
            <a:off x="156580" y="0"/>
            <a:ext cx="12192000" cy="6793462"/>
          </a:xfrm>
          <a:prstGeom prst="rect">
            <a:avLst/>
          </a:prstGeom>
        </p:spPr>
      </p:pic>
      <p:pic>
        <p:nvPicPr>
          <p:cNvPr id="6" name="Picture 5"/>
          <p:cNvPicPr>
            <a:picLocks noChangeAspect="1"/>
          </p:cNvPicPr>
          <p:nvPr/>
        </p:nvPicPr>
        <p:blipFill>
          <a:blip r:embed="rId4"/>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726433" y="559076"/>
            <a:ext cx="5644171"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 TẬP</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6683741"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4" name="Picture 3">
            <a:extLst>
              <a:ext uri="{FF2B5EF4-FFF2-40B4-BE49-F238E27FC236}">
                <a16:creationId xmlns:a16="http://schemas.microsoft.com/office/drawing/2014/main" id="{30E273F5-C2CC-C54B-3CB0-CB987332059F}"/>
              </a:ext>
            </a:extLst>
          </p:cNvPr>
          <p:cNvPicPr>
            <a:picLocks noChangeAspect="1"/>
          </p:cNvPicPr>
          <p:nvPr/>
        </p:nvPicPr>
        <p:blipFill>
          <a:blip r:embed="rId9"/>
          <a:stretch>
            <a:fillRect/>
          </a:stretch>
        </p:blipFill>
        <p:spPr>
          <a:xfrm>
            <a:off x="0" y="0"/>
            <a:ext cx="1082264" cy="1164653"/>
          </a:xfrm>
          <a:prstGeom prst="rect">
            <a:avLst/>
          </a:prstGeom>
        </p:spPr>
      </p:pic>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10"/>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56260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88E89E-FE04-B502-A72D-17E65A401134}"/>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BFFFA592-2476-5FC1-1D9F-713A7C60B4D3}"/>
              </a:ext>
            </a:extLst>
          </p:cNvPr>
          <p:cNvPicPr>
            <a:picLocks noChangeAspect="1"/>
          </p:cNvPicPr>
          <p:nvPr/>
        </p:nvPicPr>
        <p:blipFill>
          <a:blip r:embed="rId2"/>
          <a:stretch>
            <a:fillRect/>
          </a:stretch>
        </p:blipFill>
        <p:spPr>
          <a:xfrm>
            <a:off x="119757" y="136525"/>
            <a:ext cx="10693311" cy="859611"/>
          </a:xfrm>
          <a:prstGeom prst="rect">
            <a:avLst/>
          </a:prstGeom>
        </p:spPr>
      </p:pic>
      <p:graphicFrame>
        <p:nvGraphicFramePr>
          <p:cNvPr id="6" name="Table 6">
            <a:extLst>
              <a:ext uri="{FF2B5EF4-FFF2-40B4-BE49-F238E27FC236}">
                <a16:creationId xmlns:a16="http://schemas.microsoft.com/office/drawing/2014/main" id="{C9AFC035-34FC-9211-3D8D-3181350C394C}"/>
              </a:ext>
            </a:extLst>
          </p:cNvPr>
          <p:cNvGraphicFramePr>
            <a:graphicFrameLocks noGrp="1"/>
          </p:cNvGraphicFramePr>
          <p:nvPr>
            <p:extLst>
              <p:ext uri="{D42A27DB-BD31-4B8C-83A1-F6EECF244321}">
                <p14:modId xmlns:p14="http://schemas.microsoft.com/office/powerpoint/2010/main" val="2850678965"/>
              </p:ext>
            </p:extLst>
          </p:nvPr>
        </p:nvGraphicFramePr>
        <p:xfrm>
          <a:off x="359763" y="905891"/>
          <a:ext cx="11392525" cy="5815584"/>
        </p:xfrm>
        <a:graphic>
          <a:graphicData uri="http://schemas.openxmlformats.org/drawingml/2006/table">
            <a:tbl>
              <a:tblPr firstRow="1" bandRow="1">
                <a:tableStyleId>{5C22544A-7EE6-4342-B048-85BDC9FD1C3A}</a:tableStyleId>
              </a:tblPr>
              <a:tblGrid>
                <a:gridCol w="5660550">
                  <a:extLst>
                    <a:ext uri="{9D8B030D-6E8A-4147-A177-3AD203B41FA5}">
                      <a16:colId xmlns:a16="http://schemas.microsoft.com/office/drawing/2014/main" val="2019967116"/>
                    </a:ext>
                  </a:extLst>
                </a:gridCol>
                <a:gridCol w="5731975">
                  <a:extLst>
                    <a:ext uri="{9D8B030D-6E8A-4147-A177-3AD203B41FA5}">
                      <a16:colId xmlns:a16="http://schemas.microsoft.com/office/drawing/2014/main" val="3323142275"/>
                    </a:ext>
                  </a:extLst>
                </a:gridCol>
              </a:tblGrid>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a. Bạn T cho rằng, chỉ nên tôn trọng, học hỏi những dân tộc giàu có.</a:t>
                      </a:r>
                    </a:p>
                  </a:txBody>
                  <a:tcPr anchor="ctr" horzOverflow="overflow">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241759479"/>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b. Chị Q cho rằng, mọi dân tộc đều có cái hay, cái đjep để học hỏi</a:t>
                      </a:r>
                    </a:p>
                  </a:txBody>
                  <a:tcPr anchor="ctr" horzOverflow="overflow">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4845774"/>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c. Anh K cho rằng, mọi sản phẩm của các dân tộc, các nền văn hóa đều tốt, đều đáng được tiếp thu và học tập.</a:t>
                      </a:r>
                    </a:p>
                  </a:txBody>
                  <a:tcPr anchor="ctr" horzOverflow="overflow">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47401467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d. Theo bạn B, cần tiếp thu có chọn lọc những sản phẩm nào phù hợp với điều kiện, hoàn cảnh dân tộc, văn hóa của đất nước mình.</a:t>
                      </a:r>
                    </a:p>
                  </a:txBody>
                  <a:tcPr anchor="ctr" horzOverflow="overflow">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7672990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e. Với niềm đam mê du lịch, chụp ảnh và tìm hiểi văn hóa các dân tộc, chị N......</a:t>
                      </a:r>
                    </a:p>
                  </a:txBody>
                  <a:tcPr anchor="ctr" horzOverflow="overflow">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val="2877166712"/>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g. Bố mẹ H không xem các chương trình nghệ thuật nước ngoài mà chỉ cem các chương trình nghệ thuật Việt Nam...</a:t>
                      </a:r>
                    </a:p>
                  </a:txBody>
                  <a:tcPr anchor="ctr" horzOverflow="overflow"/>
                </a:tc>
                <a:tc>
                  <a:txBody>
                    <a:bodyPr/>
                    <a:lstStyle/>
                    <a:p>
                      <a:endParaRPr lang="en-US" dirty="0"/>
                    </a:p>
                  </a:txBody>
                  <a:tcPr/>
                </a:tc>
                <a:extLst>
                  <a:ext uri="{0D108BD9-81ED-4DB2-BD59-A6C34878D82A}">
                    <a16:rowId xmlns:a16="http://schemas.microsoft.com/office/drawing/2014/main" val="29625758"/>
                  </a:ext>
                </a:extLst>
              </a:tr>
            </a:tbl>
          </a:graphicData>
        </a:graphic>
      </p:graphicFrame>
    </p:spTree>
    <p:extLst>
      <p:ext uri="{BB962C8B-B14F-4D97-AF65-F5344CB8AC3E}">
        <p14:creationId xmlns:p14="http://schemas.microsoft.com/office/powerpoint/2010/main" val="277960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id="{3B886643-BE90-44D0-A5EC-881698C3F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010" y="2010369"/>
            <a:ext cx="2074990" cy="2937435"/>
          </a:xfrm>
          <a:prstGeom prst="rect">
            <a:avLst/>
          </a:prstGeom>
        </p:spPr>
      </p:pic>
      <p:pic>
        <p:nvPicPr>
          <p:cNvPr id="10" name="图片 10">
            <a:extLst>
              <a:ext uri="{FF2B5EF4-FFF2-40B4-BE49-F238E27FC236}">
                <a16:creationId xmlns:a16="http://schemas.microsoft.com/office/drawing/2014/main" id="{2B6C16A2-3D0A-41BE-A132-42FD363D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8" y="4426596"/>
            <a:ext cx="2633472" cy="521208"/>
          </a:xfrm>
          <a:prstGeom prst="rect">
            <a:avLst/>
          </a:prstGeom>
        </p:spPr>
      </p:pic>
      <p:sp>
        <p:nvSpPr>
          <p:cNvPr id="17" name="TextBox 16">
            <a:extLst>
              <a:ext uri="{FF2B5EF4-FFF2-40B4-BE49-F238E27FC236}">
                <a16:creationId xmlns:a16="http://schemas.microsoft.com/office/drawing/2014/main" id="{F05FE60B-CEBA-4014-BD22-378D66BA4F28}"/>
              </a:ext>
            </a:extLst>
          </p:cNvPr>
          <p:cNvSpPr txBox="1"/>
          <p:nvPr/>
        </p:nvSpPr>
        <p:spPr>
          <a:xfrm>
            <a:off x="-28259" y="17048"/>
            <a:ext cx="10536364"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aphicFrame>
        <p:nvGraphicFramePr>
          <p:cNvPr id="2" name="Group 176">
            <a:extLst>
              <a:ext uri="{FF2B5EF4-FFF2-40B4-BE49-F238E27FC236}">
                <a16:creationId xmlns:a16="http://schemas.microsoft.com/office/drawing/2014/main" id="{5F39C15B-5DAA-13E3-F71C-B36225CD9090}"/>
              </a:ext>
            </a:extLst>
          </p:cNvPr>
          <p:cNvGraphicFramePr>
            <a:graphicFrameLocks noGrp="1"/>
          </p:cNvGraphicFramePr>
          <p:nvPr>
            <p:extLst>
              <p:ext uri="{D42A27DB-BD31-4B8C-83A1-F6EECF244321}">
                <p14:modId xmlns:p14="http://schemas.microsoft.com/office/powerpoint/2010/main" val="4119816379"/>
              </p:ext>
            </p:extLst>
          </p:nvPr>
        </p:nvGraphicFramePr>
        <p:xfrm>
          <a:off x="123696" y="1093660"/>
          <a:ext cx="11531600" cy="5445252"/>
        </p:xfrm>
        <a:graphic>
          <a:graphicData uri="http://schemas.openxmlformats.org/drawingml/2006/table">
            <a:tbl>
              <a:tblPr/>
              <a:tblGrid>
                <a:gridCol w="4664075">
                  <a:extLst>
                    <a:ext uri="{9D8B030D-6E8A-4147-A177-3AD203B41FA5}">
                      <a16:colId xmlns:a16="http://schemas.microsoft.com/office/drawing/2014/main" val="3455321856"/>
                    </a:ext>
                  </a:extLst>
                </a:gridCol>
                <a:gridCol w="6867525">
                  <a:extLst>
                    <a:ext uri="{9D8B030D-6E8A-4147-A177-3AD203B41FA5}">
                      <a16:colId xmlns:a16="http://schemas.microsoft.com/office/drawing/2014/main" val="1871214174"/>
                    </a:ext>
                  </a:extLst>
                </a:gridCol>
              </a:tblGrid>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a. Bạn T cho rằng, chỉ nên tôn trọng, học hỏi những dân tộc gi</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dân tộc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o cũng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hay,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90344364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b. Chị Q cho rằng, mọi dân tộc đều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hay,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đjep để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đặc trưng riêng về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truyền thống,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311433526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333333"/>
                          </a:solidFill>
                          <a:effectLst/>
                          <a:latin typeface="Arial "/>
                          <a:cs typeface="Arial" panose="020B0604020202020204" pitchFamily="34" charset="0"/>
                        </a:rPr>
                        <a:t>c. Anh K cho rằng, mọi sản phẩm của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dân tộc,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nền văn h</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a đều tốt, đều đ</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ng được tiếp thu v</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 học tập.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ở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bên cạnh những điều tốt đẹp, vẫn còn tồn tại một số hạn chế hoặc những phong tục, tập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không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Do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của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dân tộc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427806421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d. Theo bạn B, cần tiếp thu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chọn lọc những sản phẩm n</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o ph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ù</a:t>
                      </a:r>
                      <a:r>
                        <a:rPr kumimoji="0" lang="vi-VN" altLang="en-US" sz="1700" b="0" i="0" u="none" strike="noStrike" cap="none" normalizeH="0" baseline="0">
                          <a:ln>
                            <a:noFill/>
                          </a:ln>
                          <a:solidFill>
                            <a:srgbClr val="333333"/>
                          </a:solidFill>
                          <a:effectLst/>
                          <a:latin typeface="Arial "/>
                          <a:cs typeface="Arial" panose="020B0604020202020204" pitchFamily="34" charset="0"/>
                        </a:rPr>
                        <a:t> hợp với điều kiện, ho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n cảnh dân tộc,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của đất nước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đặc trưng riêng biệt.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được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triển dựa trên những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đặc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của dân tộc/ quốc gia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vậy,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với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đất nước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không nên tiếp thu to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bộ một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ch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sao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p nguyên bản,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a:t>
                      </a:r>
                      <a:endPar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257790302"/>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e. Với niềm đam mê du lịch, chụp ảnh v</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t</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m hiểi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dân tộc, chị 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động của chị N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bạn đã thể hiện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yêu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sự tôn trọng về đa dạng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42994931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g. Bố mẹ H không xem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nước ngo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i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chỉ cem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việc xem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chương tr</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nghệ thuật nước ngo</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i cũng l</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một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vi thể hiện sự tôn trọng đa dạng dân tộc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nền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886737303"/>
                  </a:ext>
                </a:extLst>
              </a:tr>
            </a:tbl>
          </a:graphicData>
        </a:graphic>
      </p:graphicFrame>
    </p:spTree>
    <p:extLst>
      <p:ext uri="{BB962C8B-B14F-4D97-AF65-F5344CB8AC3E}">
        <p14:creationId xmlns:p14="http://schemas.microsoft.com/office/powerpoint/2010/main" val="1332644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34322-441A-4398-9039-01AB8830C2BE}"/>
              </a:ext>
            </a:extLst>
          </p:cNvPr>
          <p:cNvPicPr>
            <a:picLocks noChangeAspect="1"/>
          </p:cNvPicPr>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id="{3B886643-BE90-44D0-A5EC-881698C3F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312" y="4569919"/>
            <a:ext cx="1791826" cy="2536577"/>
          </a:xfrm>
          <a:prstGeom prst="rect">
            <a:avLst/>
          </a:prstGeom>
        </p:spPr>
      </p:pic>
      <p:sp>
        <p:nvSpPr>
          <p:cNvPr id="17" name="TextBox 16">
            <a:extLst>
              <a:ext uri="{FF2B5EF4-FFF2-40B4-BE49-F238E27FC236}">
                <a16:creationId xmlns:a16="http://schemas.microsoft.com/office/drawing/2014/main" id="{F05FE60B-CEBA-4014-BD22-378D66BA4F28}"/>
              </a:ext>
            </a:extLst>
          </p:cNvPr>
          <p:cNvSpPr txBox="1"/>
          <p:nvPr/>
        </p:nvSpPr>
        <p:spPr>
          <a:xfrm>
            <a:off x="-28259" y="17048"/>
            <a:ext cx="11105990"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83E905-4292-F062-A018-9686616371CF}"/>
              </a:ext>
            </a:extLst>
          </p:cNvPr>
          <p:cNvPicPr>
            <a:picLocks noChangeAspect="1"/>
          </p:cNvPicPr>
          <p:nvPr/>
        </p:nvPicPr>
        <p:blipFill>
          <a:blip r:embed="rId4"/>
          <a:stretch>
            <a:fillRect/>
          </a:stretch>
        </p:blipFill>
        <p:spPr>
          <a:xfrm>
            <a:off x="-104179" y="480462"/>
            <a:ext cx="11583404" cy="6498899"/>
          </a:xfrm>
          <a:prstGeom prst="rect">
            <a:avLst/>
          </a:prstGeom>
        </p:spPr>
      </p:pic>
    </p:spTree>
    <p:extLst>
      <p:ext uri="{BB962C8B-B14F-4D97-AF65-F5344CB8AC3E}">
        <p14:creationId xmlns:p14="http://schemas.microsoft.com/office/powerpoint/2010/main" val="2502490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7"/>
          <a:stretch>
            <a:fillRect/>
          </a:stretch>
        </p:blipFill>
        <p:spPr>
          <a:xfrm>
            <a:off x="10466363" y="41652"/>
            <a:ext cx="1549407" cy="1466058"/>
          </a:xfrm>
          <a:prstGeom prst="rect">
            <a:avLst/>
          </a:prstGeom>
        </p:spPr>
      </p:pic>
      <p:sp>
        <p:nvSpPr>
          <p:cNvPr id="9" name="TextBox 8">
            <a:extLst>
              <a:ext uri="{FF2B5EF4-FFF2-40B4-BE49-F238E27FC236}">
                <a16:creationId xmlns:a16="http://schemas.microsoft.com/office/drawing/2014/main" id="{62902D9D-3F7B-5483-6C1C-24759EB983E8}"/>
              </a:ext>
            </a:extLst>
          </p:cNvPr>
          <p:cNvSpPr txBox="1"/>
          <p:nvPr/>
        </p:nvSpPr>
        <p:spPr>
          <a:xfrm>
            <a:off x="4949951" y="1705604"/>
            <a:ext cx="5580599" cy="4658711"/>
          </a:xfrm>
          <a:prstGeom prst="rect">
            <a:avLst/>
          </a:prstGeom>
          <a:noFill/>
        </p:spPr>
        <p:txBody>
          <a:bodyPr wrap="square">
            <a:spAutoFit/>
          </a:bodyPr>
          <a:lstStyle/>
          <a:p>
            <a:pPr algn="just">
              <a:lnSpc>
                <a:spcPct val="115000"/>
              </a:lnSpc>
              <a:spcAft>
                <a:spcPts val="1000"/>
              </a:spcAft>
            </a:pP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Em</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sẽ</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xử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như</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thế</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nào</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nếu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là</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nhân</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trong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tình</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huống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sau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a:t>
            </a:r>
            <a:endParaRPr lang="en-US" sz="2800"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a:p>
            <a:pPr algn="just"/>
            <a:r>
              <a:rPr lang="vi-VN" sz="2800" b="0" i="0" dirty="0">
                <a:solidFill>
                  <a:srgbClr val="3333CC"/>
                </a:solidFill>
                <a:effectLst/>
                <a:latin typeface="#9Slide05 Brannboll Ny" panose="02000000000000000000" pitchFamily="2" charset="0"/>
              </a:rPr>
              <a:t>a) Anh S mang trong mình dòng máu Việt Nam và Mỹ gốc Phi nên bị một số bạn trong lớp trêu chọc về màu da.</a:t>
            </a:r>
          </a:p>
          <a:p>
            <a:pPr algn="just"/>
            <a:r>
              <a:rPr lang="vi-VN" sz="2800" b="0" i="0" dirty="0">
                <a:solidFill>
                  <a:srgbClr val="3333CC"/>
                </a:solidFill>
                <a:effectLst/>
                <a:latin typeface="#9Slide05 Brannboll Ny" panose="02000000000000000000" pitchFamily="2" charset="0"/>
              </a:rPr>
              <a:t>b) Bạn M rất thích đọc sách về các dân tộc, các nền văn hóa trên thế giới nhưng bố mẹ lại yêu cầu phải dành thời gian để học các môn học chính khoá trong nhà trường.</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7"/>
          <a:stretch>
            <a:fillRect/>
          </a:stretch>
        </p:blipFill>
        <p:spPr>
          <a:xfrm>
            <a:off x="11113301" y="-26637"/>
            <a:ext cx="1054785" cy="998044"/>
          </a:xfrm>
          <a:prstGeom prst="rect">
            <a:avLst/>
          </a:prstGeom>
        </p:spPr>
      </p:pic>
      <p:sp>
        <p:nvSpPr>
          <p:cNvPr id="9" name="TextBox 8">
            <a:extLst>
              <a:ext uri="{FF2B5EF4-FFF2-40B4-BE49-F238E27FC236}">
                <a16:creationId xmlns:a16="http://schemas.microsoft.com/office/drawing/2014/main" id="{133712DD-AD98-1E37-2D10-582A72338706}"/>
              </a:ext>
            </a:extLst>
          </p:cNvPr>
          <p:cNvSpPr txBox="1"/>
          <p:nvPr/>
        </p:nvSpPr>
        <p:spPr>
          <a:xfrm>
            <a:off x="4879973" y="841631"/>
            <a:ext cx="6947266" cy="6063198"/>
          </a:xfrm>
          <a:prstGeom prst="rect">
            <a:avLst/>
          </a:prstGeom>
          <a:noFill/>
        </p:spPr>
        <p:txBody>
          <a:bodyPr wrap="square">
            <a:spAutoFit/>
          </a:bodyPr>
          <a:lstStyle/>
          <a:p>
            <a:pPr algn="just"/>
            <a:r>
              <a:rPr lang="vi-VN" sz="2800" b="1" i="0" dirty="0">
                <a:solidFill>
                  <a:srgbClr val="3333CC"/>
                </a:solidFill>
                <a:effectLst/>
                <a:latin typeface="#9Slide05 Brannboll Ny" panose="02000000000000000000" pitchFamily="2" charset="0"/>
              </a:rPr>
              <a: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rPr>
              <a:t> 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(1)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riêng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ngoại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truyền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(2)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tỏ</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chủng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=&gt;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nhiệm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nhờ</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can </a:t>
            </a:r>
            <a:r>
              <a:rPr lang="en-US" sz="2000" dirty="0" err="1">
                <a:solidFill>
                  <a:srgbClr val="000000"/>
                </a:solidFill>
                <a:effectLst/>
                <a:latin typeface="Times New Roman" panose="02020603050405020304" pitchFamily="18" charset="0"/>
                <a:ea typeface="Times New Roman" panose="02020603050405020304" pitchFamily="18" charset="0"/>
              </a:rPr>
              <a:t>thiệp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hỗ</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phía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rPr>
              <a:t> b)</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M,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giúp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nâng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trọng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Hứa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vẫn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69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3"/>
          <a:stretch>
            <a:fillRect/>
          </a:stretch>
        </p:blipFill>
        <p:spPr>
          <a:xfrm>
            <a:off x="312622" y="93929"/>
            <a:ext cx="12192000" cy="6857999"/>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3" y="1893421"/>
            <a:ext cx="3188719" cy="53793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3" y="113165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IMG_1582517675295_1582518075254">
            <a:extLst>
              <a:ext uri="{FF2B5EF4-FFF2-40B4-BE49-F238E27FC236}">
                <a16:creationId xmlns:a16="http://schemas.microsoft.com/office/drawing/2014/main" id="{BCA39A04-626B-47ED-A2BA-1DB8ED96068D}"/>
              </a:ext>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51448" y="3002112"/>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8962" y="527973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839449" y="0"/>
            <a:ext cx="10681175" cy="7359445"/>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4" name="Picture 3">
            <a:extLst>
              <a:ext uri="{FF2B5EF4-FFF2-40B4-BE49-F238E27FC236}">
                <a16:creationId xmlns:a16="http://schemas.microsoft.com/office/drawing/2014/main" id="{159B8F63-3057-FDD9-59A1-904B52F82846}"/>
              </a:ext>
            </a:extLst>
          </p:cNvPr>
          <p:cNvPicPr>
            <a:picLocks noChangeAspect="1"/>
          </p:cNvPicPr>
          <p:nvPr/>
        </p:nvPicPr>
        <p:blipFill>
          <a:blip r:embed="rId10"/>
          <a:stretch>
            <a:fillRect/>
          </a:stretch>
        </p:blipFill>
        <p:spPr>
          <a:xfrm>
            <a:off x="1877202" y="1456773"/>
            <a:ext cx="8437595" cy="3944454"/>
          </a:xfrm>
          <a:prstGeom prst="rect">
            <a:avLst/>
          </a:prstGeom>
        </p:spPr>
      </p:pic>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3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35734" y="509248"/>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1702079" y="55738"/>
            <a:ext cx="8303244" cy="107830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tôn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trọng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sự</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đa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dạng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của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các</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dân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tộc</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3" name="Picture 2">
            <a:extLst>
              <a:ext uri="{FF2B5EF4-FFF2-40B4-BE49-F238E27FC236}">
                <a16:creationId xmlns:a16="http://schemas.microsoft.com/office/drawing/2014/main" id="{6A3251DA-E935-8CC2-4CC4-F828B8B33C9A}"/>
              </a:ext>
            </a:extLst>
          </p:cNvPr>
          <p:cNvPicPr>
            <a:picLocks noChangeAspect="1"/>
          </p:cNvPicPr>
          <p:nvPr/>
        </p:nvPicPr>
        <p:blipFill>
          <a:blip r:embed="rId6"/>
          <a:stretch>
            <a:fillRect/>
          </a:stretch>
        </p:blipFill>
        <p:spPr>
          <a:xfrm>
            <a:off x="167511" y="1978952"/>
            <a:ext cx="7559695" cy="2225233"/>
          </a:xfrm>
          <a:prstGeom prst="rect">
            <a:avLst/>
          </a:prstGeom>
        </p:spPr>
      </p:pic>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3"/>
          <a:stretch>
            <a:fillRect/>
          </a:stretch>
        </p:blipFill>
        <p:spPr>
          <a:xfrm>
            <a:off x="156580" y="0"/>
            <a:ext cx="12192000" cy="6793462"/>
          </a:xfrm>
          <a:prstGeom prst="rect">
            <a:avLst/>
          </a:prstGeom>
        </p:spPr>
      </p:pic>
      <p:pic>
        <p:nvPicPr>
          <p:cNvPr id="6" name="Picture 5"/>
          <p:cNvPicPr>
            <a:picLocks noChangeAspect="1"/>
          </p:cNvPicPr>
          <p:nvPr/>
        </p:nvPicPr>
        <p:blipFill>
          <a:blip r:embed="rId4"/>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726433" y="559076"/>
            <a:ext cx="5644171"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VẬN DỤNG</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6683741"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4" name="Picture 3">
            <a:extLst>
              <a:ext uri="{FF2B5EF4-FFF2-40B4-BE49-F238E27FC236}">
                <a16:creationId xmlns:a16="http://schemas.microsoft.com/office/drawing/2014/main" id="{30E273F5-C2CC-C54B-3CB0-CB987332059F}"/>
              </a:ext>
            </a:extLst>
          </p:cNvPr>
          <p:cNvPicPr>
            <a:picLocks noChangeAspect="1"/>
          </p:cNvPicPr>
          <p:nvPr/>
        </p:nvPicPr>
        <p:blipFill>
          <a:blip r:embed="rId9"/>
          <a:stretch>
            <a:fillRect/>
          </a:stretch>
        </p:blipFill>
        <p:spPr>
          <a:xfrm>
            <a:off x="0" y="0"/>
            <a:ext cx="1082264" cy="1164653"/>
          </a:xfrm>
          <a:prstGeom prst="rect">
            <a:avLst/>
          </a:prstGeom>
        </p:spPr>
      </p:pic>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10"/>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2100872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4989" y="-38162"/>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7" name="组合 135">
            <a:extLst>
              <a:ext uri="{FF2B5EF4-FFF2-40B4-BE49-F238E27FC236}">
                <a16:creationId xmlns:a16="http://schemas.microsoft.com/office/drawing/2014/main" id="{D58AED1F-ABF0-45D8-9A7E-839BE7D8990D}"/>
              </a:ext>
            </a:extLst>
          </p:cNvPr>
          <p:cNvGrpSpPr/>
          <p:nvPr/>
        </p:nvGrpSpPr>
        <p:grpSpPr>
          <a:xfrm>
            <a:off x="822377" y="1025437"/>
            <a:ext cx="5347597" cy="3844335"/>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99" name="组合 225">
            <a:extLst>
              <a:ext uri="{FF2B5EF4-FFF2-40B4-BE49-F238E27FC236}">
                <a16:creationId xmlns:a16="http://schemas.microsoft.com/office/drawing/2014/main" id="{3E1C6EDD-57C8-41B1-91C8-7F0CD50A933A}"/>
              </a:ext>
            </a:extLst>
          </p:cNvPr>
          <p:cNvGrpSpPr/>
          <p:nvPr/>
        </p:nvGrpSpPr>
        <p:grpSpPr>
          <a:xfrm flipH="1">
            <a:off x="5947635" y="1599997"/>
            <a:ext cx="6570616" cy="5415707"/>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190" name="组合 452">
            <a:extLst>
              <a:ext uri="{FF2B5EF4-FFF2-40B4-BE49-F238E27FC236}">
                <a16:creationId xmlns:a16="http://schemas.microsoft.com/office/drawing/2014/main" id="{AD5D3D59-1A45-4C00-8B3D-8EE88C7AE176}"/>
              </a:ext>
            </a:extLst>
          </p:cNvPr>
          <p:cNvGrpSpPr/>
          <p:nvPr/>
        </p:nvGrpSpPr>
        <p:grpSpPr>
          <a:xfrm>
            <a:off x="3949209" y="3678724"/>
            <a:ext cx="3005355" cy="3217518"/>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35" name="Picture 234" descr="IMG_1582517675295_1582518075254">
            <a:extLst>
              <a:ext uri="{FF2B5EF4-FFF2-40B4-BE49-F238E27FC236}">
                <a16:creationId xmlns:a16="http://schemas.microsoft.com/office/drawing/2014/main" id="{48982288-D9D5-4450-9BD1-6D5980BC4C0E}"/>
              </a:ext>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10463126" y="168867"/>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98" name="Picture 97">
            <a:extLst>
              <a:ext uri="{FF2B5EF4-FFF2-40B4-BE49-F238E27FC236}">
                <a16:creationId xmlns:a16="http://schemas.microsoft.com/office/drawing/2014/main" id="{42A86A53-8C3B-0FCB-41BD-189B95AC1447}"/>
              </a:ext>
            </a:extLst>
          </p:cNvPr>
          <p:cNvPicPr>
            <a:picLocks noChangeAspect="1"/>
          </p:cNvPicPr>
          <p:nvPr/>
        </p:nvPicPr>
        <p:blipFill>
          <a:blip r:embed="rId8"/>
          <a:stretch>
            <a:fillRect/>
          </a:stretch>
        </p:blipFill>
        <p:spPr>
          <a:xfrm>
            <a:off x="1173065" y="1844954"/>
            <a:ext cx="4419983" cy="2030144"/>
          </a:xfrm>
          <a:prstGeom prst="rect">
            <a:avLst/>
          </a:prstGeom>
        </p:spPr>
      </p:pic>
      <p:pic>
        <p:nvPicPr>
          <p:cNvPr id="237" name="Picture 236">
            <a:extLst>
              <a:ext uri="{FF2B5EF4-FFF2-40B4-BE49-F238E27FC236}">
                <a16:creationId xmlns:a16="http://schemas.microsoft.com/office/drawing/2014/main" id="{8E16F510-518D-0066-D58C-4B0F3057FBBF}"/>
              </a:ext>
            </a:extLst>
          </p:cNvPr>
          <p:cNvPicPr>
            <a:picLocks noChangeAspect="1"/>
          </p:cNvPicPr>
          <p:nvPr/>
        </p:nvPicPr>
        <p:blipFill>
          <a:blip r:embed="rId9"/>
          <a:stretch>
            <a:fillRect/>
          </a:stretch>
        </p:blipFill>
        <p:spPr>
          <a:xfrm>
            <a:off x="6477040" y="3085550"/>
            <a:ext cx="5560034" cy="1981372"/>
          </a:xfrm>
          <a:prstGeom prst="rect">
            <a:avLst/>
          </a:prstGeom>
        </p:spPr>
      </p:pic>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4089853"/>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Vũ Thị Ánh Tuyết-THCS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Tô</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Hiêu</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-Lê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pic>
        <p:nvPicPr>
          <p:cNvPr id="20" name="Picture 19">
            <a:extLst>
              <a:ext uri="{FF2B5EF4-FFF2-40B4-BE49-F238E27FC236}">
                <a16:creationId xmlns:a16="http://schemas.microsoft.com/office/drawing/2014/main" id="{941B64C2-8A0D-4D2C-8C25-06D05CADFE97}"/>
              </a:ext>
            </a:extLst>
          </p:cNvPr>
          <p:cNvPicPr>
            <a:picLocks noChangeAspect="1"/>
          </p:cNvPicPr>
          <p:nvPr/>
        </p:nvPicPr>
        <p:blipFill>
          <a:blip r:embed="rId3"/>
          <a:stretch>
            <a:fillRect/>
          </a:stretch>
        </p:blipFill>
        <p:spPr>
          <a:xfrm>
            <a:off x="0" y="0"/>
            <a:ext cx="1082264" cy="1164653"/>
          </a:xfrm>
          <a:prstGeom prst="rect">
            <a:avLst/>
          </a:prstGeom>
        </p:spPr>
      </p:pic>
      <p:grpSp>
        <p:nvGrpSpPr>
          <p:cNvPr id="21" name="Group 20">
            <a:extLst>
              <a:ext uri="{FF2B5EF4-FFF2-40B4-BE49-F238E27FC236}">
                <a16:creationId xmlns:a16="http://schemas.microsoft.com/office/drawing/2014/main" id="{74AFBB35-AF6B-44F3-B5FB-2CC1A709D02B}"/>
              </a:ext>
            </a:extLst>
          </p:cNvPr>
          <p:cNvGrpSpPr/>
          <p:nvPr/>
        </p:nvGrpSpPr>
        <p:grpSpPr>
          <a:xfrm>
            <a:off x="13603" y="1883660"/>
            <a:ext cx="3870602" cy="2107055"/>
            <a:chOff x="4525460" y="4108799"/>
            <a:chExt cx="3364300" cy="2220276"/>
          </a:xfrm>
        </p:grpSpPr>
        <p:grpSp>
          <p:nvGrpSpPr>
            <p:cNvPr id="22" name="Group 21">
              <a:extLst>
                <a:ext uri="{FF2B5EF4-FFF2-40B4-BE49-F238E27FC236}">
                  <a16:creationId xmlns:a16="http://schemas.microsoft.com/office/drawing/2014/main" id="{7AEAE371-3123-4484-A494-7CF6E5BE1BF7}"/>
                </a:ext>
              </a:extLst>
            </p:cNvPr>
            <p:cNvGrpSpPr/>
            <p:nvPr/>
          </p:nvGrpSpPr>
          <p:grpSpPr>
            <a:xfrm>
              <a:off x="4525460" y="4108799"/>
              <a:ext cx="3364300" cy="2220276"/>
              <a:chOff x="4479297" y="4126245"/>
              <a:chExt cx="3364300" cy="2220276"/>
            </a:xfrm>
          </p:grpSpPr>
          <p:pic>
            <p:nvPicPr>
              <p:cNvPr id="24" name="PA_库_图片 27">
                <a:extLst>
                  <a:ext uri="{FF2B5EF4-FFF2-40B4-BE49-F238E27FC236}">
                    <a16:creationId xmlns:a16="http://schemas.microsoft.com/office/drawing/2014/main" id="{888079E4-EDED-400F-9EBD-393A26CDB65A}"/>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25" name="Rectangle 24">
                <a:extLst>
                  <a:ext uri="{FF2B5EF4-FFF2-40B4-BE49-F238E27FC236}">
                    <a16:creationId xmlns:a16="http://schemas.microsoft.com/office/drawing/2014/main" id="{815DB355-579C-4D04-BC2A-4804F77BFA17}"/>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23" name="Picture 22">
              <a:extLst>
                <a:ext uri="{FF2B5EF4-FFF2-40B4-BE49-F238E27FC236}">
                  <a16:creationId xmlns:a16="http://schemas.microsoft.com/office/drawing/2014/main" id="{FD78E1EF-AD26-4F22-8176-EEE7949FB5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6" name="Picture 5">
            <a:extLst>
              <a:ext uri="{FF2B5EF4-FFF2-40B4-BE49-F238E27FC236}">
                <a16:creationId xmlns:a16="http://schemas.microsoft.com/office/drawing/2014/main" id="{1D500454-8772-6773-57B7-981A5678C470}"/>
              </a:ext>
            </a:extLst>
          </p:cNvPr>
          <p:cNvPicPr>
            <a:picLocks noChangeAspect="1"/>
          </p:cNvPicPr>
          <p:nvPr/>
        </p:nvPicPr>
        <p:blipFill>
          <a:blip r:embed="rId7"/>
          <a:stretch>
            <a:fillRect/>
          </a:stretch>
        </p:blipFill>
        <p:spPr>
          <a:xfrm>
            <a:off x="0" y="-220127"/>
            <a:ext cx="12192000" cy="2688371"/>
          </a:xfrm>
          <a:prstGeom prst="rect">
            <a:avLst/>
          </a:prstGeom>
        </p:spPr>
      </p:pic>
      <p:pic>
        <p:nvPicPr>
          <p:cNvPr id="7" name="Picture 6">
            <a:extLst>
              <a:ext uri="{FF2B5EF4-FFF2-40B4-BE49-F238E27FC236}">
                <a16:creationId xmlns:a16="http://schemas.microsoft.com/office/drawing/2014/main" id="{C9076D85-EDA1-1FA6-5EB2-9FFF1CFF9544}"/>
              </a:ext>
            </a:extLst>
          </p:cNvPr>
          <p:cNvPicPr>
            <a:picLocks noChangeAspect="1"/>
          </p:cNvPicPr>
          <p:nvPr/>
        </p:nvPicPr>
        <p:blipFill>
          <a:blip r:embed="rId8"/>
          <a:stretch>
            <a:fillRect/>
          </a:stretch>
        </p:blipFill>
        <p:spPr>
          <a:xfrm>
            <a:off x="4114800" y="2878111"/>
            <a:ext cx="2735705" cy="3957447"/>
          </a:xfrm>
          <a:prstGeom prst="rect">
            <a:avLst/>
          </a:prstGeom>
        </p:spPr>
      </p:pic>
      <p:pic>
        <p:nvPicPr>
          <p:cNvPr id="8" name="Picture 7">
            <a:extLst>
              <a:ext uri="{FF2B5EF4-FFF2-40B4-BE49-F238E27FC236}">
                <a16:creationId xmlns:a16="http://schemas.microsoft.com/office/drawing/2014/main" id="{DA233422-EF6F-BE52-8960-BB3E95098962}"/>
              </a:ext>
            </a:extLst>
          </p:cNvPr>
          <p:cNvPicPr>
            <a:picLocks noChangeAspect="1"/>
          </p:cNvPicPr>
          <p:nvPr/>
        </p:nvPicPr>
        <p:blipFill>
          <a:blip r:embed="rId9"/>
          <a:stretch>
            <a:fillRect/>
          </a:stretch>
        </p:blipFill>
        <p:spPr>
          <a:xfrm>
            <a:off x="6973646" y="2878111"/>
            <a:ext cx="2545108" cy="3979889"/>
          </a:xfrm>
          <a:prstGeom prst="rect">
            <a:avLst/>
          </a:prstGeom>
        </p:spPr>
      </p:pic>
      <p:pic>
        <p:nvPicPr>
          <p:cNvPr id="10" name="Picture 9">
            <a:extLst>
              <a:ext uri="{FF2B5EF4-FFF2-40B4-BE49-F238E27FC236}">
                <a16:creationId xmlns:a16="http://schemas.microsoft.com/office/drawing/2014/main" id="{817491AC-67D8-47EA-1F92-A2F1428B6531}"/>
              </a:ext>
            </a:extLst>
          </p:cNvPr>
          <p:cNvPicPr>
            <a:picLocks noChangeAspect="1"/>
          </p:cNvPicPr>
          <p:nvPr/>
        </p:nvPicPr>
        <p:blipFill>
          <a:blip r:embed="rId10"/>
          <a:stretch>
            <a:fillRect/>
          </a:stretch>
        </p:blipFill>
        <p:spPr>
          <a:xfrm>
            <a:off x="9518754" y="2878110"/>
            <a:ext cx="2394818" cy="4107305"/>
          </a:xfrm>
          <a:prstGeom prst="rect">
            <a:avLst/>
          </a:prstGeom>
        </p:spPr>
      </p:pic>
    </p:spTree>
    <p:extLst>
      <p:ext uri="{BB962C8B-B14F-4D97-AF65-F5344CB8AC3E}">
        <p14:creationId xmlns:p14="http://schemas.microsoft.com/office/powerpoint/2010/main" val="624636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428E9CD-A1B7-4752-EA8B-6DE3B00ADA9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28150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20" y="146102"/>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IMG_1582517675295_1582518075254">
            <a:extLst>
              <a:ext uri="{FF2B5EF4-FFF2-40B4-BE49-F238E27FC236}">
                <a16:creationId xmlns:a16="http://schemas.microsoft.com/office/drawing/2014/main" id="{BCA39A04-626B-47ED-A2BA-1DB8ED96068D}"/>
              </a:ext>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3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3"/>
          <a:stretch>
            <a:fillRect/>
          </a:stretch>
        </p:blipFill>
        <p:spPr>
          <a:xfrm>
            <a:off x="156580" y="0"/>
            <a:ext cx="12192000" cy="6793462"/>
          </a:xfrm>
          <a:prstGeom prst="rect">
            <a:avLst/>
          </a:prstGeom>
        </p:spPr>
      </p:pic>
      <p:pic>
        <p:nvPicPr>
          <p:cNvPr id="6" name="Picture 5"/>
          <p:cNvPicPr>
            <a:picLocks noChangeAspect="1"/>
          </p:cNvPicPr>
          <p:nvPr/>
        </p:nvPicPr>
        <p:blipFill>
          <a:blip r:embed="rId4"/>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726433" y="559076"/>
            <a:ext cx="5644171"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 PHÁ</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6683741"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4" name="Picture 3">
            <a:extLst>
              <a:ext uri="{FF2B5EF4-FFF2-40B4-BE49-F238E27FC236}">
                <a16:creationId xmlns:a16="http://schemas.microsoft.com/office/drawing/2014/main" id="{30E273F5-C2CC-C54B-3CB0-CB987332059F}"/>
              </a:ext>
            </a:extLst>
          </p:cNvPr>
          <p:cNvPicPr>
            <a:picLocks noChangeAspect="1"/>
          </p:cNvPicPr>
          <p:nvPr/>
        </p:nvPicPr>
        <p:blipFill>
          <a:blip r:embed="rId9"/>
          <a:stretch>
            <a:fillRect/>
          </a:stretch>
        </p:blipFill>
        <p:spPr>
          <a:xfrm>
            <a:off x="0" y="0"/>
            <a:ext cx="1082264" cy="1164653"/>
          </a:xfrm>
          <a:prstGeom prst="rect">
            <a:avLst/>
          </a:prstGeom>
        </p:spPr>
      </p:pic>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10"/>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30051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93071" y="1528371"/>
            <a:ext cx="8462211" cy="1729572"/>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22000"/>
              </a:lnSpc>
              <a:spcBef>
                <a:spcPts val="0"/>
              </a:spcBef>
              <a:spcAft>
                <a:spcPts val="500"/>
              </a:spcAft>
              <a:buClr>
                <a:srgbClr val="000000"/>
              </a:buClr>
              <a:buSzPts val="1100"/>
              <a:buFontTx/>
              <a:buNone/>
              <a:tabLst>
                <a:tab pos="229870" algn="l"/>
              </a:tabLst>
              <a:defRPr/>
            </a:pPr>
            <a:r>
              <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1. </a:t>
            </a:r>
            <a:r>
              <a:rPr kumimoji="0" lang="en-US" sz="44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Sự</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dạng</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dân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tộc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và</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nền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văn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hóa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trên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thế</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giới</a:t>
            </a:r>
            <a:endPar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73" y="-2419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1531585" y="183232"/>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val="0"/>
              </a:ext>
            </a:extLst>
          </a:blip>
          <a:srcRect l="7143" t="16071" r="5357" b="14285"/>
          <a:stretch>
            <a:fillRect/>
          </a:stretch>
        </p:blipFill>
        <p:spPr bwMode="auto">
          <a:xfrm>
            <a:off x="-477723" y="-508000"/>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0" y="0"/>
            <a:ext cx="1213008" cy="1243997"/>
          </a:xfrm>
          <a:prstGeom prst="rect">
            <a:avLst/>
          </a:prstGeom>
        </p:spPr>
      </p:pic>
      <p:sp>
        <p:nvSpPr>
          <p:cNvPr id="26" name="Rectangle 23">
            <a:extLst>
              <a:ext uri="{FF2B5EF4-FFF2-40B4-BE49-F238E27FC236}">
                <a16:creationId xmlns:a16="http://schemas.microsoft.com/office/drawing/2014/main" id="{0B25069D-B057-4C08-B240-0BA05F47A5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70" name="Picture 22">
            <a:extLst>
              <a:ext uri="{FF2B5EF4-FFF2-40B4-BE49-F238E27FC236}">
                <a16:creationId xmlns:a16="http://schemas.microsoft.com/office/drawing/2014/main" id="{638E2953-6B0F-49F4-AFA0-515750ECF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4763"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id="{5607B731-D775-2D0C-89FF-27304AE7826D}"/>
              </a:ext>
            </a:extLst>
          </p:cNvPr>
          <p:cNvSpPr>
            <a:spLocks noChangeArrowheads="1"/>
          </p:cNvSpPr>
          <p:nvPr/>
        </p:nvSpPr>
        <p:spPr bwMode="auto">
          <a:xfrm>
            <a:off x="379217" y="949950"/>
            <a:ext cx="11433566" cy="24463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vi-VN" altLang="en-US" sz="2200">
                <a:solidFill>
                  <a:prstClr val="black"/>
                </a:solidFill>
                <a:cs typeface="Arial" panose="020B0604020202020204" pitchFamily="34" charset="0"/>
              </a:rPr>
              <a:t>Nhật Bản thuộc châu Á, là quốc gia hàng đầu thế giới về công nghệ. Người Nhật nổi tiếng với tính kỉ luật, chăm chỉ lao động, trung thành và thượng võ, luôn đúng giờ trong mọi hoàn cảnh. Những đức tính này giúp đất nước Nhật Bản ngày càng vững mạnh hơn. Võ sĩ Sa-mu-rai chính là biểu tượng của những đức tính này. Món ăn truyền thống của Nhật Bản là su-si – món cơm trộn giấm dùng chung với hải sản hoặc tài cũ. Trang phục truyền thống của Nhật Bản là hi mở nó, được mặc trong các dịp lễ hội và những ngày đặc biệt. Đất nước Nhật Bản còn được trc là xứ sở hoa anh đào với lễ hội hoa anh đào rực rỡ </a:t>
            </a:r>
          </a:p>
        </p:txBody>
      </p:sp>
      <p:sp>
        <p:nvSpPr>
          <p:cNvPr id="3" name="Rectangle 4">
            <a:extLst>
              <a:ext uri="{FF2B5EF4-FFF2-40B4-BE49-F238E27FC236}">
                <a16:creationId xmlns:a16="http://schemas.microsoft.com/office/drawing/2014/main" id="{047C1F29-19F7-A6CA-9F4D-2E7A184FF13E}"/>
              </a:ext>
            </a:extLst>
          </p:cNvPr>
          <p:cNvSpPr>
            <a:spLocks noChangeArrowheads="1"/>
          </p:cNvSpPr>
          <p:nvPr/>
        </p:nvSpPr>
        <p:spPr bwMode="auto">
          <a:xfrm>
            <a:off x="290512" y="3385558"/>
            <a:ext cx="11610975" cy="27813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200">
                <a:solidFill>
                  <a:prstClr val="black"/>
                </a:solidFill>
                <a:cs typeface="Arial" panose="020B0604020202020204" pitchFamily="34" charset="0"/>
              </a:rPr>
              <a:t> Nga là quốc gia có diện tích lớn nhất thế giới, trải dài cả hai lục địa Á – Âu với hơn 160 nhóm sắc tộc khác nhau, trong đó người Nga chiếm khoảng 80 dân số. Món ăn truyền thống của Nga là cháo ka-sa, nhũ từ hạt ngũ cốc kas có nhiều loại khác nhau theo độ tuổi người dùng. Ngoài cháo ka-sa, còn có món hành mi đen rất thân thuộc với người Nga, đến mức có câu nói "Kasa là mẹ chúng ta, còn banh mi đen là cha ruột". Do có nhiều dân tộc nên trang phục truyền thống Nga cũng đa dạng nhưng đều có một điểm chung là mẫu sắc rực rỡ, lòng lầy. Nước Nga có nhiều lễ hội đặc sắc gắn liền với sinh hoạt mùa màng, nổi tiếng nhất là lễ hội tiền mua đông để cầu mong mùa đông. mu qua, mưa xuân nhanh tới</a:t>
            </a:r>
          </a:p>
        </p:txBody>
      </p:sp>
    </p:spTree>
    <p:extLst>
      <p:ext uri="{BB962C8B-B14F-4D97-AF65-F5344CB8AC3E}">
        <p14:creationId xmlns:p14="http://schemas.microsoft.com/office/powerpoint/2010/main" val="337577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7C7006-2698-488B-3CA9-59849AF53F68}"/>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4">
            <a:extLst>
              <a:ext uri="{FF2B5EF4-FFF2-40B4-BE49-F238E27FC236}">
                <a16:creationId xmlns:a16="http://schemas.microsoft.com/office/drawing/2014/main" id="{0E0F5672-C096-AEF0-9647-AEDCB317BDC8}"/>
              </a:ext>
            </a:extLst>
          </p:cNvPr>
          <p:cNvSpPr>
            <a:spLocks noChangeArrowheads="1"/>
          </p:cNvSpPr>
          <p:nvPr/>
        </p:nvSpPr>
        <p:spPr bwMode="auto">
          <a:xfrm>
            <a:off x="355600" y="1325563"/>
            <a:ext cx="11610975" cy="28448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000">
                <a:solidFill>
                  <a:prstClr val="black"/>
                </a:solidFill>
                <a:cs typeface="Arial" panose="020B0604020202020204" pitchFamily="34" charset="0"/>
              </a:rPr>
              <a:t>Ni-giê-ri-a là nước đồng dân nhất châu Phi với hơn 250 bộ tộc cùng chung sống, tạo nên nền văn hóa rất phong phú và đa dạng. Quốc gia này có tới 521 hè ngôn ngữ khác nhau, trong đó có 510 ngôn ngữ dùng trong đời sống hằng ngày. Âm thực Ni-giê-ri-a sử dụng nhiều gia vị thảo dược và dầu cọ để tạo ra các món ăn có hương vị đậm đà. Đặc biệt, ớt là gia vị không thể thiếu. Món ăn nổi tiếng là cơm gió-lốp, nấu từ gạo, cà chua, hành và of "cay và nóng hơn cả Mặt trời". Vì có nhiều bộ tộc nên Ni-giê-ri-a cũng có nhiều trang phục truyền thống với điểm chung là đều sử dụng màu sắc sặc sở mặc kém nhiều phụ kiện và trang sức. Ni-giê-ri-a cũng là nơi có nhiều lễ hội độc đáo như lễ hội hoa trang, lễ hội bắt cả, đặc biệt là lễ hội khoai lang, diễn ra vào cuối mùa mưa. Người dân sẽ ăn những món làm từ khoai lang rồi cùng ca hát, nhảy múa, cầu cho mùa vụ mới bội thu</a:t>
            </a:r>
          </a:p>
        </p:txBody>
      </p:sp>
      <p:pic>
        <p:nvPicPr>
          <p:cNvPr id="6" name="Picture 5" descr="58PIC58PIC58PIC58PICHsaGKG559akDq_PIC2018.png">
            <a:extLst>
              <a:ext uri="{FF2B5EF4-FFF2-40B4-BE49-F238E27FC236}">
                <a16:creationId xmlns:a16="http://schemas.microsoft.com/office/drawing/2014/main" id="{3CE05B99-3306-0B74-FDE1-9EFD33DF223A}"/>
              </a:ext>
            </a:extLst>
          </p:cNvPr>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477723" y="-508000"/>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2BCFAFB-FE92-E84D-BE87-5E46200EA990}"/>
              </a:ext>
            </a:extLst>
          </p:cNvPr>
          <p:cNvPicPr>
            <a:picLocks noChangeAspect="1"/>
          </p:cNvPicPr>
          <p:nvPr/>
        </p:nvPicPr>
        <p:blipFill>
          <a:blip r:embed="rId3"/>
          <a:stretch>
            <a:fillRect/>
          </a:stretch>
        </p:blipFill>
        <p:spPr>
          <a:xfrm>
            <a:off x="0" y="0"/>
            <a:ext cx="1213008" cy="1243997"/>
          </a:xfrm>
          <a:prstGeom prst="rect">
            <a:avLst/>
          </a:prstGeom>
        </p:spPr>
      </p:pic>
    </p:spTree>
    <p:extLst>
      <p:ext uri="{BB962C8B-B14F-4D97-AF65-F5344CB8AC3E}">
        <p14:creationId xmlns:p14="http://schemas.microsoft.com/office/powerpoint/2010/main" val="24647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0" y="32269"/>
            <a:ext cx="12192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818720336"/>
              </p:ext>
            </p:extLst>
          </p:nvPr>
        </p:nvGraphicFramePr>
        <p:xfrm>
          <a:off x="1409700" y="1327565"/>
          <a:ext cx="9372600" cy="5445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istory Subject for High School: Vietnam Independence Day by Slidesgo">
  <a:themeElements>
    <a:clrScheme name="Simple Light">
      <a:dk1>
        <a:srgbClr val="FFDFB0"/>
      </a:dk1>
      <a:lt1>
        <a:srgbClr val="FAE5C6"/>
      </a:lt1>
      <a:dk2>
        <a:srgbClr val="500000"/>
      </a:dk2>
      <a:lt2>
        <a:srgbClr val="A60000"/>
      </a:lt2>
      <a:accent1>
        <a:srgbClr val="CF2C2C"/>
      </a:accent1>
      <a:accent2>
        <a:srgbClr val="D8A354"/>
      </a:accent2>
      <a:accent3>
        <a:srgbClr val="EBAA00"/>
      </a:accent3>
      <a:accent4>
        <a:srgbClr val="7A8D39"/>
      </a:accent4>
      <a:accent5>
        <a:srgbClr val="39460C"/>
      </a:accent5>
      <a:accent6>
        <a:srgbClr val="FFFFFF"/>
      </a:accent6>
      <a:hlink>
        <a:srgbClr val="5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8448</TotalTime>
  <Words>4663</Words>
  <PresentationFormat>Widescreen</PresentationFormat>
  <Paragraphs>260</Paragraphs>
  <Slides>41</Slides>
  <Notes>4</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41</vt:i4>
      </vt:variant>
    </vt:vector>
  </HeadingPairs>
  <TitlesOfParts>
    <vt:vector size="66" baseType="lpstr">
      <vt:lpstr>RocknRoll One</vt:lpstr>
      <vt:lpstr>#9Slide03 Aturdida</vt:lpstr>
      <vt:lpstr>#9Slide05 Brannboll Ny</vt:lpstr>
      <vt:lpstr>#9Slide05 Fourth</vt:lpstr>
      <vt:lpstr>#9Slide05 Kathya</vt:lpstr>
      <vt:lpstr>#9Slide05 SVNBlenda Script</vt:lpstr>
      <vt:lpstr>#9Slide05 SVNTradeMark</vt:lpstr>
      <vt:lpstr>#9Slide07 Marbelia Regular</vt:lpstr>
      <vt:lpstr>Arial</vt:lpstr>
      <vt:lpstr>Arial </vt:lpstr>
      <vt:lpstr>Bebas Neue</vt:lpstr>
      <vt:lpstr>Calibri</vt:lpstr>
      <vt:lpstr>Calibri Light</vt:lpstr>
      <vt:lpstr>Inria Sans</vt:lpstr>
      <vt:lpstr>ITC Avant Garde Std Bk</vt:lpstr>
      <vt:lpstr>SVN-Vanilla Daisy Pro</vt:lpstr>
      <vt:lpstr>Times New Roman</vt:lpstr>
      <vt:lpstr>Trebuchet MS</vt:lpstr>
      <vt:lpstr>Wingdings 3</vt:lpstr>
      <vt:lpstr>方正静蕾简体</vt:lpstr>
      <vt:lpstr>Office Theme</vt:lpstr>
      <vt:lpstr>1_Office Theme</vt:lpstr>
      <vt:lpstr>1_Thiết kế: Thạch Trương Thảo (0987 039 863)</vt:lpstr>
      <vt:lpstr>2_Office Theme</vt:lpstr>
      <vt:lpstr>History Subject for High School: Vietnam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2022-08-20T03:30:38Z</dcterms:created>
  <dcterms:modified xsi:type="dcterms:W3CDTF">2023-09-10T15:14:28Z</dcterms:modified>
</cp:coreProperties>
</file>