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70" r:id="rId3"/>
    <p:sldId id="271" r:id="rId4"/>
    <p:sldId id="272" r:id="rId5"/>
    <p:sldId id="256" r:id="rId6"/>
    <p:sldId id="273" r:id="rId7"/>
    <p:sldId id="274" r:id="rId8"/>
    <p:sldId id="257" r:id="rId9"/>
    <p:sldId id="265" r:id="rId10"/>
    <p:sldId id="261" r:id="rId11"/>
    <p:sldId id="267" r:id="rId12"/>
    <p:sldId id="263" r:id="rId13"/>
    <p:sldId id="266" r:id="rId14"/>
    <p:sldId id="262" r:id="rId15"/>
    <p:sldId id="269" r:id="rId16"/>
    <p:sldId id="425" r:id="rId17"/>
  </p:sldIdLst>
  <p:sldSz cx="12192000" cy="6858000"/>
  <p:notesSz cx="6858000" cy="9144000"/>
  <p:embeddedFontLst>
    <p:embeddedFont>
      <p:font typeface="A2.Jovis-WorkSansRegular-San" panose="020B0604020202020204" charset="0"/>
      <p:regular r:id="rId19"/>
    </p:embeddedFont>
    <p:embeddedFont>
      <p:font typeface="A3.Jovis-BebasNeueBold-San" panose="020B0604020202020204" charset="0"/>
      <p:bold r:id="rId20"/>
    </p:embeddedFont>
    <p:embeddedFont>
      <p:font typeface="Averta Std ExtraBold" panose="00000900000000000000" charset="0"/>
      <p:bold r:id="rId21"/>
      <p:boldItalic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Mongolian Baiti" panose="03000500000000000000" pitchFamily="66" charset="0"/>
      <p:regular r:id="rId29"/>
    </p:embeddedFont>
    <p:embeddedFont>
      <p:font typeface="Paytone One" panose="020B0604020202020204" charset="0"/>
      <p:regular r:id="rId30"/>
    </p:embeddedFont>
    <p:embeddedFont>
      <p:font typeface="Quicksand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261"/>
    <a:srgbClr val="EE4036"/>
    <a:srgbClr val="FFFAEF"/>
    <a:srgbClr val="FAA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364" autoAdjust="0"/>
  </p:normalViewPr>
  <p:slideViewPr>
    <p:cSldViewPr snapToGrid="0">
      <p:cViewPr>
        <p:scale>
          <a:sx n="50" d="100"/>
          <a:sy n="50" d="100"/>
        </p:scale>
        <p:origin x="1332" y="408"/>
      </p:cViewPr>
      <p:guideLst/>
    </p:cSldViewPr>
  </p:slid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16-Sep-23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59097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04967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2667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85361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464221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731537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158149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34689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16-Sep-23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16-Sep-23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16-Sep-23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16-Sep-23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5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408033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59324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44856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16-Sep-23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3232903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image" Target="../media/image14.svg"/><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3.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7.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3.jpe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4.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7.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4.jpe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5.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7.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5.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6.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7.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6.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7.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7.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audio" Target="../media/audio3.wav"/><Relationship Id="rId16"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audio" Target="../media/audio3.wav"/><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3" Type="http://schemas.openxmlformats.org/officeDocument/2006/relationships/audio" Target="../media/audio4.wav"/><Relationship Id="rId7" Type="http://schemas.openxmlformats.org/officeDocument/2006/relationships/image" Target="../media/image41.png"/><Relationship Id="rId12" Type="http://schemas.openxmlformats.org/officeDocument/2006/relationships/slide" Target="slide12.xml"/><Relationship Id="rId17" Type="http://schemas.openxmlformats.org/officeDocument/2006/relationships/slide" Target="slide14.xml"/><Relationship Id="rId2" Type="http://schemas.openxmlformats.org/officeDocument/2006/relationships/notesSlide" Target="../notesSlides/notesSlide1.xml"/><Relationship Id="rId16"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slide" Target="slide8.xml"/><Relationship Id="rId5" Type="http://schemas.openxmlformats.org/officeDocument/2006/relationships/image" Target="../media/image39.svg"/><Relationship Id="rId15" Type="http://schemas.openxmlformats.org/officeDocument/2006/relationships/slide" Target="slide9.xml"/><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19.png"/><Relationship Id="rId10" Type="http://schemas.openxmlformats.org/officeDocument/2006/relationships/image" Target="../media/image50.png"/><Relationship Id="rId4" Type="http://schemas.openxmlformats.org/officeDocument/2006/relationships/image" Target="../media/image45.sv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audio" Target="../media/audio5.wav"/><Relationship Id="rId3" Type="http://schemas.openxmlformats.org/officeDocument/2006/relationships/image" Target="../media/image44.png"/><Relationship Id="rId7" Type="http://schemas.openxmlformats.org/officeDocument/2006/relationships/image" Target="../media/image54.png"/><Relationship Id="rId12" Type="http://schemas.openxmlformats.org/officeDocument/2006/relationships/image" Target="../media/image47.svg"/><Relationship Id="rId2"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53.svg"/><Relationship Id="rId11" Type="http://schemas.openxmlformats.org/officeDocument/2006/relationships/image" Target="../media/image46.png"/><Relationship Id="rId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5.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2.png"/><Relationship Id="rId5" Type="http://schemas.openxmlformats.org/officeDocument/2006/relationships/image" Target="../media/image57.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1.gif"/><Relationship Id="rId3" Type="http://schemas.openxmlformats.org/officeDocument/2006/relationships/image" Target="../media/image56.pn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audio4.wav"/><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slide" Target="slide4.xml"/><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7.svg"/><Relationship Id="rId9" Type="http://schemas.openxmlformats.org/officeDocument/2006/relationships/image" Target="../media/image61.pn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2.png"/><Relationship Id="rId3" Type="http://schemas.openxmlformats.org/officeDocument/2006/relationships/image" Target="../media/image56.pn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audio4.wav"/><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slide" Target="slide4.xml"/><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7.svg"/><Relationship Id="rId9" Type="http://schemas.openxmlformats.org/officeDocument/2006/relationships/image" Target="../media/image61.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4546071" y="4577961"/>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4423086">
            <a:off x="111164" y="-3084291"/>
            <a:ext cx="3549114" cy="523851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TextBox 9"/>
          <p:cNvSpPr txBox="1"/>
          <p:nvPr/>
        </p:nvSpPr>
        <p:spPr>
          <a:xfrm>
            <a:off x="0" y="1658253"/>
            <a:ext cx="12097428" cy="1354217"/>
          </a:xfrm>
          <a:prstGeom prst="rect">
            <a:avLst/>
          </a:prstGeom>
        </p:spPr>
        <p:txBody>
          <a:bodyPr spcFirstLastPara="1" wrap="square" lIns="0" tIns="0" rIns="0" bIns="0" numCol="1" rtlCol="0" anchor="t">
            <a:spAutoFit/>
          </a:bodyPr>
          <a:lstStyle/>
          <a:p>
            <a:pPr lvl="0" algn="ctr">
              <a:buClr>
                <a:srgbClr val="000000"/>
              </a:buClr>
              <a:buSzPts val="2400"/>
            </a:pPr>
            <a:r>
              <a:rPr lang="vi-VN" sz="44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SÓNG NGANG. SÓNG DỌC. </a:t>
            </a:r>
            <a:endParaRPr lang="en-US" sz="44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endParaRPr>
          </a:p>
          <a:p>
            <a:pPr lvl="0" algn="ctr">
              <a:buClr>
                <a:srgbClr val="000000"/>
              </a:buClr>
              <a:buSzPts val="2400"/>
            </a:pPr>
            <a:r>
              <a:rPr lang="vi-VN" sz="44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SỰ TRUYỀN NĂNG LƯỢNG CỦA SÓNG CƠ</a:t>
            </a:r>
            <a:endParaRPr lang="vi-VN" sz="4400" dirty="0">
              <a:solidFill>
                <a:srgbClr val="C00000"/>
              </a:solidFill>
              <a:effectLst>
                <a:outerShdw blurRad="38100" dist="38100" dir="2700000" algn="tl">
                  <a:srgbClr val="000000">
                    <a:alpha val="43137"/>
                  </a:srgbClr>
                </a:outerShdw>
              </a:effectLst>
              <a:latin typeface="Averta Std ExtraBold" panose="00000900000000000000" charset="0"/>
              <a:sym typeface="Arial"/>
            </a:endParaRPr>
          </a:p>
        </p:txBody>
      </p:sp>
      <p:grpSp>
        <p:nvGrpSpPr>
          <p:cNvPr id="12" name="Group 11"/>
          <p:cNvGrpSpPr/>
          <p:nvPr/>
        </p:nvGrpSpPr>
        <p:grpSpPr>
          <a:xfrm>
            <a:off x="3025944" y="3161875"/>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3"/>
                </a:lnSpc>
              </a:pPr>
              <a:r>
                <a:rPr lang="en-US" sz="4400" b="1" dirty="0">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16613" y="-3291170"/>
            <a:ext cx="3549114" cy="523851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TextBox 9"/>
          <p:cNvSpPr txBox="1"/>
          <p:nvPr/>
        </p:nvSpPr>
        <p:spPr>
          <a:xfrm>
            <a:off x="-1215686" y="-1694757"/>
            <a:ext cx="14528800" cy="3308598"/>
          </a:xfrm>
          <a:prstGeom prst="rect">
            <a:avLst/>
          </a:prstGeom>
        </p:spPr>
        <p:txBody>
          <a:bodyPr spcFirstLastPara="1" wrap="square" lIns="0" tIns="0" rIns="0" bIns="0" numCol="1" rtlCol="0" anchor="t">
            <a:spAutoFit/>
          </a:bodyPr>
          <a:lstStyle/>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r>
              <a:rPr lang="en-US" sz="4000" dirty="0">
                <a:solidFill>
                  <a:srgbClr val="C00000"/>
                </a:solidFill>
                <a:effectLst>
                  <a:outerShdw blurRad="38100" dist="38100" dir="2700000" algn="tl">
                    <a:srgbClr val="000000">
                      <a:alpha val="43137"/>
                    </a:srgbClr>
                  </a:outerShdw>
                </a:effectLst>
                <a:latin typeface="Averta Std ExtraBold" panose="00000900000000000000" charset="0"/>
              </a:rPr>
              <a:t>VẬT LÍ 11</a:t>
            </a: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7" fill="hold">
                            <p:stCondLst>
                              <p:cond delay="35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50404" y="1160536"/>
            <a:ext cx="10000195"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53828" y="4298118"/>
            <a:ext cx="3062676" cy="880471"/>
            <a:chOff x="4037538" y="4547895"/>
            <a:chExt cx="306267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3944" y="4731936"/>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01013" y="2027989"/>
            <a:ext cx="4695117" cy="1077218"/>
          </a:xfrm>
          <a:prstGeom prst="rect">
            <a:avLst/>
          </a:prstGeom>
          <a:noFill/>
          <a:ln>
            <a:noFill/>
          </a:ln>
        </p:spPr>
        <p:txBody>
          <a:bodyPr wrap="square">
            <a:spAutoFit/>
          </a:bodyPr>
          <a:lstStyle/>
          <a:p>
            <a:pPr lvl="0" algn="ctr"/>
            <a:r>
              <a:rPr lang="en-US" sz="3200" dirty="0" err="1">
                <a:solidFill>
                  <a:srgbClr val="EE4036"/>
                </a:solidFill>
                <a:latin typeface="Averta Std ExtraBold" panose="00000900000000000000" pitchFamily="50" charset="0"/>
                <a:sym typeface="Times New Roman"/>
              </a:rPr>
              <a:t>Quá</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trình</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truyền</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sóng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là</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quá</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trình</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truyền</a:t>
            </a:r>
            <a:r>
              <a:rPr lang="en-US" sz="3200" dirty="0">
                <a:solidFill>
                  <a:srgbClr val="EE4036"/>
                </a:solidFill>
                <a:latin typeface="Averta Std ExtraBold" panose="00000900000000000000" pitchFamily="50" charset="0"/>
                <a:sym typeface="Times New Roman"/>
              </a:rPr>
              <a:t> ___.</a:t>
            </a:r>
            <a:endParaRPr lang="en-US" sz="3200" dirty="0">
              <a:solidFill>
                <a:srgbClr val="EE4036"/>
              </a:solidFill>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102" name="!!o4b">
            <a:extLst>
              <a:ext uri="{FF2B5EF4-FFF2-40B4-BE49-F238E27FC236}">
                <a16:creationId xmlns:a16="http://schemas.microsoft.com/office/drawing/2014/main" id="{6F40FFA8-451A-4BC0-BD18-CD55C51FC9A2}"/>
              </a:ext>
            </a:extLst>
          </p:cNvPr>
          <p:cNvSpPr/>
          <p:nvPr/>
        </p:nvSpPr>
        <p:spPr>
          <a:xfrm>
            <a:off x="9207186" y="549297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b">
            <a:extLst>
              <a:ext uri="{FF2B5EF4-FFF2-40B4-BE49-F238E27FC236}">
                <a16:creationId xmlns:a16="http://schemas.microsoft.com/office/drawing/2014/main" id="{FF091EC5-DEE3-4725-BA96-0C98047169DD}"/>
              </a:ext>
            </a:extLst>
          </p:cNvPr>
          <p:cNvSpPr txBox="1"/>
          <p:nvPr/>
        </p:nvSpPr>
        <p:spPr>
          <a:xfrm>
            <a:off x="9370435" y="554900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10345684" y="549380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10512482" y="554433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53" name="!!o4b">
            <a:extLst>
              <a:ext uri="{FF2B5EF4-FFF2-40B4-BE49-F238E27FC236}">
                <a16:creationId xmlns:a16="http://schemas.microsoft.com/office/drawing/2014/main" id="{6F40FFA8-451A-4BC0-BD18-CD55C51FC9A2}"/>
              </a:ext>
            </a:extLst>
          </p:cNvPr>
          <p:cNvSpPr/>
          <p:nvPr/>
        </p:nvSpPr>
        <p:spPr>
          <a:xfrm>
            <a:off x="8066691" y="549297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4" name="!!4b">
            <a:extLst>
              <a:ext uri="{FF2B5EF4-FFF2-40B4-BE49-F238E27FC236}">
                <a16:creationId xmlns:a16="http://schemas.microsoft.com/office/drawing/2014/main" id="{FF091EC5-DEE3-4725-BA96-0C98047169DD}"/>
              </a:ext>
            </a:extLst>
          </p:cNvPr>
          <p:cNvSpPr txBox="1"/>
          <p:nvPr/>
        </p:nvSpPr>
        <p:spPr>
          <a:xfrm>
            <a:off x="8229940" y="554900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ợ</a:t>
            </a:r>
          </a:p>
        </p:txBody>
      </p:sp>
      <p:sp>
        <p:nvSpPr>
          <p:cNvPr id="96" name="!!o4b">
            <a:extLst>
              <a:ext uri="{FF2B5EF4-FFF2-40B4-BE49-F238E27FC236}">
                <a16:creationId xmlns:a16="http://schemas.microsoft.com/office/drawing/2014/main" id="{6F40FFA8-451A-4BC0-BD18-CD55C51FC9A2}"/>
              </a:ext>
            </a:extLst>
          </p:cNvPr>
          <p:cNvSpPr/>
          <p:nvPr/>
        </p:nvSpPr>
        <p:spPr>
          <a:xfrm>
            <a:off x="6918782" y="549297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b">
            <a:extLst>
              <a:ext uri="{FF2B5EF4-FFF2-40B4-BE49-F238E27FC236}">
                <a16:creationId xmlns:a16="http://schemas.microsoft.com/office/drawing/2014/main" id="{FF091EC5-DEE3-4725-BA96-0C98047169DD}"/>
              </a:ext>
            </a:extLst>
          </p:cNvPr>
          <p:cNvSpPr txBox="1"/>
          <p:nvPr/>
        </p:nvSpPr>
        <p:spPr>
          <a:xfrm>
            <a:off x="7082031" y="554900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ư</a:t>
            </a:r>
          </a:p>
        </p:txBody>
      </p:sp>
      <p:sp>
        <p:nvSpPr>
          <p:cNvPr id="98" name="!!o4b">
            <a:extLst>
              <a:ext uri="{FF2B5EF4-FFF2-40B4-BE49-F238E27FC236}">
                <a16:creationId xmlns:a16="http://schemas.microsoft.com/office/drawing/2014/main" id="{6F40FFA8-451A-4BC0-BD18-CD55C51FC9A2}"/>
              </a:ext>
            </a:extLst>
          </p:cNvPr>
          <p:cNvSpPr/>
          <p:nvPr/>
        </p:nvSpPr>
        <p:spPr>
          <a:xfrm>
            <a:off x="5778287" y="549297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b">
            <a:extLst>
              <a:ext uri="{FF2B5EF4-FFF2-40B4-BE49-F238E27FC236}">
                <a16:creationId xmlns:a16="http://schemas.microsoft.com/office/drawing/2014/main" id="{FF091EC5-DEE3-4725-BA96-0C98047169DD}"/>
              </a:ext>
            </a:extLst>
          </p:cNvPr>
          <p:cNvSpPr txBox="1"/>
          <p:nvPr/>
        </p:nvSpPr>
        <p:spPr>
          <a:xfrm>
            <a:off x="5941536" y="554900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100" name="!!o4b">
            <a:extLst>
              <a:ext uri="{FF2B5EF4-FFF2-40B4-BE49-F238E27FC236}">
                <a16:creationId xmlns:a16="http://schemas.microsoft.com/office/drawing/2014/main" id="{6F40FFA8-451A-4BC0-BD18-CD55C51FC9A2}"/>
              </a:ext>
            </a:extLst>
          </p:cNvPr>
          <p:cNvSpPr/>
          <p:nvPr/>
        </p:nvSpPr>
        <p:spPr>
          <a:xfrm>
            <a:off x="4637792" y="549297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b">
            <a:extLst>
              <a:ext uri="{FF2B5EF4-FFF2-40B4-BE49-F238E27FC236}">
                <a16:creationId xmlns:a16="http://schemas.microsoft.com/office/drawing/2014/main" id="{FF091EC5-DEE3-4725-BA96-0C98047169DD}"/>
              </a:ext>
            </a:extLst>
          </p:cNvPr>
          <p:cNvSpPr txBox="1"/>
          <p:nvPr/>
        </p:nvSpPr>
        <p:spPr>
          <a:xfrm>
            <a:off x="4801041" y="554900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5" name="!!o4b">
            <a:extLst>
              <a:ext uri="{FF2B5EF4-FFF2-40B4-BE49-F238E27FC236}">
                <a16:creationId xmlns:a16="http://schemas.microsoft.com/office/drawing/2014/main" id="{6F40FFA8-451A-4BC0-BD18-CD55C51FC9A2}"/>
              </a:ext>
            </a:extLst>
          </p:cNvPr>
          <p:cNvSpPr/>
          <p:nvPr/>
        </p:nvSpPr>
        <p:spPr>
          <a:xfrm>
            <a:off x="3494589" y="549380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4b">
            <a:extLst>
              <a:ext uri="{FF2B5EF4-FFF2-40B4-BE49-F238E27FC236}">
                <a16:creationId xmlns:a16="http://schemas.microsoft.com/office/drawing/2014/main" id="{FF091EC5-DEE3-4725-BA96-0C98047169DD}"/>
              </a:ext>
            </a:extLst>
          </p:cNvPr>
          <p:cNvSpPr txBox="1"/>
          <p:nvPr/>
        </p:nvSpPr>
        <p:spPr>
          <a:xfrm>
            <a:off x="3657838" y="55498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8" name="!!o4b">
            <a:extLst>
              <a:ext uri="{FF2B5EF4-FFF2-40B4-BE49-F238E27FC236}">
                <a16:creationId xmlns:a16="http://schemas.microsoft.com/office/drawing/2014/main" id="{6F40FFA8-451A-4BC0-BD18-CD55C51FC9A2}"/>
              </a:ext>
            </a:extLst>
          </p:cNvPr>
          <p:cNvSpPr/>
          <p:nvPr/>
        </p:nvSpPr>
        <p:spPr>
          <a:xfrm>
            <a:off x="2354094" y="549380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9" name="!!4b">
            <a:extLst>
              <a:ext uri="{FF2B5EF4-FFF2-40B4-BE49-F238E27FC236}">
                <a16:creationId xmlns:a16="http://schemas.microsoft.com/office/drawing/2014/main" id="{FF091EC5-DEE3-4725-BA96-0C98047169DD}"/>
              </a:ext>
            </a:extLst>
          </p:cNvPr>
          <p:cNvSpPr txBox="1"/>
          <p:nvPr/>
        </p:nvSpPr>
        <p:spPr>
          <a:xfrm>
            <a:off x="2517343" y="55498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ă</a:t>
            </a:r>
          </a:p>
        </p:txBody>
      </p:sp>
      <p:sp>
        <p:nvSpPr>
          <p:cNvPr id="110" name="!!o4b">
            <a:extLst>
              <a:ext uri="{FF2B5EF4-FFF2-40B4-BE49-F238E27FC236}">
                <a16:creationId xmlns:a16="http://schemas.microsoft.com/office/drawing/2014/main" id="{6F40FFA8-451A-4BC0-BD18-CD55C51FC9A2}"/>
              </a:ext>
            </a:extLst>
          </p:cNvPr>
          <p:cNvSpPr/>
          <p:nvPr/>
        </p:nvSpPr>
        <p:spPr>
          <a:xfrm>
            <a:off x="1213599" y="549380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1" name="!!4b">
            <a:extLst>
              <a:ext uri="{FF2B5EF4-FFF2-40B4-BE49-F238E27FC236}">
                <a16:creationId xmlns:a16="http://schemas.microsoft.com/office/drawing/2014/main" id="{FF091EC5-DEE3-4725-BA96-0C98047169DD}"/>
              </a:ext>
            </a:extLst>
          </p:cNvPr>
          <p:cNvSpPr txBox="1"/>
          <p:nvPr/>
        </p:nvSpPr>
        <p:spPr>
          <a:xfrm>
            <a:off x="1376848" y="55498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pic>
        <p:nvPicPr>
          <p:cNvPr id="3074" name="Picture 2" descr="Sóng Điện Từ Là Gì? Lý Thuyết Và Bài Tập Trắc Nghiệm"/>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51965" y="1473210"/>
            <a:ext cx="3859650" cy="230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7"/>
                                        </p:tgtEl>
                                      </p:cBhvr>
                                    </p:animEffect>
                                    <p:animScale>
                                      <p:cBhvr>
                                        <p:cTn id="23" dur="250" autoRev="1" fill="hold"/>
                                        <p:tgtEl>
                                          <p:spTgt spid="10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5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p:cTn id="87" dur="500" fill="hold"/>
                                        <p:tgtEl>
                                          <p:spTgt spid="54"/>
                                        </p:tgtEl>
                                        <p:attrNameLst>
                                          <p:attrName>ppt_w</p:attrName>
                                        </p:attrNameLst>
                                      </p:cBhvr>
                                      <p:tavLst>
                                        <p:tav tm="0">
                                          <p:val>
                                            <p:fltVal val="0"/>
                                          </p:val>
                                        </p:tav>
                                        <p:tav tm="100000">
                                          <p:val>
                                            <p:strVal val="#ppt_w"/>
                                          </p:val>
                                        </p:tav>
                                      </p:tavLst>
                                    </p:anim>
                                    <p:anim calcmode="lin" valueType="num">
                                      <p:cBhvr>
                                        <p:cTn id="88" dur="500" fill="hold"/>
                                        <p:tgtEl>
                                          <p:spTgt spid="54"/>
                                        </p:tgtEl>
                                        <p:attrNameLst>
                                          <p:attrName>ppt_h</p:attrName>
                                        </p:attrNameLst>
                                      </p:cBhvr>
                                      <p:tavLst>
                                        <p:tav tm="0">
                                          <p:val>
                                            <p:fltVal val="0"/>
                                          </p:val>
                                        </p:tav>
                                        <p:tav tm="100000">
                                          <p:val>
                                            <p:strVal val="#ppt_h"/>
                                          </p:val>
                                        </p:tav>
                                      </p:tavLst>
                                    </p:anim>
                                    <p:animEffect transition="in" filter="fade">
                                      <p:cBhvr>
                                        <p:cTn id="89" dur="500"/>
                                        <p:tgtEl>
                                          <p:spTgt spid="54"/>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54"/>
                                        </p:tgtEl>
                                      </p:cBhvr>
                                    </p:animEffect>
                                    <p:animScale>
                                      <p:cBhvr>
                                        <p:cTn id="92" dur="250" autoRev="1" fill="hold"/>
                                        <p:tgtEl>
                                          <p:spTgt spid="54"/>
                                        </p:tgtEl>
                                      </p:cBhvr>
                                      <p:by x="105000" y="105000"/>
                                    </p:animScale>
                                  </p:childTnLst>
                                </p:cTn>
                              </p:par>
                            </p:childTnLst>
                          </p:cTn>
                        </p:par>
                      </p:childTnLst>
                    </p:cTn>
                  </p:par>
                </p:childTnLst>
              </p:cTn>
              <p:nextCondLst>
                <p:cond evt="onClick" delay="0">
                  <p:tgtEl>
                    <p:spTgt spid="53"/>
                  </p:tgtEl>
                </p:cond>
              </p:nextCondLst>
            </p:seq>
            <p:seq concurrent="1" nextAc="seek">
              <p:cTn id="93" restart="whenNotActive" fill="hold" evtFilter="cancelBubble" nodeType="interactiveSeq">
                <p:stCondLst>
                  <p:cond evt="onClick" delay="0">
                    <p:tgtEl>
                      <p:spTgt spid="9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7"/>
                                        </p:tgtEl>
                                        <p:attrNameLst>
                                          <p:attrName>style.visibility</p:attrName>
                                        </p:attrNameLst>
                                      </p:cBhvr>
                                      <p:to>
                                        <p:strVal val="visible"/>
                                      </p:to>
                                    </p:set>
                                    <p:anim calcmode="lin" valueType="num">
                                      <p:cBhvr>
                                        <p:cTn id="98" dur="500" fill="hold"/>
                                        <p:tgtEl>
                                          <p:spTgt spid="97"/>
                                        </p:tgtEl>
                                        <p:attrNameLst>
                                          <p:attrName>ppt_w</p:attrName>
                                        </p:attrNameLst>
                                      </p:cBhvr>
                                      <p:tavLst>
                                        <p:tav tm="0">
                                          <p:val>
                                            <p:fltVal val="0"/>
                                          </p:val>
                                        </p:tav>
                                        <p:tav tm="100000">
                                          <p:val>
                                            <p:strVal val="#ppt_w"/>
                                          </p:val>
                                        </p:tav>
                                      </p:tavLst>
                                    </p:anim>
                                    <p:anim calcmode="lin" valueType="num">
                                      <p:cBhvr>
                                        <p:cTn id="99" dur="500" fill="hold"/>
                                        <p:tgtEl>
                                          <p:spTgt spid="97"/>
                                        </p:tgtEl>
                                        <p:attrNameLst>
                                          <p:attrName>ppt_h</p:attrName>
                                        </p:attrNameLst>
                                      </p:cBhvr>
                                      <p:tavLst>
                                        <p:tav tm="0">
                                          <p:val>
                                            <p:fltVal val="0"/>
                                          </p:val>
                                        </p:tav>
                                        <p:tav tm="100000">
                                          <p:val>
                                            <p:strVal val="#ppt_h"/>
                                          </p:val>
                                        </p:tav>
                                      </p:tavLst>
                                    </p:anim>
                                    <p:animEffect transition="in" filter="fade">
                                      <p:cBhvr>
                                        <p:cTn id="100" dur="500"/>
                                        <p:tgtEl>
                                          <p:spTgt spid="9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7"/>
                                        </p:tgtEl>
                                      </p:cBhvr>
                                    </p:animEffect>
                                    <p:animScale>
                                      <p:cBhvr>
                                        <p:cTn id="10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04" restart="whenNotActive" fill="hold" evtFilter="cancelBubble" nodeType="interactiveSeq">
                <p:stCondLst>
                  <p:cond evt="onClick" delay="0">
                    <p:tgtEl>
                      <p:spTgt spid="98"/>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p:cTn id="109" dur="500" fill="hold"/>
                                        <p:tgtEl>
                                          <p:spTgt spid="99"/>
                                        </p:tgtEl>
                                        <p:attrNameLst>
                                          <p:attrName>ppt_w</p:attrName>
                                        </p:attrNameLst>
                                      </p:cBhvr>
                                      <p:tavLst>
                                        <p:tav tm="0">
                                          <p:val>
                                            <p:fltVal val="0"/>
                                          </p:val>
                                        </p:tav>
                                        <p:tav tm="100000">
                                          <p:val>
                                            <p:strVal val="#ppt_w"/>
                                          </p:val>
                                        </p:tav>
                                      </p:tavLst>
                                    </p:anim>
                                    <p:anim calcmode="lin" valueType="num">
                                      <p:cBhvr>
                                        <p:cTn id="110" dur="500" fill="hold"/>
                                        <p:tgtEl>
                                          <p:spTgt spid="99"/>
                                        </p:tgtEl>
                                        <p:attrNameLst>
                                          <p:attrName>ppt_h</p:attrName>
                                        </p:attrNameLst>
                                      </p:cBhvr>
                                      <p:tavLst>
                                        <p:tav tm="0">
                                          <p:val>
                                            <p:fltVal val="0"/>
                                          </p:val>
                                        </p:tav>
                                        <p:tav tm="100000">
                                          <p:val>
                                            <p:strVal val="#ppt_h"/>
                                          </p:val>
                                        </p:tav>
                                      </p:tavLst>
                                    </p:anim>
                                    <p:animEffect transition="in" filter="fade">
                                      <p:cBhvr>
                                        <p:cTn id="111" dur="500"/>
                                        <p:tgtEl>
                                          <p:spTgt spid="9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9"/>
                                        </p:tgtEl>
                                      </p:cBhvr>
                                    </p:animEffect>
                                    <p:animScale>
                                      <p:cBhvr>
                                        <p:cTn id="114"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115" restart="whenNotActive" fill="hold" evtFilter="cancelBubble" nodeType="interactiveSeq">
                <p:stCondLst>
                  <p:cond evt="onClick" delay="0">
                    <p:tgtEl>
                      <p:spTgt spid="100"/>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anim calcmode="lin" valueType="num">
                                      <p:cBhvr>
                                        <p:cTn id="120" dur="500" fill="hold"/>
                                        <p:tgtEl>
                                          <p:spTgt spid="101"/>
                                        </p:tgtEl>
                                        <p:attrNameLst>
                                          <p:attrName>ppt_w</p:attrName>
                                        </p:attrNameLst>
                                      </p:cBhvr>
                                      <p:tavLst>
                                        <p:tav tm="0">
                                          <p:val>
                                            <p:fltVal val="0"/>
                                          </p:val>
                                        </p:tav>
                                        <p:tav tm="100000">
                                          <p:val>
                                            <p:strVal val="#ppt_w"/>
                                          </p:val>
                                        </p:tav>
                                      </p:tavLst>
                                    </p:anim>
                                    <p:anim calcmode="lin" valueType="num">
                                      <p:cBhvr>
                                        <p:cTn id="121" dur="500" fill="hold"/>
                                        <p:tgtEl>
                                          <p:spTgt spid="101"/>
                                        </p:tgtEl>
                                        <p:attrNameLst>
                                          <p:attrName>ppt_h</p:attrName>
                                        </p:attrNameLst>
                                      </p:cBhvr>
                                      <p:tavLst>
                                        <p:tav tm="0">
                                          <p:val>
                                            <p:fltVal val="0"/>
                                          </p:val>
                                        </p:tav>
                                        <p:tav tm="100000">
                                          <p:val>
                                            <p:strVal val="#ppt_h"/>
                                          </p:val>
                                        </p:tav>
                                      </p:tavLst>
                                    </p:anim>
                                    <p:animEffect transition="in" filter="fade">
                                      <p:cBhvr>
                                        <p:cTn id="122" dur="500"/>
                                        <p:tgtEl>
                                          <p:spTgt spid="101"/>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1"/>
                                        </p:tgtEl>
                                      </p:cBhvr>
                                    </p:animEffect>
                                    <p:animScale>
                                      <p:cBhvr>
                                        <p:cTn id="125"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126" restart="whenNotActive" fill="hold" evtFilter="cancelBubble" nodeType="interactiveSeq">
                <p:stCondLst>
                  <p:cond evt="onClick" delay="0">
                    <p:tgtEl>
                      <p:spTgt spid="105"/>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 calcmode="lin" valueType="num">
                                      <p:cBhvr>
                                        <p:cTn id="131" dur="500" fill="hold"/>
                                        <p:tgtEl>
                                          <p:spTgt spid="106"/>
                                        </p:tgtEl>
                                        <p:attrNameLst>
                                          <p:attrName>ppt_w</p:attrName>
                                        </p:attrNameLst>
                                      </p:cBhvr>
                                      <p:tavLst>
                                        <p:tav tm="0">
                                          <p:val>
                                            <p:fltVal val="0"/>
                                          </p:val>
                                        </p:tav>
                                        <p:tav tm="100000">
                                          <p:val>
                                            <p:strVal val="#ppt_w"/>
                                          </p:val>
                                        </p:tav>
                                      </p:tavLst>
                                    </p:anim>
                                    <p:anim calcmode="lin" valueType="num">
                                      <p:cBhvr>
                                        <p:cTn id="132" dur="500" fill="hold"/>
                                        <p:tgtEl>
                                          <p:spTgt spid="106"/>
                                        </p:tgtEl>
                                        <p:attrNameLst>
                                          <p:attrName>ppt_h</p:attrName>
                                        </p:attrNameLst>
                                      </p:cBhvr>
                                      <p:tavLst>
                                        <p:tav tm="0">
                                          <p:val>
                                            <p:fltVal val="0"/>
                                          </p:val>
                                        </p:tav>
                                        <p:tav tm="100000">
                                          <p:val>
                                            <p:strVal val="#ppt_h"/>
                                          </p:val>
                                        </p:tav>
                                      </p:tavLst>
                                    </p:anim>
                                    <p:animEffect transition="in" filter="fade">
                                      <p:cBhvr>
                                        <p:cTn id="133" dur="500"/>
                                        <p:tgtEl>
                                          <p:spTgt spid="106"/>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6"/>
                                        </p:tgtEl>
                                      </p:cBhvr>
                                    </p:animEffect>
                                    <p:animScale>
                                      <p:cBhvr>
                                        <p:cTn id="13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9"/>
                                        </p:tgtEl>
                                        <p:attrNameLst>
                                          <p:attrName>style.visibility</p:attrName>
                                        </p:attrNameLst>
                                      </p:cBhvr>
                                      <p:to>
                                        <p:strVal val="visible"/>
                                      </p:to>
                                    </p:set>
                                    <p:anim calcmode="lin" valueType="num">
                                      <p:cBhvr>
                                        <p:cTn id="142" dur="500" fill="hold"/>
                                        <p:tgtEl>
                                          <p:spTgt spid="109"/>
                                        </p:tgtEl>
                                        <p:attrNameLst>
                                          <p:attrName>ppt_w</p:attrName>
                                        </p:attrNameLst>
                                      </p:cBhvr>
                                      <p:tavLst>
                                        <p:tav tm="0">
                                          <p:val>
                                            <p:fltVal val="0"/>
                                          </p:val>
                                        </p:tav>
                                        <p:tav tm="100000">
                                          <p:val>
                                            <p:strVal val="#ppt_w"/>
                                          </p:val>
                                        </p:tav>
                                      </p:tavLst>
                                    </p:anim>
                                    <p:anim calcmode="lin" valueType="num">
                                      <p:cBhvr>
                                        <p:cTn id="143" dur="500" fill="hold"/>
                                        <p:tgtEl>
                                          <p:spTgt spid="109"/>
                                        </p:tgtEl>
                                        <p:attrNameLst>
                                          <p:attrName>ppt_h</p:attrName>
                                        </p:attrNameLst>
                                      </p:cBhvr>
                                      <p:tavLst>
                                        <p:tav tm="0">
                                          <p:val>
                                            <p:fltVal val="0"/>
                                          </p:val>
                                        </p:tav>
                                        <p:tav tm="100000">
                                          <p:val>
                                            <p:strVal val="#ppt_h"/>
                                          </p:val>
                                        </p:tav>
                                      </p:tavLst>
                                    </p:anim>
                                    <p:animEffect transition="in" filter="fade">
                                      <p:cBhvr>
                                        <p:cTn id="144" dur="500"/>
                                        <p:tgtEl>
                                          <p:spTgt spid="109"/>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9"/>
                                        </p:tgtEl>
                                      </p:cBhvr>
                                    </p:animEffect>
                                    <p:animScale>
                                      <p:cBhvr>
                                        <p:cTn id="147"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148" restart="whenNotActive" fill="hold" evtFilter="cancelBubble" nodeType="interactiveSeq">
                <p:stCondLst>
                  <p:cond evt="onClick" delay="0">
                    <p:tgtEl>
                      <p:spTgt spid="110"/>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11"/>
                                        </p:tgtEl>
                                        <p:attrNameLst>
                                          <p:attrName>style.visibility</p:attrName>
                                        </p:attrNameLst>
                                      </p:cBhvr>
                                      <p:to>
                                        <p:strVal val="visible"/>
                                      </p:to>
                                    </p:set>
                                    <p:anim calcmode="lin" valueType="num">
                                      <p:cBhvr>
                                        <p:cTn id="153" dur="500" fill="hold"/>
                                        <p:tgtEl>
                                          <p:spTgt spid="111"/>
                                        </p:tgtEl>
                                        <p:attrNameLst>
                                          <p:attrName>ppt_w</p:attrName>
                                        </p:attrNameLst>
                                      </p:cBhvr>
                                      <p:tavLst>
                                        <p:tav tm="0">
                                          <p:val>
                                            <p:fltVal val="0"/>
                                          </p:val>
                                        </p:tav>
                                        <p:tav tm="100000">
                                          <p:val>
                                            <p:strVal val="#ppt_w"/>
                                          </p:val>
                                        </p:tav>
                                      </p:tavLst>
                                    </p:anim>
                                    <p:anim calcmode="lin" valueType="num">
                                      <p:cBhvr>
                                        <p:cTn id="154" dur="500" fill="hold"/>
                                        <p:tgtEl>
                                          <p:spTgt spid="111"/>
                                        </p:tgtEl>
                                        <p:attrNameLst>
                                          <p:attrName>ppt_h</p:attrName>
                                        </p:attrNameLst>
                                      </p:cBhvr>
                                      <p:tavLst>
                                        <p:tav tm="0">
                                          <p:val>
                                            <p:fltVal val="0"/>
                                          </p:val>
                                        </p:tav>
                                        <p:tav tm="100000">
                                          <p:val>
                                            <p:strVal val="#ppt_h"/>
                                          </p:val>
                                        </p:tav>
                                      </p:tavLst>
                                    </p:anim>
                                    <p:animEffect transition="in" filter="fade">
                                      <p:cBhvr>
                                        <p:cTn id="155" dur="500"/>
                                        <p:tgtEl>
                                          <p:spTgt spid="111"/>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11"/>
                                        </p:tgtEl>
                                      </p:cBhvr>
                                    </p:animEffect>
                                    <p:animScale>
                                      <p:cBhvr>
                                        <p:cTn id="158"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103" grpId="0"/>
      <p:bldP spid="103" grpId="1"/>
      <p:bldP spid="107" grpId="0"/>
      <p:bldP spid="107" grpId="1"/>
      <p:bldP spid="54" grpId="0"/>
      <p:bldP spid="54" grpId="1"/>
      <p:bldP spid="97" grpId="0"/>
      <p:bldP spid="97" grpId="1"/>
      <p:bldP spid="99" grpId="0"/>
      <p:bldP spid="99" grpId="1"/>
      <p:bldP spid="101" grpId="0"/>
      <p:bldP spid="101" grpId="1"/>
      <p:bldP spid="106" grpId="0"/>
      <p:bldP spid="106" grpId="1"/>
      <p:bldP spid="109" grpId="0"/>
      <p:bldP spid="109" grpId="1"/>
      <p:bldP spid="111" grpId="0"/>
      <p:bldP spid="11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60335" y="959725"/>
            <a:ext cx="10090265" cy="3159167"/>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334994"/>
            <a:ext cx="3009852" cy="880471"/>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5150854" y="1697784"/>
            <a:ext cx="5999746" cy="1754326"/>
          </a:xfrm>
          <a:prstGeom prst="rect">
            <a:avLst/>
          </a:prstGeom>
          <a:noFill/>
          <a:ln>
            <a:noFill/>
          </a:ln>
        </p:spPr>
        <p:txBody>
          <a:bodyPr wrap="square">
            <a:spAutoFit/>
          </a:bodyPr>
          <a:lstStyle/>
          <a:p>
            <a:pPr lvl="0" algn="ctr"/>
            <a:r>
              <a:rPr lang="vi-VN" sz="3600" dirty="0">
                <a:solidFill>
                  <a:srgbClr val="EE4036"/>
                </a:solidFill>
                <a:latin typeface="Averta Std ExtraBold" panose="00000900000000000000" pitchFamily="50" charset="0"/>
                <a:sym typeface="Times New Roman"/>
              </a:rPr>
              <a:t>Để phân loại sóng ngang và sóng dọc người ta dựa vào___ truyền sóng</a:t>
            </a:r>
            <a:endParaRPr lang="vi-VN" sz="3600" dirty="0">
              <a:solidFill>
                <a:srgbClr val="EE4036"/>
              </a:solidFill>
              <a:latin typeface="Averta Std ExtraBold" panose="00000900000000000000" pitchFamily="50" charset="0"/>
            </a:endParaRPr>
          </a:p>
        </p:txBody>
      </p:sp>
      <p:sp>
        <p:nvSpPr>
          <p:cNvPr id="38" name="!!o4a">
            <a:extLst>
              <a:ext uri="{FF2B5EF4-FFF2-40B4-BE49-F238E27FC236}">
                <a16:creationId xmlns:a16="http://schemas.microsoft.com/office/drawing/2014/main" id="{03CD02AD-A0B0-4461-82E4-ADE45F3505A9}"/>
              </a:ext>
            </a:extLst>
          </p:cNvPr>
          <p:cNvSpPr/>
          <p:nvPr/>
        </p:nvSpPr>
        <p:spPr>
          <a:xfrm>
            <a:off x="4089464" y="553233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4255575" y="562911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ố</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6329150" y="553233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6495261" y="5582858"/>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
        <p:nvSpPr>
          <p:cNvPr id="100" name="!!o4a">
            <a:extLst>
              <a:ext uri="{FF2B5EF4-FFF2-40B4-BE49-F238E27FC236}">
                <a16:creationId xmlns:a16="http://schemas.microsoft.com/office/drawing/2014/main" id="{03CD02AD-A0B0-4461-82E4-ADE45F3505A9}"/>
              </a:ext>
            </a:extLst>
          </p:cNvPr>
          <p:cNvSpPr/>
          <p:nvPr/>
        </p:nvSpPr>
        <p:spPr>
          <a:xfrm>
            <a:off x="7447484" y="553233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7622828" y="5582858"/>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ộ</a:t>
            </a:r>
          </a:p>
        </p:txBody>
      </p:sp>
      <p:sp>
        <p:nvSpPr>
          <p:cNvPr id="106" name="!!o4a">
            <a:extLst>
              <a:ext uri="{FF2B5EF4-FFF2-40B4-BE49-F238E27FC236}">
                <a16:creationId xmlns:a16="http://schemas.microsoft.com/office/drawing/2014/main" id="{03CD02AD-A0B0-4461-82E4-ADE45F3505A9}"/>
              </a:ext>
            </a:extLst>
          </p:cNvPr>
          <p:cNvSpPr/>
          <p:nvPr/>
        </p:nvSpPr>
        <p:spPr>
          <a:xfrm>
            <a:off x="5210816" y="553233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5386160" y="5582858"/>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4" name="!!o4a">
            <a:extLst>
              <a:ext uri="{FF2B5EF4-FFF2-40B4-BE49-F238E27FC236}">
                <a16:creationId xmlns:a16="http://schemas.microsoft.com/office/drawing/2014/main" id="{03CD02AD-A0B0-4461-82E4-ADE45F3505A9}"/>
              </a:ext>
            </a:extLst>
          </p:cNvPr>
          <p:cNvSpPr/>
          <p:nvPr/>
        </p:nvSpPr>
        <p:spPr>
          <a:xfrm>
            <a:off x="2968112" y="553233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4a">
            <a:extLst>
              <a:ext uri="{FF2B5EF4-FFF2-40B4-BE49-F238E27FC236}">
                <a16:creationId xmlns:a16="http://schemas.microsoft.com/office/drawing/2014/main" id="{7D7392F9-B328-40CF-A436-C3974F476E3C}"/>
              </a:ext>
            </a:extLst>
          </p:cNvPr>
          <p:cNvSpPr txBox="1"/>
          <p:nvPr/>
        </p:nvSpPr>
        <p:spPr>
          <a:xfrm>
            <a:off x="3134223" y="5582858"/>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2050" name="Picture 2" descr="Các Loại Sóng - Phân Loại Sóng Điện Từ - thpthongquang.edu.vn"/>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52" y="928858"/>
            <a:ext cx="4208247" cy="309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8"/>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11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5"/>
                                        </p:tgtEl>
                                        <p:attrNameLst>
                                          <p:attrName>style.visibility</p:attrName>
                                        </p:attrNameLst>
                                      </p:cBhvr>
                                      <p:to>
                                        <p:strVal val="visible"/>
                                      </p:to>
                                    </p:set>
                                    <p:anim calcmode="lin" valueType="num">
                                      <p:cBhvr>
                                        <p:cTn id="109" dur="500" fill="hold"/>
                                        <p:tgtEl>
                                          <p:spTgt spid="115"/>
                                        </p:tgtEl>
                                        <p:attrNameLst>
                                          <p:attrName>ppt_w</p:attrName>
                                        </p:attrNameLst>
                                      </p:cBhvr>
                                      <p:tavLst>
                                        <p:tav tm="0">
                                          <p:val>
                                            <p:fltVal val="0"/>
                                          </p:val>
                                        </p:tav>
                                        <p:tav tm="100000">
                                          <p:val>
                                            <p:strVal val="#ppt_w"/>
                                          </p:val>
                                        </p:tav>
                                      </p:tavLst>
                                    </p:anim>
                                    <p:anim calcmode="lin" valueType="num">
                                      <p:cBhvr>
                                        <p:cTn id="110" dur="500" fill="hold"/>
                                        <p:tgtEl>
                                          <p:spTgt spid="115"/>
                                        </p:tgtEl>
                                        <p:attrNameLst>
                                          <p:attrName>ppt_h</p:attrName>
                                        </p:attrNameLst>
                                      </p:cBhvr>
                                      <p:tavLst>
                                        <p:tav tm="0">
                                          <p:val>
                                            <p:fltVal val="0"/>
                                          </p:val>
                                        </p:tav>
                                        <p:tav tm="100000">
                                          <p:val>
                                            <p:strVal val="#ppt_h"/>
                                          </p:val>
                                        </p:tav>
                                      </p:tavLst>
                                    </p:anim>
                                    <p:animEffect transition="in" filter="fade">
                                      <p:cBhvr>
                                        <p:cTn id="111" dur="500"/>
                                        <p:tgtEl>
                                          <p:spTgt spid="11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5"/>
                                        </p:tgtEl>
                                      </p:cBhvr>
                                    </p:animEffect>
                                    <p:animScale>
                                      <p:cBhvr>
                                        <p:cTn id="114" dur="250" autoRev="1" fill="hold"/>
                                        <p:tgtEl>
                                          <p:spTgt spid="115"/>
                                        </p:tgtEl>
                                      </p:cBhvr>
                                      <p:by x="105000" y="105000"/>
                                    </p:animScale>
                                  </p:childTnLst>
                                </p:cTn>
                              </p:par>
                            </p:childTnLst>
                          </p:cTn>
                        </p:par>
                      </p:childTnLst>
                    </p:cTn>
                  </p:par>
                </p:childTnLst>
              </p:cTn>
              <p:nextCondLst>
                <p:cond evt="onClick" delay="0">
                  <p:tgtEl>
                    <p:spTgt spid="114"/>
                  </p:tgtEl>
                </p:cond>
              </p:nextCondLst>
            </p:seq>
          </p:childTnLst>
        </p:cTn>
      </p:par>
    </p:tnLst>
    <p:bldLst>
      <p:bldP spid="49" grpId="0"/>
      <p:bldP spid="49" grpId="1"/>
      <p:bldP spid="99" grpId="0"/>
      <p:bldP spid="99" grpId="1"/>
      <p:bldP spid="101" grpId="0"/>
      <p:bldP spid="101" grpId="1"/>
      <p:bldP spid="107" grpId="0"/>
      <p:bldP spid="107" grpId="1"/>
      <p:bldP spid="115" grpId="0"/>
      <p:bldP spid="1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146917" y="1376104"/>
            <a:ext cx="9810864" cy="2465528"/>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409962" y="4282925"/>
            <a:ext cx="3021110" cy="880471"/>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7" name="TextBox 106"/>
          <p:cNvSpPr txBox="1"/>
          <p:nvPr/>
        </p:nvSpPr>
        <p:spPr>
          <a:xfrm>
            <a:off x="1342728" y="2096917"/>
            <a:ext cx="5933209" cy="1200329"/>
          </a:xfrm>
          <a:prstGeom prst="rect">
            <a:avLst/>
          </a:prstGeom>
          <a:noFill/>
        </p:spPr>
        <p:txBody>
          <a:bodyPr wrap="square" rtlCol="0">
            <a:spAutoFit/>
          </a:bodyPr>
          <a:lstStyle/>
          <a:p>
            <a:pPr lvl="0" algn="ctr"/>
            <a:r>
              <a:rPr lang="vi-VN" sz="3600" dirty="0">
                <a:solidFill>
                  <a:srgbClr val="EE4036"/>
                </a:solidFill>
                <a:latin typeface="Averta Std ExtraBold" panose="00000900000000000000" pitchFamily="50" charset="0"/>
                <a:sym typeface="Times New Roman"/>
              </a:rPr>
              <a:t>Sóng cơ không truyền được trong môi trường___.</a:t>
            </a:r>
            <a:endParaRPr lang="vi-VN" sz="3600" dirty="0">
              <a:solidFill>
                <a:srgbClr val="EE4036"/>
              </a:solidFill>
              <a:latin typeface="Averta Std ExtraBold" panose="00000900000000000000" pitchFamily="50"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9256508" y="53342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o3c">
            <a:extLst>
              <a:ext uri="{FF2B5EF4-FFF2-40B4-BE49-F238E27FC236}">
                <a16:creationId xmlns:a16="http://schemas.microsoft.com/office/drawing/2014/main" id="{FF9E2E47-AF30-4140-9174-D1F1B2A7ACE4}"/>
              </a:ext>
            </a:extLst>
          </p:cNvPr>
          <p:cNvSpPr/>
          <p:nvPr/>
        </p:nvSpPr>
        <p:spPr>
          <a:xfrm>
            <a:off x="10427247" y="53342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6" name="!!o3a">
            <a:extLst>
              <a:ext uri="{FF2B5EF4-FFF2-40B4-BE49-F238E27FC236}">
                <a16:creationId xmlns:a16="http://schemas.microsoft.com/office/drawing/2014/main" id="{1966C6BC-5829-4F16-A504-4CE1C7609161}"/>
              </a:ext>
            </a:extLst>
          </p:cNvPr>
          <p:cNvSpPr/>
          <p:nvPr/>
        </p:nvSpPr>
        <p:spPr>
          <a:xfrm>
            <a:off x="8094425" y="53342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3a">
            <a:extLst>
              <a:ext uri="{FF2B5EF4-FFF2-40B4-BE49-F238E27FC236}">
                <a16:creationId xmlns:a16="http://schemas.microsoft.com/office/drawing/2014/main" id="{3AFE8AE5-A9AA-4637-A979-EE1B11736C0D}"/>
              </a:ext>
            </a:extLst>
          </p:cNvPr>
          <p:cNvSpPr txBox="1"/>
          <p:nvPr/>
        </p:nvSpPr>
        <p:spPr>
          <a:xfrm>
            <a:off x="8241822" y="5387363"/>
            <a:ext cx="695666"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ô</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9417017" y="540688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19" name="!!3c">
            <a:extLst>
              <a:ext uri="{FF2B5EF4-FFF2-40B4-BE49-F238E27FC236}">
                <a16:creationId xmlns:a16="http://schemas.microsoft.com/office/drawing/2014/main" id="{47834679-DA72-43D6-958F-A53074407007}"/>
              </a:ext>
            </a:extLst>
          </p:cNvPr>
          <p:cNvSpPr txBox="1"/>
          <p:nvPr/>
        </p:nvSpPr>
        <p:spPr>
          <a:xfrm>
            <a:off x="10587375" y="538148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68" name="!!o3a">
            <a:extLst>
              <a:ext uri="{FF2B5EF4-FFF2-40B4-BE49-F238E27FC236}">
                <a16:creationId xmlns:a16="http://schemas.microsoft.com/office/drawing/2014/main" id="{1966C6BC-5829-4F16-A504-4CE1C7609161}"/>
              </a:ext>
            </a:extLst>
          </p:cNvPr>
          <p:cNvSpPr/>
          <p:nvPr/>
        </p:nvSpPr>
        <p:spPr>
          <a:xfrm>
            <a:off x="6925358" y="534106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9" name="!!3a">
            <a:extLst>
              <a:ext uri="{FF2B5EF4-FFF2-40B4-BE49-F238E27FC236}">
                <a16:creationId xmlns:a16="http://schemas.microsoft.com/office/drawing/2014/main" id="{3AFE8AE5-A9AA-4637-A979-EE1B11736C0D}"/>
              </a:ext>
            </a:extLst>
          </p:cNvPr>
          <p:cNvSpPr txBox="1"/>
          <p:nvPr/>
        </p:nvSpPr>
        <p:spPr>
          <a:xfrm>
            <a:off x="7102974" y="541494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70" name="!!o3a">
            <a:extLst>
              <a:ext uri="{FF2B5EF4-FFF2-40B4-BE49-F238E27FC236}">
                <a16:creationId xmlns:a16="http://schemas.microsoft.com/office/drawing/2014/main" id="{1966C6BC-5829-4F16-A504-4CE1C7609161}"/>
              </a:ext>
            </a:extLst>
          </p:cNvPr>
          <p:cNvSpPr/>
          <p:nvPr/>
        </p:nvSpPr>
        <p:spPr>
          <a:xfrm>
            <a:off x="5747030" y="533012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1" name="!!3a">
            <a:extLst>
              <a:ext uri="{FF2B5EF4-FFF2-40B4-BE49-F238E27FC236}">
                <a16:creationId xmlns:a16="http://schemas.microsoft.com/office/drawing/2014/main" id="{3AFE8AE5-A9AA-4637-A979-EE1B11736C0D}"/>
              </a:ext>
            </a:extLst>
          </p:cNvPr>
          <p:cNvSpPr txBox="1"/>
          <p:nvPr/>
        </p:nvSpPr>
        <p:spPr>
          <a:xfrm>
            <a:off x="5894427" y="5383243"/>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72" name="!!o3a">
            <a:extLst>
              <a:ext uri="{FF2B5EF4-FFF2-40B4-BE49-F238E27FC236}">
                <a16:creationId xmlns:a16="http://schemas.microsoft.com/office/drawing/2014/main" id="{1966C6BC-5829-4F16-A504-4CE1C7609161}"/>
              </a:ext>
            </a:extLst>
          </p:cNvPr>
          <p:cNvSpPr/>
          <p:nvPr/>
        </p:nvSpPr>
        <p:spPr>
          <a:xfrm>
            <a:off x="4577963" y="533694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3" name="!!3a">
            <a:extLst>
              <a:ext uri="{FF2B5EF4-FFF2-40B4-BE49-F238E27FC236}">
                <a16:creationId xmlns:a16="http://schemas.microsoft.com/office/drawing/2014/main" id="{3AFE8AE5-A9AA-4637-A979-EE1B11736C0D}"/>
              </a:ext>
            </a:extLst>
          </p:cNvPr>
          <p:cNvSpPr txBox="1"/>
          <p:nvPr/>
        </p:nvSpPr>
        <p:spPr>
          <a:xfrm>
            <a:off x="4744914" y="536713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74" name="!!o3a">
            <a:extLst>
              <a:ext uri="{FF2B5EF4-FFF2-40B4-BE49-F238E27FC236}">
                <a16:creationId xmlns:a16="http://schemas.microsoft.com/office/drawing/2014/main" id="{1966C6BC-5829-4F16-A504-4CE1C7609161}"/>
              </a:ext>
            </a:extLst>
          </p:cNvPr>
          <p:cNvSpPr/>
          <p:nvPr/>
        </p:nvSpPr>
        <p:spPr>
          <a:xfrm>
            <a:off x="3409841" y="532836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5" name="!!3a">
            <a:extLst>
              <a:ext uri="{FF2B5EF4-FFF2-40B4-BE49-F238E27FC236}">
                <a16:creationId xmlns:a16="http://schemas.microsoft.com/office/drawing/2014/main" id="{3AFE8AE5-A9AA-4637-A979-EE1B11736C0D}"/>
              </a:ext>
            </a:extLst>
          </p:cNvPr>
          <p:cNvSpPr txBox="1"/>
          <p:nvPr/>
        </p:nvSpPr>
        <p:spPr>
          <a:xfrm>
            <a:off x="3557238" y="538148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â</a:t>
            </a:r>
          </a:p>
        </p:txBody>
      </p:sp>
      <p:sp>
        <p:nvSpPr>
          <p:cNvPr id="78" name="!!o3a">
            <a:extLst>
              <a:ext uri="{FF2B5EF4-FFF2-40B4-BE49-F238E27FC236}">
                <a16:creationId xmlns:a16="http://schemas.microsoft.com/office/drawing/2014/main" id="{1966C6BC-5829-4F16-A504-4CE1C7609161}"/>
              </a:ext>
            </a:extLst>
          </p:cNvPr>
          <p:cNvSpPr/>
          <p:nvPr/>
        </p:nvSpPr>
        <p:spPr>
          <a:xfrm>
            <a:off x="2240774" y="53351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3a">
            <a:extLst>
              <a:ext uri="{FF2B5EF4-FFF2-40B4-BE49-F238E27FC236}">
                <a16:creationId xmlns:a16="http://schemas.microsoft.com/office/drawing/2014/main" id="{3AFE8AE5-A9AA-4637-A979-EE1B11736C0D}"/>
              </a:ext>
            </a:extLst>
          </p:cNvPr>
          <p:cNvSpPr txBox="1"/>
          <p:nvPr/>
        </p:nvSpPr>
        <p:spPr>
          <a:xfrm>
            <a:off x="2407725" y="5365375"/>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97" name="!!o3a">
            <a:extLst>
              <a:ext uri="{FF2B5EF4-FFF2-40B4-BE49-F238E27FC236}">
                <a16:creationId xmlns:a16="http://schemas.microsoft.com/office/drawing/2014/main" id="{1966C6BC-5829-4F16-A504-4CE1C7609161}"/>
              </a:ext>
            </a:extLst>
          </p:cNvPr>
          <p:cNvSpPr/>
          <p:nvPr/>
        </p:nvSpPr>
        <p:spPr>
          <a:xfrm>
            <a:off x="1059394" y="534189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3a">
            <a:extLst>
              <a:ext uri="{FF2B5EF4-FFF2-40B4-BE49-F238E27FC236}">
                <a16:creationId xmlns:a16="http://schemas.microsoft.com/office/drawing/2014/main" id="{3AFE8AE5-A9AA-4637-A979-EE1B11736C0D}"/>
              </a:ext>
            </a:extLst>
          </p:cNvPr>
          <p:cNvSpPr txBox="1"/>
          <p:nvPr/>
        </p:nvSpPr>
        <p:spPr>
          <a:xfrm>
            <a:off x="1226345" y="5372077"/>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pic>
        <p:nvPicPr>
          <p:cNvPr id="2050" name="Picture 2" descr="Sóng cơ là gì? Các thông số đặc trưng trong sóng cơ cần biế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76598" y="1598839"/>
            <a:ext cx="4074255" cy="208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seq concurrent="1" nextAc="seek">
              <p:cTn id="126" restart="whenNotActive" fill="hold" evtFilter="cancelBubble" nodeType="interactiveSeq">
                <p:stCondLst>
                  <p:cond evt="onClick" delay="0">
                    <p:tgtEl>
                      <p:spTgt spid="7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5"/>
                                        </p:tgtEl>
                                        <p:attrNameLst>
                                          <p:attrName>style.visibility</p:attrName>
                                        </p:attrNameLst>
                                      </p:cBhvr>
                                      <p:to>
                                        <p:strVal val="visible"/>
                                      </p:to>
                                    </p:set>
                                    <p:anim calcmode="lin" valueType="num">
                                      <p:cBhvr>
                                        <p:cTn id="131" dur="500" fill="hold"/>
                                        <p:tgtEl>
                                          <p:spTgt spid="75"/>
                                        </p:tgtEl>
                                        <p:attrNameLst>
                                          <p:attrName>ppt_w</p:attrName>
                                        </p:attrNameLst>
                                      </p:cBhvr>
                                      <p:tavLst>
                                        <p:tav tm="0">
                                          <p:val>
                                            <p:fltVal val="0"/>
                                          </p:val>
                                        </p:tav>
                                        <p:tav tm="100000">
                                          <p:val>
                                            <p:strVal val="#ppt_w"/>
                                          </p:val>
                                        </p:tav>
                                      </p:tavLst>
                                    </p:anim>
                                    <p:anim calcmode="lin" valueType="num">
                                      <p:cBhvr>
                                        <p:cTn id="132" dur="500" fill="hold"/>
                                        <p:tgtEl>
                                          <p:spTgt spid="75"/>
                                        </p:tgtEl>
                                        <p:attrNameLst>
                                          <p:attrName>ppt_h</p:attrName>
                                        </p:attrNameLst>
                                      </p:cBhvr>
                                      <p:tavLst>
                                        <p:tav tm="0">
                                          <p:val>
                                            <p:fltVal val="0"/>
                                          </p:val>
                                        </p:tav>
                                        <p:tav tm="100000">
                                          <p:val>
                                            <p:strVal val="#ppt_h"/>
                                          </p:val>
                                        </p:tav>
                                      </p:tavLst>
                                    </p:anim>
                                    <p:animEffect transition="in" filter="fade">
                                      <p:cBhvr>
                                        <p:cTn id="133" dur="500"/>
                                        <p:tgtEl>
                                          <p:spTgt spid="7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5"/>
                                        </p:tgtEl>
                                      </p:cBhvr>
                                    </p:animEffect>
                                    <p:animScale>
                                      <p:cBhvr>
                                        <p:cTn id="136" dur="250" autoRev="1" fill="hold"/>
                                        <p:tgtEl>
                                          <p:spTgt spid="75"/>
                                        </p:tgtEl>
                                      </p:cBhvr>
                                      <p:by x="105000" y="105000"/>
                                    </p:animScale>
                                  </p:childTnLst>
                                </p:cTn>
                              </p:par>
                            </p:childTnLst>
                          </p:cTn>
                        </p:par>
                      </p:childTnLst>
                    </p:cTn>
                  </p:par>
                </p:childTnLst>
              </p:cTn>
              <p:nextCondLst>
                <p:cond evt="onClick" delay="0">
                  <p:tgtEl>
                    <p:spTgt spid="74"/>
                  </p:tgtEl>
                </p:cond>
              </p:nextCondLst>
            </p:seq>
            <p:seq concurrent="1" nextAc="seek">
              <p:cTn id="137" restart="whenNotActive" fill="hold" evtFilter="cancelBubble" nodeType="interactiveSeq">
                <p:stCondLst>
                  <p:cond evt="onClick" delay="0">
                    <p:tgtEl>
                      <p:spTgt spid="7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6"/>
                                        </p:tgtEl>
                                      </p:cBhvr>
                                    </p:animEffect>
                                    <p:animScale>
                                      <p:cBhvr>
                                        <p:cTn id="147" dur="250" autoRev="1" fill="hold"/>
                                        <p:tgtEl>
                                          <p:spTgt spid="96"/>
                                        </p:tgtEl>
                                      </p:cBhvr>
                                      <p:by x="105000" y="105000"/>
                                    </p:animScale>
                                  </p:childTnLst>
                                </p:cTn>
                              </p:par>
                            </p:childTnLst>
                          </p:cTn>
                        </p:par>
                      </p:childTnLst>
                    </p:cTn>
                  </p:par>
                </p:childTnLst>
              </p:cTn>
              <p:nextCondLst>
                <p:cond evt="onClick" delay="0">
                  <p:tgtEl>
                    <p:spTgt spid="78"/>
                  </p:tgtEl>
                </p:cond>
              </p:nextCondLst>
            </p:seq>
            <p:seq concurrent="1" nextAc="seek">
              <p:cTn id="148" restart="whenNotActive" fill="hold" evtFilter="cancelBubble" nodeType="interactiveSeq">
                <p:stCondLst>
                  <p:cond evt="onClick" delay="0">
                    <p:tgtEl>
                      <p:spTgt spid="97"/>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8"/>
                                        </p:tgtEl>
                                        <p:attrNameLst>
                                          <p:attrName>style.visibility</p:attrName>
                                        </p:attrNameLst>
                                      </p:cBhvr>
                                      <p:to>
                                        <p:strVal val="visible"/>
                                      </p:to>
                                    </p:set>
                                    <p:anim calcmode="lin" valueType="num">
                                      <p:cBhvr>
                                        <p:cTn id="153" dur="500" fill="hold"/>
                                        <p:tgtEl>
                                          <p:spTgt spid="108"/>
                                        </p:tgtEl>
                                        <p:attrNameLst>
                                          <p:attrName>ppt_w</p:attrName>
                                        </p:attrNameLst>
                                      </p:cBhvr>
                                      <p:tavLst>
                                        <p:tav tm="0">
                                          <p:val>
                                            <p:fltVal val="0"/>
                                          </p:val>
                                        </p:tav>
                                        <p:tav tm="100000">
                                          <p:val>
                                            <p:strVal val="#ppt_w"/>
                                          </p:val>
                                        </p:tav>
                                      </p:tavLst>
                                    </p:anim>
                                    <p:anim calcmode="lin" valueType="num">
                                      <p:cBhvr>
                                        <p:cTn id="154" dur="500" fill="hold"/>
                                        <p:tgtEl>
                                          <p:spTgt spid="108"/>
                                        </p:tgtEl>
                                        <p:attrNameLst>
                                          <p:attrName>ppt_h</p:attrName>
                                        </p:attrNameLst>
                                      </p:cBhvr>
                                      <p:tavLst>
                                        <p:tav tm="0">
                                          <p:val>
                                            <p:fltVal val="0"/>
                                          </p:val>
                                        </p:tav>
                                        <p:tav tm="100000">
                                          <p:val>
                                            <p:strVal val="#ppt_h"/>
                                          </p:val>
                                        </p:tav>
                                      </p:tavLst>
                                    </p:anim>
                                    <p:animEffect transition="in" filter="fade">
                                      <p:cBhvr>
                                        <p:cTn id="155" dur="500"/>
                                        <p:tgtEl>
                                          <p:spTgt spid="108"/>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8"/>
                                        </p:tgtEl>
                                      </p:cBhvr>
                                    </p:animEffect>
                                    <p:animScale>
                                      <p:cBhvr>
                                        <p:cTn id="158" dur="250" autoRev="1" fill="hold"/>
                                        <p:tgtEl>
                                          <p:spTgt spid="108"/>
                                        </p:tgtEl>
                                      </p:cBhvr>
                                      <p:by x="105000" y="105000"/>
                                    </p:animScale>
                                  </p:childTnLst>
                                </p:cTn>
                              </p:par>
                            </p:childTnLst>
                          </p:cTn>
                        </p:par>
                      </p:childTnLst>
                    </p:cTn>
                  </p:par>
                </p:childTnLst>
              </p:cTn>
              <p:nextCondLst>
                <p:cond evt="onClick" delay="0">
                  <p:tgtEl>
                    <p:spTgt spid="97"/>
                  </p:tgtEl>
                </p:cond>
              </p:nextCondLst>
            </p:seq>
          </p:childTnLst>
        </p:cTn>
      </p:par>
    </p:tnLst>
    <p:bldLst>
      <p:bldP spid="117" grpId="0"/>
      <p:bldP spid="117" grpId="1"/>
      <p:bldP spid="118" grpId="0"/>
      <p:bldP spid="118" grpId="1"/>
      <p:bldP spid="119" grpId="0"/>
      <p:bldP spid="119" grpId="1"/>
      <p:bldP spid="69" grpId="0"/>
      <p:bldP spid="69" grpId="1"/>
      <p:bldP spid="71" grpId="0"/>
      <p:bldP spid="71" grpId="1"/>
      <p:bldP spid="73" grpId="0"/>
      <p:bldP spid="73" grpId="1"/>
      <p:bldP spid="75" grpId="0"/>
      <p:bldP spid="75" grpId="1"/>
      <p:bldP spid="96" grpId="0"/>
      <p:bldP spid="96" grpId="1"/>
      <p:bldP spid="108" grpId="0"/>
      <p:bldP spid="108"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27722" y="1126318"/>
            <a:ext cx="10291900" cy="2953997"/>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08130" y="4293608"/>
            <a:ext cx="3021110" cy="880471"/>
            <a:chOff x="4037538" y="4547895"/>
            <a:chExt cx="3021110"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0" name="!!o3b">
            <a:extLst>
              <a:ext uri="{FF2B5EF4-FFF2-40B4-BE49-F238E27FC236}">
                <a16:creationId xmlns:a16="http://schemas.microsoft.com/office/drawing/2014/main" id="{727977B5-F189-4A81-8746-8651162923AF}"/>
              </a:ext>
            </a:extLst>
          </p:cNvPr>
          <p:cNvSpPr/>
          <p:nvPr/>
        </p:nvSpPr>
        <p:spPr>
          <a:xfrm>
            <a:off x="6621395" y="53978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1" name="!!o3c">
            <a:extLst>
              <a:ext uri="{FF2B5EF4-FFF2-40B4-BE49-F238E27FC236}">
                <a16:creationId xmlns:a16="http://schemas.microsoft.com/office/drawing/2014/main" id="{FF9E2E47-AF30-4140-9174-D1F1B2A7ACE4}"/>
              </a:ext>
            </a:extLst>
          </p:cNvPr>
          <p:cNvSpPr/>
          <p:nvPr/>
        </p:nvSpPr>
        <p:spPr>
          <a:xfrm>
            <a:off x="7779434" y="53978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o3a">
            <a:extLst>
              <a:ext uri="{FF2B5EF4-FFF2-40B4-BE49-F238E27FC236}">
                <a16:creationId xmlns:a16="http://schemas.microsoft.com/office/drawing/2014/main" id="{1966C6BC-5829-4F16-A504-4CE1C7609161}"/>
              </a:ext>
            </a:extLst>
          </p:cNvPr>
          <p:cNvSpPr/>
          <p:nvPr/>
        </p:nvSpPr>
        <p:spPr>
          <a:xfrm>
            <a:off x="5459312" y="53978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3" name="!!3a">
            <a:extLst>
              <a:ext uri="{FF2B5EF4-FFF2-40B4-BE49-F238E27FC236}">
                <a16:creationId xmlns:a16="http://schemas.microsoft.com/office/drawing/2014/main" id="{3AFE8AE5-A9AA-4637-A979-EE1B11736C0D}"/>
              </a:ext>
            </a:extLst>
          </p:cNvPr>
          <p:cNvSpPr txBox="1"/>
          <p:nvPr/>
        </p:nvSpPr>
        <p:spPr>
          <a:xfrm>
            <a:off x="5619409" y="545410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94" name="!!3b">
            <a:extLst>
              <a:ext uri="{FF2B5EF4-FFF2-40B4-BE49-F238E27FC236}">
                <a16:creationId xmlns:a16="http://schemas.microsoft.com/office/drawing/2014/main" id="{1A273D81-3FC5-40F3-8DBC-43408EECA659}"/>
              </a:ext>
            </a:extLst>
          </p:cNvPr>
          <p:cNvSpPr txBox="1"/>
          <p:nvPr/>
        </p:nvSpPr>
        <p:spPr>
          <a:xfrm>
            <a:off x="6781904" y="545775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á</a:t>
            </a:r>
          </a:p>
        </p:txBody>
      </p:sp>
      <p:sp>
        <p:nvSpPr>
          <p:cNvPr id="95" name="!!3c">
            <a:extLst>
              <a:ext uri="{FF2B5EF4-FFF2-40B4-BE49-F238E27FC236}">
                <a16:creationId xmlns:a16="http://schemas.microsoft.com/office/drawing/2014/main" id="{47834679-DA72-43D6-958F-A53074407007}"/>
              </a:ext>
            </a:extLst>
          </p:cNvPr>
          <p:cNvSpPr txBox="1"/>
          <p:nvPr/>
        </p:nvSpPr>
        <p:spPr>
          <a:xfrm>
            <a:off x="7939562" y="544505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5" name="!!o3c">
            <a:extLst>
              <a:ext uri="{FF2B5EF4-FFF2-40B4-BE49-F238E27FC236}">
                <a16:creationId xmlns:a16="http://schemas.microsoft.com/office/drawing/2014/main" id="{FF9E2E47-AF30-4140-9174-D1F1B2A7ACE4}"/>
              </a:ext>
            </a:extLst>
          </p:cNvPr>
          <p:cNvSpPr/>
          <p:nvPr/>
        </p:nvSpPr>
        <p:spPr>
          <a:xfrm>
            <a:off x="8918983" y="539781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3c">
            <a:extLst>
              <a:ext uri="{FF2B5EF4-FFF2-40B4-BE49-F238E27FC236}">
                <a16:creationId xmlns:a16="http://schemas.microsoft.com/office/drawing/2014/main" id="{47834679-DA72-43D6-958F-A53074407007}"/>
              </a:ext>
            </a:extLst>
          </p:cNvPr>
          <p:cNvSpPr txBox="1"/>
          <p:nvPr/>
        </p:nvSpPr>
        <p:spPr>
          <a:xfrm>
            <a:off x="9079111" y="544505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78" name="!!o3b">
            <a:extLst>
              <a:ext uri="{FF2B5EF4-FFF2-40B4-BE49-F238E27FC236}">
                <a16:creationId xmlns:a16="http://schemas.microsoft.com/office/drawing/2014/main" id="{727977B5-F189-4A81-8746-8651162923AF}"/>
              </a:ext>
            </a:extLst>
          </p:cNvPr>
          <p:cNvSpPr/>
          <p:nvPr/>
        </p:nvSpPr>
        <p:spPr>
          <a:xfrm>
            <a:off x="3149081" y="539259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o3c">
            <a:extLst>
              <a:ext uri="{FF2B5EF4-FFF2-40B4-BE49-F238E27FC236}">
                <a16:creationId xmlns:a16="http://schemas.microsoft.com/office/drawing/2014/main" id="{FF9E2E47-AF30-4140-9174-D1F1B2A7ACE4}"/>
              </a:ext>
            </a:extLst>
          </p:cNvPr>
          <p:cNvSpPr/>
          <p:nvPr/>
        </p:nvSpPr>
        <p:spPr>
          <a:xfrm>
            <a:off x="4307120" y="539259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o3a">
            <a:extLst>
              <a:ext uri="{FF2B5EF4-FFF2-40B4-BE49-F238E27FC236}">
                <a16:creationId xmlns:a16="http://schemas.microsoft.com/office/drawing/2014/main" id="{1966C6BC-5829-4F16-A504-4CE1C7609161}"/>
              </a:ext>
            </a:extLst>
          </p:cNvPr>
          <p:cNvSpPr/>
          <p:nvPr/>
        </p:nvSpPr>
        <p:spPr>
          <a:xfrm>
            <a:off x="1986998" y="539259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3a">
            <a:extLst>
              <a:ext uri="{FF2B5EF4-FFF2-40B4-BE49-F238E27FC236}">
                <a16:creationId xmlns:a16="http://schemas.microsoft.com/office/drawing/2014/main" id="{3AFE8AE5-A9AA-4637-A979-EE1B11736C0D}"/>
              </a:ext>
            </a:extLst>
          </p:cNvPr>
          <p:cNvSpPr txBox="1"/>
          <p:nvPr/>
        </p:nvSpPr>
        <p:spPr>
          <a:xfrm>
            <a:off x="2147095" y="544888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á</a:t>
            </a:r>
          </a:p>
        </p:txBody>
      </p:sp>
      <p:sp>
        <p:nvSpPr>
          <p:cNvPr id="99" name="!!3b">
            <a:extLst>
              <a:ext uri="{FF2B5EF4-FFF2-40B4-BE49-F238E27FC236}">
                <a16:creationId xmlns:a16="http://schemas.microsoft.com/office/drawing/2014/main" id="{1A273D81-3FC5-40F3-8DBC-43408EECA659}"/>
              </a:ext>
            </a:extLst>
          </p:cNvPr>
          <p:cNvSpPr txBox="1"/>
          <p:nvPr/>
        </p:nvSpPr>
        <p:spPr>
          <a:xfrm>
            <a:off x="3309590" y="545253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0" name="!!3c">
            <a:extLst>
              <a:ext uri="{FF2B5EF4-FFF2-40B4-BE49-F238E27FC236}">
                <a16:creationId xmlns:a16="http://schemas.microsoft.com/office/drawing/2014/main" id="{47834679-DA72-43D6-958F-A53074407007}"/>
              </a:ext>
            </a:extLst>
          </p:cNvPr>
          <p:cNvSpPr txBox="1"/>
          <p:nvPr/>
        </p:nvSpPr>
        <p:spPr>
          <a:xfrm>
            <a:off x="4467248" y="543983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pic>
        <p:nvPicPr>
          <p:cNvPr id="3074" name="Picture 2" descr="Bức xạ điện từ là gì? Phân loại các loại bức xạ điện từ"/>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2571" y="151064"/>
            <a:ext cx="5350029" cy="3305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9699" y="2541436"/>
            <a:ext cx="9867945" cy="1384995"/>
          </a:xfrm>
          <a:prstGeom prst="rect">
            <a:avLst/>
          </a:prstGeom>
          <a:noFill/>
        </p:spPr>
        <p:txBody>
          <a:bodyPr wrap="square" rtlCol="0">
            <a:spAutoFit/>
          </a:bodyPr>
          <a:lstStyle/>
          <a:p>
            <a:pPr lvl="0" algn="ctr"/>
            <a:r>
              <a:rPr lang="en-US" sz="2800" dirty="0">
                <a:solidFill>
                  <a:srgbClr val="EE4036"/>
                </a:solidFill>
                <a:latin typeface="Averta Std ExtraBold" panose="00000900000000000000" pitchFamily="50" charset="0"/>
              </a:rPr>
              <a:t>C</a:t>
            </a:r>
            <a:r>
              <a:rPr lang="vi-VN" sz="2800" dirty="0">
                <a:solidFill>
                  <a:srgbClr val="EE4036"/>
                </a:solidFill>
                <a:latin typeface="Averta Std ExtraBold" panose="00000900000000000000" pitchFamily="50" charset="0"/>
              </a:rPr>
              <a:t>ác bức xạ điện từ có bước sóng nằm trong vùng quang phổ nhìn thấy được bằng mắt thường của co</a:t>
            </a:r>
            <a:r>
              <a:rPr lang="en-US" sz="2800" dirty="0">
                <a:solidFill>
                  <a:srgbClr val="EE4036"/>
                </a:solidFill>
                <a:latin typeface="Averta Std ExtraBold" panose="00000900000000000000" pitchFamily="50" charset="0"/>
              </a:rPr>
              <a:t>n</a:t>
            </a:r>
            <a:r>
              <a:rPr lang="vi-VN" sz="2800" dirty="0">
                <a:solidFill>
                  <a:srgbClr val="EE4036"/>
                </a:solidFill>
                <a:latin typeface="Averta Std ExtraBold" panose="00000900000000000000" pitchFamily="50" charset="0"/>
              </a:rPr>
              <a:t> người</a:t>
            </a:r>
            <a:r>
              <a:rPr lang="en-US" sz="2800" dirty="0">
                <a:solidFill>
                  <a:srgbClr val="EE4036"/>
                </a:solidFill>
                <a:latin typeface="Averta Std ExtraBold" panose="00000900000000000000" pitchFamily="50" charset="0"/>
              </a:rPr>
              <a:t> </a:t>
            </a:r>
            <a:r>
              <a:rPr lang="en-US" sz="2800" dirty="0" err="1">
                <a:solidFill>
                  <a:srgbClr val="EE4036"/>
                </a:solidFill>
                <a:latin typeface="Averta Std ExtraBold" panose="00000900000000000000" pitchFamily="50" charset="0"/>
              </a:rPr>
              <a:t>được</a:t>
            </a:r>
            <a:r>
              <a:rPr lang="en-US" sz="2800" dirty="0">
                <a:solidFill>
                  <a:srgbClr val="EE4036"/>
                </a:solidFill>
                <a:latin typeface="Averta Std ExtraBold" panose="00000900000000000000" pitchFamily="50" charset="0"/>
              </a:rPr>
              <a:t> </a:t>
            </a:r>
            <a:r>
              <a:rPr lang="en-US" sz="2800" dirty="0" err="1">
                <a:solidFill>
                  <a:srgbClr val="EE4036"/>
                </a:solidFill>
                <a:latin typeface="Averta Std ExtraBold" panose="00000900000000000000" pitchFamily="50" charset="0"/>
              </a:rPr>
              <a:t>gọi</a:t>
            </a:r>
            <a:r>
              <a:rPr lang="en-US" sz="2800" dirty="0">
                <a:solidFill>
                  <a:srgbClr val="EE4036"/>
                </a:solidFill>
                <a:latin typeface="Averta Std ExtraBold" panose="00000900000000000000" pitchFamily="50" charset="0"/>
              </a:rPr>
              <a:t> </a:t>
            </a:r>
            <a:r>
              <a:rPr lang="en-US" sz="2800" dirty="0" err="1">
                <a:solidFill>
                  <a:srgbClr val="EE4036"/>
                </a:solidFill>
                <a:latin typeface="Averta Std ExtraBold" panose="00000900000000000000" pitchFamily="50" charset="0"/>
              </a:rPr>
              <a:t>là</a:t>
            </a:r>
            <a:r>
              <a:rPr lang="en-US" sz="2800" dirty="0">
                <a:solidFill>
                  <a:srgbClr val="EE4036"/>
                </a:solidFill>
                <a:latin typeface="Averta Std ExtraBold" panose="00000900000000000000" pitchFamily="50" charset="0"/>
              </a:rPr>
              <a:t> </a:t>
            </a:r>
            <a:r>
              <a:rPr lang="en-US" sz="2800" dirty="0" err="1">
                <a:solidFill>
                  <a:srgbClr val="EE4036"/>
                </a:solidFill>
                <a:latin typeface="Averta Std ExtraBold" panose="00000900000000000000" pitchFamily="50" charset="0"/>
              </a:rPr>
              <a:t>gì</a:t>
            </a:r>
            <a:r>
              <a:rPr lang="en-US" sz="2800" dirty="0">
                <a:solidFill>
                  <a:srgbClr val="EE4036"/>
                </a:solidFill>
                <a:latin typeface="Averta Std ExtraBold" panose="00000900000000000000" pitchFamily="50" charset="0"/>
              </a:rPr>
              <a:t>?</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ppt_w</p:attrName>
                                        </p:attrNameLst>
                                      </p:cBhvr>
                                      <p:tavLst>
                                        <p:tav tm="0">
                                          <p:val>
                                            <p:fltVal val="0"/>
                                          </p:val>
                                        </p:tav>
                                        <p:tav tm="100000">
                                          <p:val>
                                            <p:strVal val="#ppt_w"/>
                                          </p:val>
                                        </p:tav>
                                      </p:tavLst>
                                    </p:anim>
                                    <p:anim calcmode="lin" valueType="num">
                                      <p:cBhvr>
                                        <p:cTn id="30" dur="500" fill="hold"/>
                                        <p:tgtEl>
                                          <p:spTgt spid="95"/>
                                        </p:tgtEl>
                                        <p:attrNameLst>
                                          <p:attrName>ppt_h</p:attrName>
                                        </p:attrNameLst>
                                      </p:cBhvr>
                                      <p:tavLst>
                                        <p:tav tm="0">
                                          <p:val>
                                            <p:fltVal val="0"/>
                                          </p:val>
                                        </p:tav>
                                        <p:tav tm="100000">
                                          <p:val>
                                            <p:strVal val="#ppt_h"/>
                                          </p:val>
                                        </p:tav>
                                      </p:tavLst>
                                    </p:anim>
                                    <p:animEffect transition="in" filter="fade">
                                      <p:cBhvr>
                                        <p:cTn id="31" dur="500"/>
                                        <p:tgtEl>
                                          <p:spTgt spid="95"/>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5"/>
                                        </p:tgtEl>
                                      </p:cBhvr>
                                    </p:animEffect>
                                    <p:animScale>
                                      <p:cBhvr>
                                        <p:cTn id="34" dur="250" autoRev="1" fill="hold"/>
                                        <p:tgtEl>
                                          <p:spTgt spid="95"/>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91"/>
                  </p:tgtEl>
                </p:cond>
              </p:nextCondLst>
            </p:seq>
            <p:seq concurrent="1" nextAc="seek">
              <p:cTn id="93" restart="whenNotActive" fill="hold" evtFilter="cancelBubble" nodeType="interactiveSeq">
                <p:stCondLst>
                  <p:cond evt="onClick" delay="0">
                    <p:tgtEl>
                      <p:spTgt spid="10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6"/>
                                        </p:tgtEl>
                                        <p:attrNameLst>
                                          <p:attrName>style.visibility</p:attrName>
                                        </p:attrNameLst>
                                      </p:cBhvr>
                                      <p:to>
                                        <p:strVal val="visible"/>
                                      </p:to>
                                    </p:set>
                                    <p:anim calcmode="lin" valueType="num">
                                      <p:cBhvr>
                                        <p:cTn id="98" dur="500" fill="hold"/>
                                        <p:tgtEl>
                                          <p:spTgt spid="106"/>
                                        </p:tgtEl>
                                        <p:attrNameLst>
                                          <p:attrName>ppt_w</p:attrName>
                                        </p:attrNameLst>
                                      </p:cBhvr>
                                      <p:tavLst>
                                        <p:tav tm="0">
                                          <p:val>
                                            <p:fltVal val="0"/>
                                          </p:val>
                                        </p:tav>
                                        <p:tav tm="100000">
                                          <p:val>
                                            <p:strVal val="#ppt_w"/>
                                          </p:val>
                                        </p:tav>
                                      </p:tavLst>
                                    </p:anim>
                                    <p:anim calcmode="lin" valueType="num">
                                      <p:cBhvr>
                                        <p:cTn id="99" dur="500" fill="hold"/>
                                        <p:tgtEl>
                                          <p:spTgt spid="106"/>
                                        </p:tgtEl>
                                        <p:attrNameLst>
                                          <p:attrName>ppt_h</p:attrName>
                                        </p:attrNameLst>
                                      </p:cBhvr>
                                      <p:tavLst>
                                        <p:tav tm="0">
                                          <p:val>
                                            <p:fltVal val="0"/>
                                          </p:val>
                                        </p:tav>
                                        <p:tav tm="100000">
                                          <p:val>
                                            <p:strVal val="#ppt_h"/>
                                          </p:val>
                                        </p:tav>
                                      </p:tavLst>
                                    </p:anim>
                                    <p:animEffect transition="in" filter="fade">
                                      <p:cBhvr>
                                        <p:cTn id="100" dur="500"/>
                                        <p:tgtEl>
                                          <p:spTgt spid="106"/>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6"/>
                                        </p:tgtEl>
                                      </p:cBhvr>
                                    </p:animEffect>
                                    <p:animScale>
                                      <p:cBhvr>
                                        <p:cTn id="103"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7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9"/>
                                        </p:tgtEl>
                                        <p:attrNameLst>
                                          <p:attrName>style.visibility</p:attrName>
                                        </p:attrNameLst>
                                      </p:cBhvr>
                                      <p:to>
                                        <p:strVal val="visible"/>
                                      </p:to>
                                    </p:set>
                                    <p:anim calcmode="lin" valueType="num">
                                      <p:cBhvr>
                                        <p:cTn id="120" dur="500" fill="hold"/>
                                        <p:tgtEl>
                                          <p:spTgt spid="99"/>
                                        </p:tgtEl>
                                        <p:attrNameLst>
                                          <p:attrName>ppt_w</p:attrName>
                                        </p:attrNameLst>
                                      </p:cBhvr>
                                      <p:tavLst>
                                        <p:tav tm="0">
                                          <p:val>
                                            <p:fltVal val="0"/>
                                          </p:val>
                                        </p:tav>
                                        <p:tav tm="100000">
                                          <p:val>
                                            <p:strVal val="#ppt_w"/>
                                          </p:val>
                                        </p:tav>
                                      </p:tavLst>
                                    </p:anim>
                                    <p:anim calcmode="lin" valueType="num">
                                      <p:cBhvr>
                                        <p:cTn id="121" dur="500" fill="hold"/>
                                        <p:tgtEl>
                                          <p:spTgt spid="99"/>
                                        </p:tgtEl>
                                        <p:attrNameLst>
                                          <p:attrName>ppt_h</p:attrName>
                                        </p:attrNameLst>
                                      </p:cBhvr>
                                      <p:tavLst>
                                        <p:tav tm="0">
                                          <p:val>
                                            <p:fltVal val="0"/>
                                          </p:val>
                                        </p:tav>
                                        <p:tav tm="100000">
                                          <p:val>
                                            <p:strVal val="#ppt_h"/>
                                          </p:val>
                                        </p:tav>
                                      </p:tavLst>
                                    </p:anim>
                                    <p:animEffect transition="in" filter="fade">
                                      <p:cBhvr>
                                        <p:cTn id="122" dur="500"/>
                                        <p:tgtEl>
                                          <p:spTgt spid="9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9"/>
                                        </p:tgtEl>
                                      </p:cBhvr>
                                    </p:animEffect>
                                    <p:animScale>
                                      <p:cBhvr>
                                        <p:cTn id="125"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26" restart="whenNotActive" fill="hold" evtFilter="cancelBubble" nodeType="interactiveSeq">
                <p:stCondLst>
                  <p:cond evt="onClick" delay="0">
                    <p:tgtEl>
                      <p:spTgt spid="9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0"/>
                                        </p:tgtEl>
                                        <p:attrNameLst>
                                          <p:attrName>style.visibility</p:attrName>
                                        </p:attrNameLst>
                                      </p:cBhvr>
                                      <p:to>
                                        <p:strVal val="visible"/>
                                      </p:to>
                                    </p:set>
                                    <p:anim calcmode="lin" valueType="num">
                                      <p:cBhvr>
                                        <p:cTn id="131" dur="500" fill="hold"/>
                                        <p:tgtEl>
                                          <p:spTgt spid="100"/>
                                        </p:tgtEl>
                                        <p:attrNameLst>
                                          <p:attrName>ppt_w</p:attrName>
                                        </p:attrNameLst>
                                      </p:cBhvr>
                                      <p:tavLst>
                                        <p:tav tm="0">
                                          <p:val>
                                            <p:fltVal val="0"/>
                                          </p:val>
                                        </p:tav>
                                        <p:tav tm="100000">
                                          <p:val>
                                            <p:strVal val="#ppt_w"/>
                                          </p:val>
                                        </p:tav>
                                      </p:tavLst>
                                    </p:anim>
                                    <p:anim calcmode="lin" valueType="num">
                                      <p:cBhvr>
                                        <p:cTn id="132" dur="500" fill="hold"/>
                                        <p:tgtEl>
                                          <p:spTgt spid="100"/>
                                        </p:tgtEl>
                                        <p:attrNameLst>
                                          <p:attrName>ppt_h</p:attrName>
                                        </p:attrNameLst>
                                      </p:cBhvr>
                                      <p:tavLst>
                                        <p:tav tm="0">
                                          <p:val>
                                            <p:fltVal val="0"/>
                                          </p:val>
                                        </p:tav>
                                        <p:tav tm="100000">
                                          <p:val>
                                            <p:strVal val="#ppt_h"/>
                                          </p:val>
                                        </p:tav>
                                      </p:tavLst>
                                    </p:anim>
                                    <p:animEffect transition="in" filter="fade">
                                      <p:cBhvr>
                                        <p:cTn id="133"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0"/>
                                        </p:tgtEl>
                                      </p:cBhvr>
                                    </p:animEffect>
                                    <p:animScale>
                                      <p:cBhvr>
                                        <p:cTn id="136" dur="250" autoRev="1" fill="hold"/>
                                        <p:tgtEl>
                                          <p:spTgt spid="100"/>
                                        </p:tgtEl>
                                      </p:cBhvr>
                                      <p:by x="105000" y="105000"/>
                                    </p:animScale>
                                  </p:childTnLst>
                                </p:cTn>
                              </p:par>
                            </p:childTnLst>
                          </p:cTn>
                        </p:par>
                      </p:childTnLst>
                    </p:cTn>
                  </p:par>
                </p:childTnLst>
              </p:cTn>
              <p:nextCondLst>
                <p:cond evt="onClick" delay="0">
                  <p:tgtEl>
                    <p:spTgt spid="96"/>
                  </p:tgtEl>
                </p:cond>
              </p:nextCondLst>
            </p:seq>
          </p:childTnLst>
        </p:cTn>
      </p:par>
    </p:tnLst>
    <p:bldLst>
      <p:bldP spid="93" grpId="0"/>
      <p:bldP spid="93" grpId="1"/>
      <p:bldP spid="94" grpId="0"/>
      <p:bldP spid="94" grpId="1"/>
      <p:bldP spid="95" grpId="0"/>
      <p:bldP spid="95" grpId="1"/>
      <p:bldP spid="106" grpId="0"/>
      <p:bldP spid="106" grpId="1"/>
      <p:bldP spid="98" grpId="0"/>
      <p:bldP spid="98" grpId="1"/>
      <p:bldP spid="99" grpId="0"/>
      <p:bldP spid="99" grpId="1"/>
      <p:bldP spid="100" grpId="0"/>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66933" y="4311242"/>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386312" y="1325438"/>
            <a:ext cx="6005668" cy="2554545"/>
          </a:xfrm>
          <a:prstGeom prst="rect">
            <a:avLst/>
          </a:prstGeom>
          <a:noFill/>
          <a:ln>
            <a:noFill/>
          </a:ln>
        </p:spPr>
        <p:txBody>
          <a:bodyPr wrap="square">
            <a:spAutoFit/>
          </a:bodyPr>
          <a:lstStyle/>
          <a:p>
            <a:pPr lvl="0" algn="ctr"/>
            <a:r>
              <a:rPr lang="vi-VN" sz="3200" dirty="0">
                <a:solidFill>
                  <a:srgbClr val="EE4036"/>
                </a:solidFill>
                <a:latin typeface="Averta Std ExtraBold" panose="00000900000000000000" pitchFamily="50" charset="0"/>
              </a:rPr>
              <a:t>Sự lan truyền dao động cơ học (bao gồm năng lượng và trạng thái dao động) theo thời gian trong môi trường vật chất đàn hồi được gọi là gì?</a:t>
            </a:r>
            <a:endParaRPr lang="vi-VN" sz="3200" dirty="0">
              <a:solidFill>
                <a:srgbClr val="EE4036"/>
              </a:solidFill>
              <a:latin typeface="Averta Std ExtraBold" panose="00000900000000000000" pitchFamily="50" charset="0"/>
              <a:sym typeface="Times New Roman"/>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7303524" y="553182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7478868" y="558090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04" name="!!o4a">
            <a:extLst>
              <a:ext uri="{FF2B5EF4-FFF2-40B4-BE49-F238E27FC236}">
                <a16:creationId xmlns:a16="http://schemas.microsoft.com/office/drawing/2014/main" id="{03CD02AD-A0B0-4461-82E4-ADE45F3505A9}"/>
              </a:ext>
            </a:extLst>
          </p:cNvPr>
          <p:cNvSpPr/>
          <p:nvPr/>
        </p:nvSpPr>
        <p:spPr>
          <a:xfrm>
            <a:off x="6155592" y="553182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5" name="!!4a">
            <a:extLst>
              <a:ext uri="{FF2B5EF4-FFF2-40B4-BE49-F238E27FC236}">
                <a16:creationId xmlns:a16="http://schemas.microsoft.com/office/drawing/2014/main" id="{7D7392F9-B328-40CF-A436-C3974F476E3C}"/>
              </a:ext>
            </a:extLst>
          </p:cNvPr>
          <p:cNvSpPr txBox="1"/>
          <p:nvPr/>
        </p:nvSpPr>
        <p:spPr>
          <a:xfrm>
            <a:off x="6304810" y="559432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6" name="!!o4a">
            <a:extLst>
              <a:ext uri="{FF2B5EF4-FFF2-40B4-BE49-F238E27FC236}">
                <a16:creationId xmlns:a16="http://schemas.microsoft.com/office/drawing/2014/main" id="{03CD02AD-A0B0-4461-82E4-ADE45F3505A9}"/>
              </a:ext>
            </a:extLst>
          </p:cNvPr>
          <p:cNvSpPr/>
          <p:nvPr/>
        </p:nvSpPr>
        <p:spPr>
          <a:xfrm>
            <a:off x="5009934" y="552607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5186471" y="559432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12" name="!!o4a">
            <a:extLst>
              <a:ext uri="{FF2B5EF4-FFF2-40B4-BE49-F238E27FC236}">
                <a16:creationId xmlns:a16="http://schemas.microsoft.com/office/drawing/2014/main" id="{03CD02AD-A0B0-4461-82E4-ADE45F3505A9}"/>
              </a:ext>
            </a:extLst>
          </p:cNvPr>
          <p:cNvSpPr/>
          <p:nvPr/>
        </p:nvSpPr>
        <p:spPr>
          <a:xfrm>
            <a:off x="8447838" y="5531824"/>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8623182" y="558090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ơ</a:t>
            </a:r>
          </a:p>
        </p:txBody>
      </p:sp>
      <p:sp>
        <p:nvSpPr>
          <p:cNvPr id="96" name="!!o4a">
            <a:extLst>
              <a:ext uri="{FF2B5EF4-FFF2-40B4-BE49-F238E27FC236}">
                <a16:creationId xmlns:a16="http://schemas.microsoft.com/office/drawing/2014/main" id="{03CD02AD-A0B0-4461-82E4-ADE45F3505A9}"/>
              </a:ext>
            </a:extLst>
          </p:cNvPr>
          <p:cNvSpPr/>
          <p:nvPr/>
        </p:nvSpPr>
        <p:spPr>
          <a:xfrm>
            <a:off x="3876953" y="553353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4052297" y="558260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98" name="!!o4a">
            <a:extLst>
              <a:ext uri="{FF2B5EF4-FFF2-40B4-BE49-F238E27FC236}">
                <a16:creationId xmlns:a16="http://schemas.microsoft.com/office/drawing/2014/main" id="{03CD02AD-A0B0-4461-82E4-ADE45F3505A9}"/>
              </a:ext>
            </a:extLst>
          </p:cNvPr>
          <p:cNvSpPr/>
          <p:nvPr/>
        </p:nvSpPr>
        <p:spPr>
          <a:xfrm>
            <a:off x="2729021" y="553353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4a">
            <a:extLst>
              <a:ext uri="{FF2B5EF4-FFF2-40B4-BE49-F238E27FC236}">
                <a16:creationId xmlns:a16="http://schemas.microsoft.com/office/drawing/2014/main" id="{7D7392F9-B328-40CF-A436-C3974F476E3C}"/>
              </a:ext>
            </a:extLst>
          </p:cNvPr>
          <p:cNvSpPr txBox="1"/>
          <p:nvPr/>
        </p:nvSpPr>
        <p:spPr>
          <a:xfrm>
            <a:off x="2878239" y="5596033"/>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1030" name="Picture 6" descr="Hình ảnh Thiết Kế Biểu Tượng Minh Họa Vector đường Sóng PNG , Khói, Sóng,  Lưu Lượng PNG và Vector với nền trong suốt để tải xuống miễn phí"/>
          <p:cNvPicPr>
            <a:picLocks noChangeAspect="1" noChangeArrowheads="1"/>
          </p:cNvPicPr>
          <p:nvPr/>
        </p:nvPicPr>
        <p:blipFill rotWithShape="1">
          <a:blip r:embed="rId19">
            <a:extLst>
              <a:ext uri="{28A0092B-C50C-407E-A947-70E740481C1C}">
                <a14:useLocalDpi xmlns:a14="http://schemas.microsoft.com/office/drawing/2010/main" val="0"/>
              </a:ext>
            </a:extLst>
          </a:blip>
          <a:srcRect t="21548" b="21880"/>
          <a:stretch/>
        </p:blipFill>
        <p:spPr bwMode="auto">
          <a:xfrm>
            <a:off x="7458400" y="1617222"/>
            <a:ext cx="3559633" cy="201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6"/>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8"/>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9"/>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60"/>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7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9"/>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80"/>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3"/>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5"/>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8"/>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9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9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4"/>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104"/>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500" fill="hold"/>
                                        <p:tgtEl>
                                          <p:spTgt spid="105"/>
                                        </p:tgtEl>
                                        <p:attrNameLst>
                                          <p:attrName>ppt_w</p:attrName>
                                        </p:attrNameLst>
                                      </p:cBhvr>
                                      <p:tavLst>
                                        <p:tav tm="0">
                                          <p:val>
                                            <p:fltVal val="0"/>
                                          </p:val>
                                        </p:tav>
                                        <p:tav tm="100000">
                                          <p:val>
                                            <p:strVal val="#ppt_w"/>
                                          </p:val>
                                        </p:tav>
                                      </p:tavLst>
                                    </p:anim>
                                    <p:anim calcmode="lin" valueType="num">
                                      <p:cBhvr>
                                        <p:cTn id="77" dur="500" fill="hold"/>
                                        <p:tgtEl>
                                          <p:spTgt spid="105"/>
                                        </p:tgtEl>
                                        <p:attrNameLst>
                                          <p:attrName>ppt_h</p:attrName>
                                        </p:attrNameLst>
                                      </p:cBhvr>
                                      <p:tavLst>
                                        <p:tav tm="0">
                                          <p:val>
                                            <p:fltVal val="0"/>
                                          </p:val>
                                        </p:tav>
                                        <p:tav tm="100000">
                                          <p:val>
                                            <p:strVal val="#ppt_h"/>
                                          </p:val>
                                        </p:tav>
                                      </p:tavLst>
                                    </p:anim>
                                    <p:animEffect transition="in" filter="fade">
                                      <p:cBhvr>
                                        <p:cTn id="78" dur="500"/>
                                        <p:tgtEl>
                                          <p:spTgt spid="105"/>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5"/>
                                        </p:tgtEl>
                                      </p:cBhvr>
                                    </p:animEffect>
                                    <p:animScale>
                                      <p:cBhvr>
                                        <p:cTn id="81"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0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 calcmode="lin" valueType="num">
                                      <p:cBhvr>
                                        <p:cTn id="87" dur="500" fill="hold"/>
                                        <p:tgtEl>
                                          <p:spTgt spid="107"/>
                                        </p:tgtEl>
                                        <p:attrNameLst>
                                          <p:attrName>ppt_w</p:attrName>
                                        </p:attrNameLst>
                                      </p:cBhvr>
                                      <p:tavLst>
                                        <p:tav tm="0">
                                          <p:val>
                                            <p:fltVal val="0"/>
                                          </p:val>
                                        </p:tav>
                                        <p:tav tm="100000">
                                          <p:val>
                                            <p:strVal val="#ppt_w"/>
                                          </p:val>
                                        </p:tav>
                                      </p:tavLst>
                                    </p:anim>
                                    <p:anim calcmode="lin" valueType="num">
                                      <p:cBhvr>
                                        <p:cTn id="88" dur="500" fill="hold"/>
                                        <p:tgtEl>
                                          <p:spTgt spid="107"/>
                                        </p:tgtEl>
                                        <p:attrNameLst>
                                          <p:attrName>ppt_h</p:attrName>
                                        </p:attrNameLst>
                                      </p:cBhvr>
                                      <p:tavLst>
                                        <p:tav tm="0">
                                          <p:val>
                                            <p:fltVal val="0"/>
                                          </p:val>
                                        </p:tav>
                                        <p:tav tm="100000">
                                          <p:val>
                                            <p:strVal val="#ppt_h"/>
                                          </p:val>
                                        </p:tav>
                                      </p:tavLst>
                                    </p:anim>
                                    <p:animEffect transition="in" filter="fade">
                                      <p:cBhvr>
                                        <p:cTn id="89" dur="500"/>
                                        <p:tgtEl>
                                          <p:spTgt spid="10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7"/>
                                        </p:tgtEl>
                                      </p:cBhvr>
                                    </p:animEffect>
                                    <p:animScale>
                                      <p:cBhvr>
                                        <p:cTn id="92"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93" restart="whenNotActive" fill="hold" evtFilter="cancelBubble" nodeType="interactiveSeq">
                <p:stCondLst>
                  <p:cond evt="onClick" delay="0">
                    <p:tgtEl>
                      <p:spTgt spid="11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13"/>
                                        </p:tgtEl>
                                        <p:attrNameLst>
                                          <p:attrName>style.visibility</p:attrName>
                                        </p:attrNameLst>
                                      </p:cBhvr>
                                      <p:to>
                                        <p:strVal val="visible"/>
                                      </p:to>
                                    </p:set>
                                    <p:anim calcmode="lin" valueType="num">
                                      <p:cBhvr>
                                        <p:cTn id="98" dur="500" fill="hold"/>
                                        <p:tgtEl>
                                          <p:spTgt spid="113"/>
                                        </p:tgtEl>
                                        <p:attrNameLst>
                                          <p:attrName>ppt_w</p:attrName>
                                        </p:attrNameLst>
                                      </p:cBhvr>
                                      <p:tavLst>
                                        <p:tav tm="0">
                                          <p:val>
                                            <p:fltVal val="0"/>
                                          </p:val>
                                        </p:tav>
                                        <p:tav tm="100000">
                                          <p:val>
                                            <p:strVal val="#ppt_w"/>
                                          </p:val>
                                        </p:tav>
                                      </p:tavLst>
                                    </p:anim>
                                    <p:anim calcmode="lin" valueType="num">
                                      <p:cBhvr>
                                        <p:cTn id="99" dur="500" fill="hold"/>
                                        <p:tgtEl>
                                          <p:spTgt spid="113"/>
                                        </p:tgtEl>
                                        <p:attrNameLst>
                                          <p:attrName>ppt_h</p:attrName>
                                        </p:attrNameLst>
                                      </p:cBhvr>
                                      <p:tavLst>
                                        <p:tav tm="0">
                                          <p:val>
                                            <p:fltVal val="0"/>
                                          </p:val>
                                        </p:tav>
                                        <p:tav tm="100000">
                                          <p:val>
                                            <p:strVal val="#ppt_h"/>
                                          </p:val>
                                        </p:tav>
                                      </p:tavLst>
                                    </p:anim>
                                    <p:animEffect transition="in" filter="fade">
                                      <p:cBhvr>
                                        <p:cTn id="100" dur="500"/>
                                        <p:tgtEl>
                                          <p:spTgt spid="113"/>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13"/>
                                        </p:tgtEl>
                                      </p:cBhvr>
                                    </p:animEffect>
                                    <p:animScale>
                                      <p:cBhvr>
                                        <p:cTn id="103"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15" restart="whenNotActive" fill="hold" evtFilter="cancelBubble" nodeType="interactiveSeq">
                <p:stCondLst>
                  <p:cond evt="onClick" delay="0">
                    <p:tgtEl>
                      <p:spTgt spid="9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0"/>
                                        </p:tgtEl>
                                        <p:attrNameLst>
                                          <p:attrName>style.visibility</p:attrName>
                                        </p:attrNameLst>
                                      </p:cBhvr>
                                      <p:to>
                                        <p:strVal val="visible"/>
                                      </p:to>
                                    </p:set>
                                    <p:anim calcmode="lin" valueType="num">
                                      <p:cBhvr>
                                        <p:cTn id="120" dur="500" fill="hold"/>
                                        <p:tgtEl>
                                          <p:spTgt spid="100"/>
                                        </p:tgtEl>
                                        <p:attrNameLst>
                                          <p:attrName>ppt_w</p:attrName>
                                        </p:attrNameLst>
                                      </p:cBhvr>
                                      <p:tavLst>
                                        <p:tav tm="0">
                                          <p:val>
                                            <p:fltVal val="0"/>
                                          </p:val>
                                        </p:tav>
                                        <p:tav tm="100000">
                                          <p:val>
                                            <p:strVal val="#ppt_w"/>
                                          </p:val>
                                        </p:tav>
                                      </p:tavLst>
                                    </p:anim>
                                    <p:anim calcmode="lin" valueType="num">
                                      <p:cBhvr>
                                        <p:cTn id="121" dur="500" fill="hold"/>
                                        <p:tgtEl>
                                          <p:spTgt spid="100"/>
                                        </p:tgtEl>
                                        <p:attrNameLst>
                                          <p:attrName>ppt_h</p:attrName>
                                        </p:attrNameLst>
                                      </p:cBhvr>
                                      <p:tavLst>
                                        <p:tav tm="0">
                                          <p:val>
                                            <p:fltVal val="0"/>
                                          </p:val>
                                        </p:tav>
                                        <p:tav tm="100000">
                                          <p:val>
                                            <p:strVal val="#ppt_h"/>
                                          </p:val>
                                        </p:tav>
                                      </p:tavLst>
                                    </p:anim>
                                    <p:animEffect transition="in" filter="fade">
                                      <p:cBhvr>
                                        <p:cTn id="122" dur="500"/>
                                        <p:tgtEl>
                                          <p:spTgt spid="10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0"/>
                                        </p:tgtEl>
                                      </p:cBhvr>
                                    </p:animEffect>
                                    <p:animScale>
                                      <p:cBhvr>
                                        <p:cTn id="125" dur="250" autoRev="1" fill="hold"/>
                                        <p:tgtEl>
                                          <p:spTgt spid="100"/>
                                        </p:tgtEl>
                                      </p:cBhvr>
                                      <p:by x="105000" y="105000"/>
                                    </p:animScale>
                                  </p:childTnLst>
                                </p:cTn>
                              </p:par>
                            </p:childTnLst>
                          </p:cTn>
                        </p:par>
                      </p:childTnLst>
                    </p:cTn>
                  </p:par>
                </p:childTnLst>
              </p:cTn>
              <p:nextCondLst>
                <p:cond evt="onClick" delay="0">
                  <p:tgtEl>
                    <p:spTgt spid="98"/>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2000250" y="5410200"/>
            <a:ext cx="8543108" cy="1335750"/>
          </a:xfrm>
          <a:prstGeom prst="rect">
            <a:avLst/>
          </a:prstGeom>
          <a:noFill/>
        </p:spPr>
        <p:txBody>
          <a:bodyPr wrap="square">
            <a:spAutoFit/>
          </a:bodyPr>
          <a:lstStyle/>
          <a:p>
            <a:pPr algn="ctr" defTabSz="685800">
              <a:lnSpc>
                <a:spcPct val="107000"/>
              </a:lnSpc>
              <a:spcAft>
                <a:spcPts val="600"/>
              </a:spcAft>
            </a:pPr>
            <a:r>
              <a:rPr lang="en-US" sz="2400" b="1">
                <a:solidFill>
                  <a:srgbClr val="FF0000"/>
                </a:solidFill>
                <a:latin typeface="Calibri" panose="020F0502020204030204" pitchFamily="34" charset="0"/>
                <a:ea typeface="Calibri" panose="020F0502020204030204" pitchFamily="34" charset="0"/>
              </a:rPr>
              <a:t>SƯU TẦM: ĐOÀN VĂN DOANH, NAM TRỰC, NAM ĐỊNH</a:t>
            </a:r>
            <a:endParaRPr lang="en-US" sz="900">
              <a:solidFill>
                <a:srgbClr val="FF0000"/>
              </a:solidFill>
              <a:latin typeface="Calibri" panose="020F0502020204030204" pitchFamily="34" charset="0"/>
              <a:ea typeface="Calibri" panose="020F0502020204030204" pitchFamily="34" charset="0"/>
            </a:endParaRPr>
          </a:p>
          <a:p>
            <a:pPr algn="ctr" defTabSz="685800">
              <a:lnSpc>
                <a:spcPct val="107000"/>
              </a:lnSpc>
              <a:spcAft>
                <a:spcPts val="600"/>
              </a:spcAft>
            </a:pPr>
            <a:r>
              <a:rPr lang="en-US" sz="1600" b="1">
                <a:solidFill>
                  <a:prstClr val="black"/>
                </a:solidFill>
                <a:latin typeface="Calibri" panose="020F0502020204030204" pitchFamily="34" charset="0"/>
                <a:ea typeface="Calibri" panose="020F0502020204030204" pitchFamily="34" charset="0"/>
              </a:rPr>
              <a:t>LINK NHÓM DÀNH CHO GV BỘ MÔN VẬT LÝ TRAO ĐỔI TÀI LIỆU VÀ CHUYÊN MÔN CT 2018</a:t>
            </a:r>
            <a:endParaRPr lang="en-US" sz="900">
              <a:solidFill>
                <a:prstClr val="black"/>
              </a:solidFill>
              <a:latin typeface="Calibri" panose="020F0502020204030204" pitchFamily="34" charset="0"/>
              <a:ea typeface="Calibri" panose="020F0502020204030204" pitchFamily="34" charset="0"/>
            </a:endParaRPr>
          </a:p>
          <a:p>
            <a:pPr algn="ctr" defTabSz="685800"/>
            <a:r>
              <a:rPr lang="en-US" sz="2800">
                <a:solidFill>
                  <a:srgbClr val="0563C1"/>
                </a:solidFill>
                <a:latin typeface="Calibri" panose="020F0502020204030204" pitchFamily="34" charset="0"/>
                <a:ea typeface="Calibri" panose="020F0502020204030204" pitchFamily="34" charset="0"/>
                <a:hlinkClick r:id="rId2"/>
              </a:rPr>
              <a:t>https://www.facebook.com/groups/299257004355186</a:t>
            </a:r>
            <a:endParaRPr lang="en-US" sz="2800">
              <a:solidFill>
                <a:prstClr val="black"/>
              </a:solidFill>
              <a:latin typeface="Calibri" panose="020F0502020204030204"/>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0" y="30996"/>
            <a:ext cx="12192000" cy="5379204"/>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endParaRPr lang="vi-VN"/>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endParaRPr lang="vi-VN"/>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AutoShape 8"/>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9" name="AutoShape 9"/>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10" name="Freeform 10"/>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Freeform 11"/>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endParaRPr lang="vi-VN"/>
          </a:p>
        </p:txBody>
      </p:sp>
      <p:sp>
        <p:nvSpPr>
          <p:cNvPr id="12" name="TextBox 12"/>
          <p:cNvSpPr txBox="1"/>
          <p:nvPr/>
        </p:nvSpPr>
        <p:spPr>
          <a:xfrm>
            <a:off x="3815450" y="885326"/>
            <a:ext cx="4567201" cy="1025537"/>
          </a:xfrm>
          <a:prstGeom prst="rect">
            <a:avLst/>
          </a:prstGeom>
        </p:spPr>
        <p:txBody>
          <a:bodyPr lIns="0" tIns="0" rIns="0" bIns="0" rtlCol="0" anchor="t">
            <a:spAutoFit/>
          </a:bodyPr>
          <a:lstStyle/>
          <a:p>
            <a:pPr algn="ctr">
              <a:lnSpc>
                <a:spcPts val="8587"/>
              </a:lnSpc>
            </a:pP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Cách</a:t>
            </a:r>
            <a:r>
              <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chơi</a:t>
            </a:r>
            <a:endPar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6154" y="2516208"/>
            <a:ext cx="9425294" cy="2913555"/>
          </a:xfrm>
          <a:prstGeom prst="rect">
            <a:avLst/>
          </a:prstGeom>
        </p:spPr>
        <p:txBody>
          <a:bodyPr wrap="square" lIns="0" tIns="0" rIns="0" bIns="0" rtlCol="0" anchor="t">
            <a:spAutoFit/>
          </a:bodyPr>
          <a:lstStyle/>
          <a:p>
            <a:pPr algn="ctr"/>
            <a:r>
              <a:rPr lang="en-US" sz="3200" b="1" dirty="0" err="1">
                <a:solidFill>
                  <a:srgbClr val="000000"/>
                </a:solidFill>
                <a:latin typeface="Times New Roman" panose="02020603050405020304" pitchFamily="18" charset="0"/>
                <a:cs typeface="Times New Roman" panose="02020603050405020304" pitchFamily="18" charset="0"/>
              </a:rPr>
              <a:t>Chọn</a:t>
            </a:r>
            <a:r>
              <a:rPr lang="en-US" sz="3200" b="1" dirty="0">
                <a:solidFill>
                  <a:srgbClr val="000000"/>
                </a:solidFill>
                <a:latin typeface="Times New Roman" panose="02020603050405020304" pitchFamily="18" charset="0"/>
                <a:cs typeface="Times New Roman" panose="02020603050405020304" pitchFamily="18" charset="0"/>
              </a:rPr>
              <a:t> 1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điền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vào</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hoàn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tất</a:t>
            </a:r>
            <a:r>
              <a:rPr lang="en-US" sz="3200" b="1" dirty="0">
                <a:solidFill>
                  <a:srgbClr val="000000"/>
                </a:solidFill>
                <a:latin typeface="Times New Roman" panose="02020603050405020304" pitchFamily="18" charset="0"/>
                <a:cs typeface="Times New Roman" panose="02020603050405020304" pitchFamily="18" charset="0"/>
              </a:rPr>
              <a:t> 8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tìm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từ</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khóa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a:t>
            </a:r>
          </a:p>
          <a:p>
            <a:pPr algn="ctr"/>
            <a:endParaRPr lang="en-US" sz="2933" dirty="0">
              <a:solidFill>
                <a:srgbClr val="000000"/>
              </a:solidFill>
              <a:latin typeface="Quicksand Bold"/>
            </a:endParaRPr>
          </a:p>
          <a:p>
            <a:pPr algn="ctr"/>
            <a:r>
              <a:rPr lang="en-US" sz="3200" dirty="0" err="1">
                <a:solidFill>
                  <a:schemeClr val="accent3">
                    <a:lumMod val="50000"/>
                  </a:schemeClr>
                </a:solidFill>
                <a:latin typeface="Averta Std ExtraBold" panose="00000900000000000000" pitchFamily="50" charset="0"/>
              </a:rPr>
              <a:t>Câu</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trả</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lời</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dirty="0">
                <a:solidFill>
                  <a:srgbClr val="C00000"/>
                </a:solidFill>
                <a:latin typeface="Averta Std ExtraBold" panose="00000900000000000000" pitchFamily="50" charset="0"/>
              </a:rPr>
              <a:t>+1đ</a:t>
            </a:r>
          </a:p>
          <a:p>
            <a:pPr algn="ctr"/>
            <a:r>
              <a:rPr lang="en-US" sz="3200" dirty="0" err="1">
                <a:solidFill>
                  <a:schemeClr val="accent3">
                    <a:lumMod val="50000"/>
                  </a:schemeClr>
                </a:solidFill>
                <a:latin typeface="Averta Std ExtraBold" panose="00000900000000000000" pitchFamily="50" charset="0"/>
              </a:rPr>
              <a:t>Từ</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khóa</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b="1" dirty="0">
                <a:solidFill>
                  <a:srgbClr val="C00000"/>
                </a:solidFill>
                <a:latin typeface="Averta Std ExtraBold" panose="00000900000000000000" pitchFamily="50" charset="0"/>
              </a:rPr>
              <a:t>+3đ</a:t>
            </a:r>
          </a:p>
          <a:p>
            <a:pPr algn="ctr"/>
            <a:endParaRPr lang="en-US" sz="3200" dirty="0">
              <a:solidFill>
                <a:srgbClr val="000000"/>
              </a:solidFill>
              <a:latin typeface="Quicksand Bold"/>
            </a:endParaRPr>
          </a:p>
        </p:txBody>
      </p:sp>
      <p:sp>
        <p:nvSpPr>
          <p:cNvPr id="15" name="Freeform 5"/>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2" name="click.wav"/>
          </p:stSnd>
        </p:sndAc>
      </p:transition>
    </mc:Choice>
    <mc:Fallback xmlns="">
      <p:transition spd="slow">
        <p:fade/>
        <p:sndAc>
          <p:stSnd>
            <p:snd r:embed="rId8" name="click.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7" name="Freeform 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8" name="Freeform 8"/>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9" name="TextBox 9"/>
          <p:cNvSpPr txBox="1"/>
          <p:nvPr/>
        </p:nvSpPr>
        <p:spPr>
          <a:xfrm>
            <a:off x="4677018" y="2597625"/>
            <a:ext cx="2837965" cy="1282402"/>
          </a:xfrm>
          <a:prstGeom prst="rect">
            <a:avLst/>
          </a:prstGeom>
        </p:spPr>
        <p:txBody>
          <a:bodyPr lIns="0" tIns="0" rIns="0" bIns="0" rtlCol="0" anchor="t">
            <a:spAutoFit/>
          </a:bodyPr>
          <a:lstStyle/>
          <a:p>
            <a:pPr algn="ctr">
              <a:lnSpc>
                <a:spcPts val="4966"/>
              </a:lnSpc>
            </a:pPr>
            <a:r>
              <a:rPr lang="en-US" sz="4869" dirty="0">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001510" y="8304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443" y="943070"/>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1182" y="989935"/>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001510" y="15657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443" y="1678383"/>
            <a:ext cx="254834" cy="295514"/>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1182" y="1725250"/>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993672" y="4519159"/>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6605" y="4631752"/>
            <a:ext cx="254834" cy="295514"/>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3344" y="4678619"/>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003197" y="377533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130" y="3887929"/>
            <a:ext cx="254834" cy="295514"/>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2869" y="3934796"/>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994205" y="30162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138" y="3128870"/>
            <a:ext cx="254834" cy="295514"/>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3877" y="3175737"/>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994205" y="228268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138" y="2395278"/>
            <a:ext cx="254834" cy="295514"/>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3877" y="2442145"/>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996111" y="527250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044" y="5385100"/>
            <a:ext cx="254834" cy="295514"/>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5783" y="543196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983411" y="6020723"/>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6344" y="6133316"/>
            <a:ext cx="254834" cy="295514"/>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3083" y="6180183"/>
            <a:ext cx="310145" cy="201781"/>
          </a:xfrm>
          <a:prstGeom prst="rect">
            <a:avLst/>
          </a:prstGeom>
        </p:spPr>
      </p:pic>
      <p:sp>
        <p:nvSpPr>
          <p:cNvPr id="4" name="Rounded Rectangle 3"/>
          <p:cNvSpPr/>
          <p:nvPr/>
        </p:nvSpPr>
        <p:spPr>
          <a:xfrm>
            <a:off x="5259106" y="898954"/>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259597" y="161283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5259597" y="233219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5259106" y="3041432"/>
            <a:ext cx="627915" cy="63093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5259597" y="375788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5259595" y="445922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5259596" y="518649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259598" y="590940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d">
            <a:extLst>
              <a:ext uri="{FF2B5EF4-FFF2-40B4-BE49-F238E27FC236}">
                <a16:creationId xmlns:a16="http://schemas.microsoft.com/office/drawing/2014/main" id="{E1DD5BC0-8741-4818-896B-6C8355D3C1FC}"/>
              </a:ext>
            </a:extLst>
          </p:cNvPr>
          <p:cNvSpPr txBox="1"/>
          <p:nvPr/>
        </p:nvSpPr>
        <p:spPr>
          <a:xfrm>
            <a:off x="5337361" y="92282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241" name="!!6d">
            <a:extLst>
              <a:ext uri="{FF2B5EF4-FFF2-40B4-BE49-F238E27FC236}">
                <a16:creationId xmlns:a16="http://schemas.microsoft.com/office/drawing/2014/main" id="{E1DD5BC0-8741-4818-896B-6C8355D3C1FC}"/>
              </a:ext>
            </a:extLst>
          </p:cNvPr>
          <p:cNvSpPr txBox="1"/>
          <p:nvPr/>
        </p:nvSpPr>
        <p:spPr>
          <a:xfrm>
            <a:off x="5337361" y="1632362"/>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53" name="!!6d">
            <a:extLst>
              <a:ext uri="{FF2B5EF4-FFF2-40B4-BE49-F238E27FC236}">
                <a16:creationId xmlns:a16="http://schemas.microsoft.com/office/drawing/2014/main" id="{E1DD5BC0-8741-4818-896B-6C8355D3C1FC}"/>
              </a:ext>
            </a:extLst>
          </p:cNvPr>
          <p:cNvSpPr txBox="1"/>
          <p:nvPr/>
        </p:nvSpPr>
        <p:spPr>
          <a:xfrm>
            <a:off x="5337361" y="234189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54" name="!!6d">
            <a:extLst>
              <a:ext uri="{FF2B5EF4-FFF2-40B4-BE49-F238E27FC236}">
                <a16:creationId xmlns:a16="http://schemas.microsoft.com/office/drawing/2014/main" id="{E1DD5BC0-8741-4818-896B-6C8355D3C1FC}"/>
              </a:ext>
            </a:extLst>
          </p:cNvPr>
          <p:cNvSpPr txBox="1"/>
          <p:nvPr/>
        </p:nvSpPr>
        <p:spPr>
          <a:xfrm>
            <a:off x="5337361" y="3074294"/>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55" name="!!6d">
            <a:extLst>
              <a:ext uri="{FF2B5EF4-FFF2-40B4-BE49-F238E27FC236}">
                <a16:creationId xmlns:a16="http://schemas.microsoft.com/office/drawing/2014/main" id="{E1DD5BC0-8741-4818-896B-6C8355D3C1FC}"/>
              </a:ext>
            </a:extLst>
          </p:cNvPr>
          <p:cNvSpPr txBox="1"/>
          <p:nvPr/>
        </p:nvSpPr>
        <p:spPr>
          <a:xfrm>
            <a:off x="5337361" y="377974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56" name="!!6d">
            <a:extLst>
              <a:ext uri="{FF2B5EF4-FFF2-40B4-BE49-F238E27FC236}">
                <a16:creationId xmlns:a16="http://schemas.microsoft.com/office/drawing/2014/main" id="{E1DD5BC0-8741-4818-896B-6C8355D3C1FC}"/>
              </a:ext>
            </a:extLst>
          </p:cNvPr>
          <p:cNvSpPr txBox="1"/>
          <p:nvPr/>
        </p:nvSpPr>
        <p:spPr>
          <a:xfrm>
            <a:off x="5329687" y="448943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57" name="!!6d">
            <a:extLst>
              <a:ext uri="{FF2B5EF4-FFF2-40B4-BE49-F238E27FC236}">
                <a16:creationId xmlns:a16="http://schemas.microsoft.com/office/drawing/2014/main" id="{E1DD5BC0-8741-4818-896B-6C8355D3C1FC}"/>
              </a:ext>
            </a:extLst>
          </p:cNvPr>
          <p:cNvSpPr txBox="1"/>
          <p:nvPr/>
        </p:nvSpPr>
        <p:spPr>
          <a:xfrm>
            <a:off x="5337361" y="520428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58" name="!!6d">
            <a:extLst>
              <a:ext uri="{FF2B5EF4-FFF2-40B4-BE49-F238E27FC236}">
                <a16:creationId xmlns:a16="http://schemas.microsoft.com/office/drawing/2014/main" id="{E1DD5BC0-8741-4818-896B-6C8355D3C1FC}"/>
              </a:ext>
            </a:extLst>
          </p:cNvPr>
          <p:cNvSpPr txBox="1"/>
          <p:nvPr/>
        </p:nvSpPr>
        <p:spPr>
          <a:xfrm>
            <a:off x="5329687" y="592727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57" name="Rounded Rectangle 156"/>
          <p:cNvSpPr/>
          <p:nvPr/>
        </p:nvSpPr>
        <p:spPr>
          <a:xfrm>
            <a:off x="9009178" y="89896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4510397" y="161283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4509906"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8260469"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4510395" y="44592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4510398"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6d">
            <a:extLst>
              <a:ext uri="{FF2B5EF4-FFF2-40B4-BE49-F238E27FC236}">
                <a16:creationId xmlns:a16="http://schemas.microsoft.com/office/drawing/2014/main" id="{E1DD5BC0-8741-4818-896B-6C8355D3C1FC}"/>
              </a:ext>
            </a:extLst>
          </p:cNvPr>
          <p:cNvSpPr txBox="1"/>
          <p:nvPr/>
        </p:nvSpPr>
        <p:spPr>
          <a:xfrm>
            <a:off x="9087433" y="92284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85" name="!!6d">
            <a:extLst>
              <a:ext uri="{FF2B5EF4-FFF2-40B4-BE49-F238E27FC236}">
                <a16:creationId xmlns:a16="http://schemas.microsoft.com/office/drawing/2014/main" id="{E1DD5BC0-8741-4818-896B-6C8355D3C1FC}"/>
              </a:ext>
            </a:extLst>
          </p:cNvPr>
          <p:cNvSpPr txBox="1"/>
          <p:nvPr/>
        </p:nvSpPr>
        <p:spPr>
          <a:xfrm>
            <a:off x="4588161" y="163236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196" name="!!6d">
            <a:extLst>
              <a:ext uri="{FF2B5EF4-FFF2-40B4-BE49-F238E27FC236}">
                <a16:creationId xmlns:a16="http://schemas.microsoft.com/office/drawing/2014/main" id="{E1DD5BC0-8741-4818-896B-6C8355D3C1FC}"/>
              </a:ext>
            </a:extLst>
          </p:cNvPr>
          <p:cNvSpPr txBox="1"/>
          <p:nvPr/>
        </p:nvSpPr>
        <p:spPr>
          <a:xfrm>
            <a:off x="4588161"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97" name="!!6d">
            <a:extLst>
              <a:ext uri="{FF2B5EF4-FFF2-40B4-BE49-F238E27FC236}">
                <a16:creationId xmlns:a16="http://schemas.microsoft.com/office/drawing/2014/main" id="{E1DD5BC0-8741-4818-896B-6C8355D3C1FC}"/>
              </a:ext>
            </a:extLst>
          </p:cNvPr>
          <p:cNvSpPr txBox="1"/>
          <p:nvPr/>
        </p:nvSpPr>
        <p:spPr>
          <a:xfrm>
            <a:off x="8338233"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08" name="!!6d">
            <a:extLst>
              <a:ext uri="{FF2B5EF4-FFF2-40B4-BE49-F238E27FC236}">
                <a16:creationId xmlns:a16="http://schemas.microsoft.com/office/drawing/2014/main" id="{E1DD5BC0-8741-4818-896B-6C8355D3C1FC}"/>
              </a:ext>
            </a:extLst>
          </p:cNvPr>
          <p:cNvSpPr txBox="1"/>
          <p:nvPr/>
        </p:nvSpPr>
        <p:spPr>
          <a:xfrm>
            <a:off x="4580487" y="44894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11" name="!!6d">
            <a:extLst>
              <a:ext uri="{FF2B5EF4-FFF2-40B4-BE49-F238E27FC236}">
                <a16:creationId xmlns:a16="http://schemas.microsoft.com/office/drawing/2014/main" id="{E1DD5BC0-8741-4818-896B-6C8355D3C1FC}"/>
              </a:ext>
            </a:extLst>
          </p:cNvPr>
          <p:cNvSpPr txBox="1"/>
          <p:nvPr/>
        </p:nvSpPr>
        <p:spPr>
          <a:xfrm>
            <a:off x="4580487"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13" name="Rounded Rectangle 212"/>
          <p:cNvSpPr/>
          <p:nvPr/>
        </p:nvSpPr>
        <p:spPr>
          <a:xfrm>
            <a:off x="8259978" y="89896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a:off x="3760706"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224"/>
          <p:cNvSpPr/>
          <p:nvPr/>
        </p:nvSpPr>
        <p:spPr>
          <a:xfrm>
            <a:off x="9737841" y="446807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3761198"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6d">
            <a:extLst>
              <a:ext uri="{FF2B5EF4-FFF2-40B4-BE49-F238E27FC236}">
                <a16:creationId xmlns:a16="http://schemas.microsoft.com/office/drawing/2014/main" id="{E1DD5BC0-8741-4818-896B-6C8355D3C1FC}"/>
              </a:ext>
            </a:extLst>
          </p:cNvPr>
          <p:cNvSpPr txBox="1"/>
          <p:nvPr/>
        </p:nvSpPr>
        <p:spPr>
          <a:xfrm>
            <a:off x="8338233" y="92284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239" name="!!6d">
            <a:extLst>
              <a:ext uri="{FF2B5EF4-FFF2-40B4-BE49-F238E27FC236}">
                <a16:creationId xmlns:a16="http://schemas.microsoft.com/office/drawing/2014/main" id="{E1DD5BC0-8741-4818-896B-6C8355D3C1FC}"/>
              </a:ext>
            </a:extLst>
          </p:cNvPr>
          <p:cNvSpPr txBox="1"/>
          <p:nvPr/>
        </p:nvSpPr>
        <p:spPr>
          <a:xfrm>
            <a:off x="3838961"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60" name="!!6d">
            <a:extLst>
              <a:ext uri="{FF2B5EF4-FFF2-40B4-BE49-F238E27FC236}">
                <a16:creationId xmlns:a16="http://schemas.microsoft.com/office/drawing/2014/main" id="{E1DD5BC0-8741-4818-896B-6C8355D3C1FC}"/>
              </a:ext>
            </a:extLst>
          </p:cNvPr>
          <p:cNvSpPr txBox="1"/>
          <p:nvPr/>
        </p:nvSpPr>
        <p:spPr>
          <a:xfrm>
            <a:off x="9807933" y="449828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71" name="!!6d">
            <a:extLst>
              <a:ext uri="{FF2B5EF4-FFF2-40B4-BE49-F238E27FC236}">
                <a16:creationId xmlns:a16="http://schemas.microsoft.com/office/drawing/2014/main" id="{E1DD5BC0-8741-4818-896B-6C8355D3C1FC}"/>
              </a:ext>
            </a:extLst>
          </p:cNvPr>
          <p:cNvSpPr txBox="1"/>
          <p:nvPr/>
        </p:nvSpPr>
        <p:spPr>
          <a:xfrm>
            <a:off x="3831287"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315" name="Rounded Rectangle 314"/>
          <p:cNvSpPr/>
          <p:nvPr/>
        </p:nvSpPr>
        <p:spPr>
          <a:xfrm>
            <a:off x="8260468"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6d">
            <a:extLst>
              <a:ext uri="{FF2B5EF4-FFF2-40B4-BE49-F238E27FC236}">
                <a16:creationId xmlns:a16="http://schemas.microsoft.com/office/drawing/2014/main" id="{E1DD5BC0-8741-4818-896B-6C8355D3C1FC}"/>
              </a:ext>
            </a:extLst>
          </p:cNvPr>
          <p:cNvSpPr txBox="1"/>
          <p:nvPr/>
        </p:nvSpPr>
        <p:spPr>
          <a:xfrm>
            <a:off x="8338233"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26" name="Rounded Rectangle 325"/>
          <p:cNvSpPr/>
          <p:nvPr/>
        </p:nvSpPr>
        <p:spPr>
          <a:xfrm>
            <a:off x="7510778"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329"/>
          <p:cNvSpPr/>
          <p:nvPr/>
        </p:nvSpPr>
        <p:spPr>
          <a:xfrm>
            <a:off x="7511269"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a:off x="7511268"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333"/>
          <p:cNvSpPr/>
          <p:nvPr/>
        </p:nvSpPr>
        <p:spPr>
          <a:xfrm>
            <a:off x="7511270"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6d">
            <a:extLst>
              <a:ext uri="{FF2B5EF4-FFF2-40B4-BE49-F238E27FC236}">
                <a16:creationId xmlns:a16="http://schemas.microsoft.com/office/drawing/2014/main" id="{E1DD5BC0-8741-4818-896B-6C8355D3C1FC}"/>
              </a:ext>
            </a:extLst>
          </p:cNvPr>
          <p:cNvSpPr txBox="1"/>
          <p:nvPr/>
        </p:nvSpPr>
        <p:spPr>
          <a:xfrm>
            <a:off x="7589033"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39" name="!!6d">
            <a:extLst>
              <a:ext uri="{FF2B5EF4-FFF2-40B4-BE49-F238E27FC236}">
                <a16:creationId xmlns:a16="http://schemas.microsoft.com/office/drawing/2014/main" id="{E1DD5BC0-8741-4818-896B-6C8355D3C1FC}"/>
              </a:ext>
            </a:extLst>
          </p:cNvPr>
          <p:cNvSpPr txBox="1"/>
          <p:nvPr/>
        </p:nvSpPr>
        <p:spPr>
          <a:xfrm>
            <a:off x="7589033"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341" name="!!6d">
            <a:extLst>
              <a:ext uri="{FF2B5EF4-FFF2-40B4-BE49-F238E27FC236}">
                <a16:creationId xmlns:a16="http://schemas.microsoft.com/office/drawing/2014/main" id="{E1DD5BC0-8741-4818-896B-6C8355D3C1FC}"/>
              </a:ext>
            </a:extLst>
          </p:cNvPr>
          <p:cNvSpPr txBox="1"/>
          <p:nvPr/>
        </p:nvSpPr>
        <p:spPr>
          <a:xfrm>
            <a:off x="7589033"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342" name="!!6d">
            <a:extLst>
              <a:ext uri="{FF2B5EF4-FFF2-40B4-BE49-F238E27FC236}">
                <a16:creationId xmlns:a16="http://schemas.microsoft.com/office/drawing/2014/main" id="{E1DD5BC0-8741-4818-896B-6C8355D3C1FC}"/>
              </a:ext>
            </a:extLst>
          </p:cNvPr>
          <p:cNvSpPr txBox="1"/>
          <p:nvPr/>
        </p:nvSpPr>
        <p:spPr>
          <a:xfrm>
            <a:off x="7581359"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43" name="Rounded Rectangle 342"/>
          <p:cNvSpPr/>
          <p:nvPr/>
        </p:nvSpPr>
        <p:spPr>
          <a:xfrm>
            <a:off x="6761578"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ed Rectangle 344"/>
          <p:cNvSpPr/>
          <p:nvPr/>
        </p:nvSpPr>
        <p:spPr>
          <a:xfrm>
            <a:off x="6762069"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ounded Rectangle 345"/>
          <p:cNvSpPr/>
          <p:nvPr/>
        </p:nvSpPr>
        <p:spPr>
          <a:xfrm>
            <a:off x="6761578"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346"/>
          <p:cNvSpPr/>
          <p:nvPr/>
        </p:nvSpPr>
        <p:spPr>
          <a:xfrm>
            <a:off x="6762069"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6762068"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a:off x="6762070"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6d">
            <a:extLst>
              <a:ext uri="{FF2B5EF4-FFF2-40B4-BE49-F238E27FC236}">
                <a16:creationId xmlns:a16="http://schemas.microsoft.com/office/drawing/2014/main" id="{E1DD5BC0-8741-4818-896B-6C8355D3C1FC}"/>
              </a:ext>
            </a:extLst>
          </p:cNvPr>
          <p:cNvSpPr txBox="1"/>
          <p:nvPr/>
        </p:nvSpPr>
        <p:spPr>
          <a:xfrm>
            <a:off x="6839833"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3" name="!!6d">
            <a:extLst>
              <a:ext uri="{FF2B5EF4-FFF2-40B4-BE49-F238E27FC236}">
                <a16:creationId xmlns:a16="http://schemas.microsoft.com/office/drawing/2014/main" id="{E1DD5BC0-8741-4818-896B-6C8355D3C1FC}"/>
              </a:ext>
            </a:extLst>
          </p:cNvPr>
          <p:cNvSpPr txBox="1"/>
          <p:nvPr/>
        </p:nvSpPr>
        <p:spPr>
          <a:xfrm>
            <a:off x="6839833" y="2341898"/>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354" name="!!6d">
            <a:extLst>
              <a:ext uri="{FF2B5EF4-FFF2-40B4-BE49-F238E27FC236}">
                <a16:creationId xmlns:a16="http://schemas.microsoft.com/office/drawing/2014/main" id="{E1DD5BC0-8741-4818-896B-6C8355D3C1FC}"/>
              </a:ext>
            </a:extLst>
          </p:cNvPr>
          <p:cNvSpPr txBox="1"/>
          <p:nvPr/>
        </p:nvSpPr>
        <p:spPr>
          <a:xfrm>
            <a:off x="6839833"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355" name="!!6d">
            <a:extLst>
              <a:ext uri="{FF2B5EF4-FFF2-40B4-BE49-F238E27FC236}">
                <a16:creationId xmlns:a16="http://schemas.microsoft.com/office/drawing/2014/main" id="{E1DD5BC0-8741-4818-896B-6C8355D3C1FC}"/>
              </a:ext>
            </a:extLst>
          </p:cNvPr>
          <p:cNvSpPr txBox="1"/>
          <p:nvPr/>
        </p:nvSpPr>
        <p:spPr>
          <a:xfrm>
            <a:off x="6839833"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57" name="!!6d">
            <a:extLst>
              <a:ext uri="{FF2B5EF4-FFF2-40B4-BE49-F238E27FC236}">
                <a16:creationId xmlns:a16="http://schemas.microsoft.com/office/drawing/2014/main" id="{E1DD5BC0-8741-4818-896B-6C8355D3C1FC}"/>
              </a:ext>
            </a:extLst>
          </p:cNvPr>
          <p:cNvSpPr txBox="1"/>
          <p:nvPr/>
        </p:nvSpPr>
        <p:spPr>
          <a:xfrm>
            <a:off x="6839833"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58" name="!!6d">
            <a:extLst>
              <a:ext uri="{FF2B5EF4-FFF2-40B4-BE49-F238E27FC236}">
                <a16:creationId xmlns:a16="http://schemas.microsoft.com/office/drawing/2014/main" id="{E1DD5BC0-8741-4818-896B-6C8355D3C1FC}"/>
              </a:ext>
            </a:extLst>
          </p:cNvPr>
          <p:cNvSpPr txBox="1"/>
          <p:nvPr/>
        </p:nvSpPr>
        <p:spPr>
          <a:xfrm>
            <a:off x="6832159"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59" name="Rounded Rectangle 358"/>
          <p:cNvSpPr/>
          <p:nvPr/>
        </p:nvSpPr>
        <p:spPr>
          <a:xfrm>
            <a:off x="6012378"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359"/>
          <p:cNvSpPr/>
          <p:nvPr/>
        </p:nvSpPr>
        <p:spPr>
          <a:xfrm>
            <a:off x="6012869" y="161283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ounded Rectangle 360"/>
          <p:cNvSpPr/>
          <p:nvPr/>
        </p:nvSpPr>
        <p:spPr>
          <a:xfrm>
            <a:off x="6012869"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6012378"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362"/>
          <p:cNvSpPr/>
          <p:nvPr/>
        </p:nvSpPr>
        <p:spPr>
          <a:xfrm>
            <a:off x="6012869"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a:off x="6012868"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365"/>
          <p:cNvSpPr/>
          <p:nvPr/>
        </p:nvSpPr>
        <p:spPr>
          <a:xfrm>
            <a:off x="6012870"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d">
            <a:extLst>
              <a:ext uri="{FF2B5EF4-FFF2-40B4-BE49-F238E27FC236}">
                <a16:creationId xmlns:a16="http://schemas.microsoft.com/office/drawing/2014/main" id="{E1DD5BC0-8741-4818-896B-6C8355D3C1FC}"/>
              </a:ext>
            </a:extLst>
          </p:cNvPr>
          <p:cNvSpPr txBox="1"/>
          <p:nvPr/>
        </p:nvSpPr>
        <p:spPr>
          <a:xfrm>
            <a:off x="6090633"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68" name="!!6d">
            <a:extLst>
              <a:ext uri="{FF2B5EF4-FFF2-40B4-BE49-F238E27FC236}">
                <a16:creationId xmlns:a16="http://schemas.microsoft.com/office/drawing/2014/main" id="{E1DD5BC0-8741-4818-896B-6C8355D3C1FC}"/>
              </a:ext>
            </a:extLst>
          </p:cNvPr>
          <p:cNvSpPr txBox="1"/>
          <p:nvPr/>
        </p:nvSpPr>
        <p:spPr>
          <a:xfrm>
            <a:off x="6090633" y="163236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69" name="!!6d">
            <a:extLst>
              <a:ext uri="{FF2B5EF4-FFF2-40B4-BE49-F238E27FC236}">
                <a16:creationId xmlns:a16="http://schemas.microsoft.com/office/drawing/2014/main" id="{E1DD5BC0-8741-4818-896B-6C8355D3C1FC}"/>
              </a:ext>
            </a:extLst>
          </p:cNvPr>
          <p:cNvSpPr txBox="1"/>
          <p:nvPr/>
        </p:nvSpPr>
        <p:spPr>
          <a:xfrm>
            <a:off x="6090633" y="234189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70" name="!!6d">
            <a:extLst>
              <a:ext uri="{FF2B5EF4-FFF2-40B4-BE49-F238E27FC236}">
                <a16:creationId xmlns:a16="http://schemas.microsoft.com/office/drawing/2014/main" id="{E1DD5BC0-8741-4818-896B-6C8355D3C1FC}"/>
              </a:ext>
            </a:extLst>
          </p:cNvPr>
          <p:cNvSpPr txBox="1"/>
          <p:nvPr/>
        </p:nvSpPr>
        <p:spPr>
          <a:xfrm>
            <a:off x="6090633"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371" name="!!6d">
            <a:extLst>
              <a:ext uri="{FF2B5EF4-FFF2-40B4-BE49-F238E27FC236}">
                <a16:creationId xmlns:a16="http://schemas.microsoft.com/office/drawing/2014/main" id="{E1DD5BC0-8741-4818-896B-6C8355D3C1FC}"/>
              </a:ext>
            </a:extLst>
          </p:cNvPr>
          <p:cNvSpPr txBox="1"/>
          <p:nvPr/>
        </p:nvSpPr>
        <p:spPr>
          <a:xfrm>
            <a:off x="6090633"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73" name="!!6d">
            <a:extLst>
              <a:ext uri="{FF2B5EF4-FFF2-40B4-BE49-F238E27FC236}">
                <a16:creationId xmlns:a16="http://schemas.microsoft.com/office/drawing/2014/main" id="{E1DD5BC0-8741-4818-896B-6C8355D3C1FC}"/>
              </a:ext>
            </a:extLst>
          </p:cNvPr>
          <p:cNvSpPr txBox="1"/>
          <p:nvPr/>
        </p:nvSpPr>
        <p:spPr>
          <a:xfrm>
            <a:off x="6090633"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74" name="!!6d">
            <a:extLst>
              <a:ext uri="{FF2B5EF4-FFF2-40B4-BE49-F238E27FC236}">
                <a16:creationId xmlns:a16="http://schemas.microsoft.com/office/drawing/2014/main" id="{E1DD5BC0-8741-4818-896B-6C8355D3C1FC}"/>
              </a:ext>
            </a:extLst>
          </p:cNvPr>
          <p:cNvSpPr txBox="1"/>
          <p:nvPr/>
        </p:nvSpPr>
        <p:spPr>
          <a:xfrm>
            <a:off x="6082959"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66" name="Rounded Rectangle 165"/>
          <p:cNvSpPr/>
          <p:nvPr/>
        </p:nvSpPr>
        <p:spPr>
          <a:xfrm>
            <a:off x="6762069" y="161511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6d">
            <a:extLst>
              <a:ext uri="{FF2B5EF4-FFF2-40B4-BE49-F238E27FC236}">
                <a16:creationId xmlns:a16="http://schemas.microsoft.com/office/drawing/2014/main" id="{E1DD5BC0-8741-4818-896B-6C8355D3C1FC}"/>
              </a:ext>
            </a:extLst>
          </p:cNvPr>
          <p:cNvSpPr txBox="1"/>
          <p:nvPr/>
        </p:nvSpPr>
        <p:spPr>
          <a:xfrm>
            <a:off x="6839833" y="163464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68" name="Rounded Rectangle 167"/>
          <p:cNvSpPr/>
          <p:nvPr/>
        </p:nvSpPr>
        <p:spPr>
          <a:xfrm>
            <a:off x="7511269" y="160667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6d">
            <a:extLst>
              <a:ext uri="{FF2B5EF4-FFF2-40B4-BE49-F238E27FC236}">
                <a16:creationId xmlns:a16="http://schemas.microsoft.com/office/drawing/2014/main" id="{E1DD5BC0-8741-4818-896B-6C8355D3C1FC}"/>
              </a:ext>
            </a:extLst>
          </p:cNvPr>
          <p:cNvSpPr txBox="1"/>
          <p:nvPr/>
        </p:nvSpPr>
        <p:spPr>
          <a:xfrm>
            <a:off x="7589033" y="162620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73" name="Rounded Rectangle 172"/>
          <p:cNvSpPr/>
          <p:nvPr/>
        </p:nvSpPr>
        <p:spPr>
          <a:xfrm>
            <a:off x="8260469" y="160895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d">
            <a:extLst>
              <a:ext uri="{FF2B5EF4-FFF2-40B4-BE49-F238E27FC236}">
                <a16:creationId xmlns:a16="http://schemas.microsoft.com/office/drawing/2014/main" id="{E1DD5BC0-8741-4818-896B-6C8355D3C1FC}"/>
              </a:ext>
            </a:extLst>
          </p:cNvPr>
          <p:cNvSpPr txBox="1"/>
          <p:nvPr/>
        </p:nvSpPr>
        <p:spPr>
          <a:xfrm>
            <a:off x="8338233" y="162849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75" name="Rounded Rectangle 174"/>
          <p:cNvSpPr/>
          <p:nvPr/>
        </p:nvSpPr>
        <p:spPr>
          <a:xfrm>
            <a:off x="9005086" y="161730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d">
            <a:extLst>
              <a:ext uri="{FF2B5EF4-FFF2-40B4-BE49-F238E27FC236}">
                <a16:creationId xmlns:a16="http://schemas.microsoft.com/office/drawing/2014/main" id="{E1DD5BC0-8741-4818-896B-6C8355D3C1FC}"/>
              </a:ext>
            </a:extLst>
          </p:cNvPr>
          <p:cNvSpPr txBox="1"/>
          <p:nvPr/>
        </p:nvSpPr>
        <p:spPr>
          <a:xfrm>
            <a:off x="9082850" y="163683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87" name="Rounded Rectangle 186"/>
          <p:cNvSpPr/>
          <p:nvPr/>
        </p:nvSpPr>
        <p:spPr>
          <a:xfrm>
            <a:off x="3759161" y="162010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3836925" y="163963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189" name="Rounded Rectangle 188"/>
          <p:cNvSpPr/>
          <p:nvPr/>
        </p:nvSpPr>
        <p:spPr>
          <a:xfrm>
            <a:off x="4510397" y="233539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6d">
            <a:extLst>
              <a:ext uri="{FF2B5EF4-FFF2-40B4-BE49-F238E27FC236}">
                <a16:creationId xmlns:a16="http://schemas.microsoft.com/office/drawing/2014/main" id="{E1DD5BC0-8741-4818-896B-6C8355D3C1FC}"/>
              </a:ext>
            </a:extLst>
          </p:cNvPr>
          <p:cNvSpPr txBox="1"/>
          <p:nvPr/>
        </p:nvSpPr>
        <p:spPr>
          <a:xfrm>
            <a:off x="4588161" y="23450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91" name="Rounded Rectangle 190"/>
          <p:cNvSpPr/>
          <p:nvPr/>
        </p:nvSpPr>
        <p:spPr>
          <a:xfrm>
            <a:off x="3761197" y="233539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6d">
            <a:extLst>
              <a:ext uri="{FF2B5EF4-FFF2-40B4-BE49-F238E27FC236}">
                <a16:creationId xmlns:a16="http://schemas.microsoft.com/office/drawing/2014/main" id="{E1DD5BC0-8741-4818-896B-6C8355D3C1FC}"/>
              </a:ext>
            </a:extLst>
          </p:cNvPr>
          <p:cNvSpPr txBox="1"/>
          <p:nvPr/>
        </p:nvSpPr>
        <p:spPr>
          <a:xfrm>
            <a:off x="3838961" y="23450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199" name="Rounded Rectangle 198"/>
          <p:cNvSpPr/>
          <p:nvPr/>
        </p:nvSpPr>
        <p:spPr>
          <a:xfrm>
            <a:off x="7511269"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6d">
            <a:extLst>
              <a:ext uri="{FF2B5EF4-FFF2-40B4-BE49-F238E27FC236}">
                <a16:creationId xmlns:a16="http://schemas.microsoft.com/office/drawing/2014/main" id="{E1DD5BC0-8741-4818-896B-6C8355D3C1FC}"/>
              </a:ext>
            </a:extLst>
          </p:cNvPr>
          <p:cNvSpPr txBox="1"/>
          <p:nvPr/>
        </p:nvSpPr>
        <p:spPr>
          <a:xfrm>
            <a:off x="7589033" y="234189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201" name="Rounded Rectangle 200"/>
          <p:cNvSpPr/>
          <p:nvPr/>
        </p:nvSpPr>
        <p:spPr>
          <a:xfrm>
            <a:off x="3011506" y="3046879"/>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6d">
            <a:extLst>
              <a:ext uri="{FF2B5EF4-FFF2-40B4-BE49-F238E27FC236}">
                <a16:creationId xmlns:a16="http://schemas.microsoft.com/office/drawing/2014/main" id="{E1DD5BC0-8741-4818-896B-6C8355D3C1FC}"/>
              </a:ext>
            </a:extLst>
          </p:cNvPr>
          <p:cNvSpPr txBox="1"/>
          <p:nvPr/>
        </p:nvSpPr>
        <p:spPr>
          <a:xfrm>
            <a:off x="3089761" y="307974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03" name="Rounded Rectangle 202"/>
          <p:cNvSpPr/>
          <p:nvPr/>
        </p:nvSpPr>
        <p:spPr>
          <a:xfrm>
            <a:off x="7510778"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6d">
            <a:extLst>
              <a:ext uri="{FF2B5EF4-FFF2-40B4-BE49-F238E27FC236}">
                <a16:creationId xmlns:a16="http://schemas.microsoft.com/office/drawing/2014/main" id="{E1DD5BC0-8741-4818-896B-6C8355D3C1FC}"/>
              </a:ext>
            </a:extLst>
          </p:cNvPr>
          <p:cNvSpPr txBox="1"/>
          <p:nvPr/>
        </p:nvSpPr>
        <p:spPr>
          <a:xfrm>
            <a:off x="7580870"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205" name="Rounded Rectangle 204"/>
          <p:cNvSpPr/>
          <p:nvPr/>
        </p:nvSpPr>
        <p:spPr>
          <a:xfrm>
            <a:off x="6761578"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6831670"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07" name="Rounded Rectangle 206"/>
          <p:cNvSpPr/>
          <p:nvPr/>
        </p:nvSpPr>
        <p:spPr>
          <a:xfrm>
            <a:off x="6012378"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6d">
            <a:extLst>
              <a:ext uri="{FF2B5EF4-FFF2-40B4-BE49-F238E27FC236}">
                <a16:creationId xmlns:a16="http://schemas.microsoft.com/office/drawing/2014/main" id="{E1DD5BC0-8741-4818-896B-6C8355D3C1FC}"/>
              </a:ext>
            </a:extLst>
          </p:cNvPr>
          <p:cNvSpPr txBox="1"/>
          <p:nvPr/>
        </p:nvSpPr>
        <p:spPr>
          <a:xfrm>
            <a:off x="6082470"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12" name="Rounded Rectangle 211"/>
          <p:cNvSpPr/>
          <p:nvPr/>
        </p:nvSpPr>
        <p:spPr>
          <a:xfrm>
            <a:off x="8988071" y="446807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6d">
            <a:extLst>
              <a:ext uri="{FF2B5EF4-FFF2-40B4-BE49-F238E27FC236}">
                <a16:creationId xmlns:a16="http://schemas.microsoft.com/office/drawing/2014/main" id="{E1DD5BC0-8741-4818-896B-6C8355D3C1FC}"/>
              </a:ext>
            </a:extLst>
          </p:cNvPr>
          <p:cNvSpPr txBox="1"/>
          <p:nvPr/>
        </p:nvSpPr>
        <p:spPr>
          <a:xfrm>
            <a:off x="9058163" y="449828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15" name="Rounded Rectangle 214"/>
          <p:cNvSpPr/>
          <p:nvPr/>
        </p:nvSpPr>
        <p:spPr>
          <a:xfrm>
            <a:off x="8238871" y="446807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6d">
            <a:extLst>
              <a:ext uri="{FF2B5EF4-FFF2-40B4-BE49-F238E27FC236}">
                <a16:creationId xmlns:a16="http://schemas.microsoft.com/office/drawing/2014/main" id="{E1DD5BC0-8741-4818-896B-6C8355D3C1FC}"/>
              </a:ext>
            </a:extLst>
          </p:cNvPr>
          <p:cNvSpPr txBox="1"/>
          <p:nvPr/>
        </p:nvSpPr>
        <p:spPr>
          <a:xfrm>
            <a:off x="8308963" y="449828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17" name="Rounded Rectangle 216"/>
          <p:cNvSpPr/>
          <p:nvPr/>
        </p:nvSpPr>
        <p:spPr>
          <a:xfrm>
            <a:off x="9759410"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6d">
            <a:extLst>
              <a:ext uri="{FF2B5EF4-FFF2-40B4-BE49-F238E27FC236}">
                <a16:creationId xmlns:a16="http://schemas.microsoft.com/office/drawing/2014/main" id="{E1DD5BC0-8741-4818-896B-6C8355D3C1FC}"/>
              </a:ext>
            </a:extLst>
          </p:cNvPr>
          <p:cNvSpPr txBox="1"/>
          <p:nvPr/>
        </p:nvSpPr>
        <p:spPr>
          <a:xfrm>
            <a:off x="9837175"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19" name="Rounded Rectangle 218"/>
          <p:cNvSpPr/>
          <p:nvPr/>
        </p:nvSpPr>
        <p:spPr>
          <a:xfrm>
            <a:off x="9010210"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9087975"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63" name="Rounded Rectangle 162"/>
          <p:cNvSpPr/>
          <p:nvPr/>
        </p:nvSpPr>
        <p:spPr>
          <a:xfrm>
            <a:off x="9741921" y="89375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6d">
            <a:extLst>
              <a:ext uri="{FF2B5EF4-FFF2-40B4-BE49-F238E27FC236}">
                <a16:creationId xmlns:a16="http://schemas.microsoft.com/office/drawing/2014/main" id="{E1DD5BC0-8741-4818-896B-6C8355D3C1FC}"/>
              </a:ext>
            </a:extLst>
          </p:cNvPr>
          <p:cNvSpPr txBox="1"/>
          <p:nvPr/>
        </p:nvSpPr>
        <p:spPr>
          <a:xfrm>
            <a:off x="9820176" y="91763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28" name="Rounded Rectangle 227"/>
          <p:cNvSpPr/>
          <p:nvPr/>
        </p:nvSpPr>
        <p:spPr>
          <a:xfrm>
            <a:off x="9002030" y="3035184"/>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6d">
            <a:extLst>
              <a:ext uri="{FF2B5EF4-FFF2-40B4-BE49-F238E27FC236}">
                <a16:creationId xmlns:a16="http://schemas.microsoft.com/office/drawing/2014/main" id="{E1DD5BC0-8741-4818-896B-6C8355D3C1FC}"/>
              </a:ext>
            </a:extLst>
          </p:cNvPr>
          <p:cNvSpPr txBox="1"/>
          <p:nvPr/>
        </p:nvSpPr>
        <p:spPr>
          <a:xfrm>
            <a:off x="9080285" y="306804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30" name="Rounded Rectangle 229"/>
          <p:cNvSpPr/>
          <p:nvPr/>
        </p:nvSpPr>
        <p:spPr>
          <a:xfrm>
            <a:off x="8252830" y="3035184"/>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6d">
            <a:extLst>
              <a:ext uri="{FF2B5EF4-FFF2-40B4-BE49-F238E27FC236}">
                <a16:creationId xmlns:a16="http://schemas.microsoft.com/office/drawing/2014/main" id="{E1DD5BC0-8741-4818-896B-6C8355D3C1FC}"/>
              </a:ext>
            </a:extLst>
          </p:cNvPr>
          <p:cNvSpPr txBox="1"/>
          <p:nvPr/>
        </p:nvSpPr>
        <p:spPr>
          <a:xfrm>
            <a:off x="8331085" y="306804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33" name="Rounded Rectangle 232"/>
          <p:cNvSpPr/>
          <p:nvPr/>
        </p:nvSpPr>
        <p:spPr>
          <a:xfrm>
            <a:off x="7503630" y="3040631"/>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6d">
            <a:extLst>
              <a:ext uri="{FF2B5EF4-FFF2-40B4-BE49-F238E27FC236}">
                <a16:creationId xmlns:a16="http://schemas.microsoft.com/office/drawing/2014/main" id="{E1DD5BC0-8741-4818-896B-6C8355D3C1FC}"/>
              </a:ext>
            </a:extLst>
          </p:cNvPr>
          <p:cNvSpPr txBox="1"/>
          <p:nvPr/>
        </p:nvSpPr>
        <p:spPr>
          <a:xfrm>
            <a:off x="7581885" y="30734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36" name="Rounded Rectangle 235"/>
          <p:cNvSpPr/>
          <p:nvPr/>
        </p:nvSpPr>
        <p:spPr>
          <a:xfrm>
            <a:off x="10489515" y="44592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6d">
            <a:extLst>
              <a:ext uri="{FF2B5EF4-FFF2-40B4-BE49-F238E27FC236}">
                <a16:creationId xmlns:a16="http://schemas.microsoft.com/office/drawing/2014/main" id="{E1DD5BC0-8741-4818-896B-6C8355D3C1FC}"/>
              </a:ext>
            </a:extLst>
          </p:cNvPr>
          <p:cNvSpPr txBox="1"/>
          <p:nvPr/>
        </p:nvSpPr>
        <p:spPr>
          <a:xfrm>
            <a:off x="10559607" y="44894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5"/>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41"/>
                                        </p:tgtEl>
                                        <p:attrNameLst>
                                          <p:attrName>style.visibility</p:attrName>
                                        </p:attrNameLst>
                                      </p:cBhvr>
                                      <p:to>
                                        <p:strVal val="visible"/>
                                      </p:to>
                                    </p:set>
                                    <p:anim calcmode="lin" valueType="num">
                                      <p:cBhvr>
                                        <p:cTn id="119" dur="500" fill="hold"/>
                                        <p:tgtEl>
                                          <p:spTgt spid="241"/>
                                        </p:tgtEl>
                                        <p:attrNameLst>
                                          <p:attrName>ppt_w</p:attrName>
                                        </p:attrNameLst>
                                      </p:cBhvr>
                                      <p:tavLst>
                                        <p:tav tm="0">
                                          <p:val>
                                            <p:fltVal val="0"/>
                                          </p:val>
                                        </p:tav>
                                        <p:tav tm="100000">
                                          <p:val>
                                            <p:strVal val="#ppt_w"/>
                                          </p:val>
                                        </p:tav>
                                      </p:tavLst>
                                    </p:anim>
                                    <p:anim calcmode="lin" valueType="num">
                                      <p:cBhvr>
                                        <p:cTn id="120" dur="500" fill="hold"/>
                                        <p:tgtEl>
                                          <p:spTgt spid="241"/>
                                        </p:tgtEl>
                                        <p:attrNameLst>
                                          <p:attrName>ppt_h</p:attrName>
                                        </p:attrNameLst>
                                      </p:cBhvr>
                                      <p:tavLst>
                                        <p:tav tm="0">
                                          <p:val>
                                            <p:fltVal val="0"/>
                                          </p:val>
                                        </p:tav>
                                        <p:tav tm="100000">
                                          <p:val>
                                            <p:strVal val="#ppt_h"/>
                                          </p:val>
                                        </p:tav>
                                      </p:tavLst>
                                    </p:anim>
                                    <p:animEffect transition="in" filter="fade">
                                      <p:cBhvr>
                                        <p:cTn id="121" dur="500"/>
                                        <p:tgtEl>
                                          <p:spTgt spid="241"/>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41"/>
                                        </p:tgtEl>
                                      </p:cBhvr>
                                    </p:animEffect>
                                    <p:animScale>
                                      <p:cBhvr>
                                        <p:cTn id="124" dur="250" autoRev="1" fill="hold"/>
                                        <p:tgtEl>
                                          <p:spTgt spid="241"/>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185"/>
                                        </p:tgtEl>
                                        <p:attrNameLst>
                                          <p:attrName>style.visibility</p:attrName>
                                        </p:attrNameLst>
                                      </p:cBhvr>
                                      <p:to>
                                        <p:strVal val="visible"/>
                                      </p:to>
                                    </p:set>
                                    <p:anim calcmode="lin" valueType="num">
                                      <p:cBhvr>
                                        <p:cTn id="127" dur="500" fill="hold"/>
                                        <p:tgtEl>
                                          <p:spTgt spid="185"/>
                                        </p:tgtEl>
                                        <p:attrNameLst>
                                          <p:attrName>ppt_w</p:attrName>
                                        </p:attrNameLst>
                                      </p:cBhvr>
                                      <p:tavLst>
                                        <p:tav tm="0">
                                          <p:val>
                                            <p:fltVal val="0"/>
                                          </p:val>
                                        </p:tav>
                                        <p:tav tm="100000">
                                          <p:val>
                                            <p:strVal val="#ppt_w"/>
                                          </p:val>
                                        </p:tav>
                                      </p:tavLst>
                                    </p:anim>
                                    <p:anim calcmode="lin" valueType="num">
                                      <p:cBhvr>
                                        <p:cTn id="128" dur="500" fill="hold"/>
                                        <p:tgtEl>
                                          <p:spTgt spid="185"/>
                                        </p:tgtEl>
                                        <p:attrNameLst>
                                          <p:attrName>ppt_h</p:attrName>
                                        </p:attrNameLst>
                                      </p:cBhvr>
                                      <p:tavLst>
                                        <p:tav tm="0">
                                          <p:val>
                                            <p:fltVal val="0"/>
                                          </p:val>
                                        </p:tav>
                                        <p:tav tm="100000">
                                          <p:val>
                                            <p:strVal val="#ppt_h"/>
                                          </p:val>
                                        </p:tav>
                                      </p:tavLst>
                                    </p:anim>
                                    <p:animEffect transition="in" filter="fade">
                                      <p:cBhvr>
                                        <p:cTn id="129" dur="500"/>
                                        <p:tgtEl>
                                          <p:spTgt spid="185"/>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185"/>
                                        </p:tgtEl>
                                      </p:cBhvr>
                                    </p:animEffect>
                                    <p:animScale>
                                      <p:cBhvr>
                                        <p:cTn id="132" dur="250" autoRev="1" fill="hold"/>
                                        <p:tgtEl>
                                          <p:spTgt spid="185"/>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68"/>
                                        </p:tgtEl>
                                        <p:attrNameLst>
                                          <p:attrName>style.visibility</p:attrName>
                                        </p:attrNameLst>
                                      </p:cBhvr>
                                      <p:to>
                                        <p:strVal val="visible"/>
                                      </p:to>
                                    </p:set>
                                    <p:anim calcmode="lin" valueType="num">
                                      <p:cBhvr>
                                        <p:cTn id="135" dur="500" fill="hold"/>
                                        <p:tgtEl>
                                          <p:spTgt spid="368"/>
                                        </p:tgtEl>
                                        <p:attrNameLst>
                                          <p:attrName>ppt_w</p:attrName>
                                        </p:attrNameLst>
                                      </p:cBhvr>
                                      <p:tavLst>
                                        <p:tav tm="0">
                                          <p:val>
                                            <p:fltVal val="0"/>
                                          </p:val>
                                        </p:tav>
                                        <p:tav tm="100000">
                                          <p:val>
                                            <p:strVal val="#ppt_w"/>
                                          </p:val>
                                        </p:tav>
                                      </p:tavLst>
                                    </p:anim>
                                    <p:anim calcmode="lin" valueType="num">
                                      <p:cBhvr>
                                        <p:cTn id="136" dur="500" fill="hold"/>
                                        <p:tgtEl>
                                          <p:spTgt spid="368"/>
                                        </p:tgtEl>
                                        <p:attrNameLst>
                                          <p:attrName>ppt_h</p:attrName>
                                        </p:attrNameLst>
                                      </p:cBhvr>
                                      <p:tavLst>
                                        <p:tav tm="0">
                                          <p:val>
                                            <p:fltVal val="0"/>
                                          </p:val>
                                        </p:tav>
                                        <p:tav tm="100000">
                                          <p:val>
                                            <p:strVal val="#ppt_h"/>
                                          </p:val>
                                        </p:tav>
                                      </p:tavLst>
                                    </p:anim>
                                    <p:animEffect transition="in" filter="fade">
                                      <p:cBhvr>
                                        <p:cTn id="137" dur="500"/>
                                        <p:tgtEl>
                                          <p:spTgt spid="368"/>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68"/>
                                        </p:tgtEl>
                                      </p:cBhvr>
                                    </p:animEffect>
                                    <p:animScale>
                                      <p:cBhvr>
                                        <p:cTn id="140" dur="250" autoRev="1" fill="hold"/>
                                        <p:tgtEl>
                                          <p:spTgt spid="368"/>
                                        </p:tgtEl>
                                      </p:cBhvr>
                                      <p:by x="105000" y="105000"/>
                                    </p:animScale>
                                  </p:childTnLst>
                                </p:cTn>
                              </p:par>
                              <p:par>
                                <p:cTn id="141" presetID="53" presetClass="entr" presetSubtype="16" fill="hold" nodeType="withEffect">
                                  <p:stCondLst>
                                    <p:cond delay="0"/>
                                  </p:stCondLst>
                                  <p:childTnLst>
                                    <p:set>
                                      <p:cBhvr>
                                        <p:cTn id="142" dur="1" fill="hold">
                                          <p:stCondLst>
                                            <p:cond delay="0"/>
                                          </p:stCondLst>
                                        </p:cTn>
                                        <p:tgtEl>
                                          <p:spTgt spid="167"/>
                                        </p:tgtEl>
                                        <p:attrNameLst>
                                          <p:attrName>style.visibility</p:attrName>
                                        </p:attrNameLst>
                                      </p:cBhvr>
                                      <p:to>
                                        <p:strVal val="visible"/>
                                      </p:to>
                                    </p:set>
                                    <p:anim calcmode="lin" valueType="num">
                                      <p:cBhvr>
                                        <p:cTn id="143" dur="500" fill="hold"/>
                                        <p:tgtEl>
                                          <p:spTgt spid="167"/>
                                        </p:tgtEl>
                                        <p:attrNameLst>
                                          <p:attrName>ppt_w</p:attrName>
                                        </p:attrNameLst>
                                      </p:cBhvr>
                                      <p:tavLst>
                                        <p:tav tm="0">
                                          <p:val>
                                            <p:fltVal val="0"/>
                                          </p:val>
                                        </p:tav>
                                        <p:tav tm="100000">
                                          <p:val>
                                            <p:strVal val="#ppt_w"/>
                                          </p:val>
                                        </p:tav>
                                      </p:tavLst>
                                    </p:anim>
                                    <p:anim calcmode="lin" valueType="num">
                                      <p:cBhvr>
                                        <p:cTn id="144" dur="500" fill="hold"/>
                                        <p:tgtEl>
                                          <p:spTgt spid="167"/>
                                        </p:tgtEl>
                                        <p:attrNameLst>
                                          <p:attrName>ppt_h</p:attrName>
                                        </p:attrNameLst>
                                      </p:cBhvr>
                                      <p:tavLst>
                                        <p:tav tm="0">
                                          <p:val>
                                            <p:fltVal val="0"/>
                                          </p:val>
                                        </p:tav>
                                        <p:tav tm="100000">
                                          <p:val>
                                            <p:strVal val="#ppt_h"/>
                                          </p:val>
                                        </p:tav>
                                      </p:tavLst>
                                    </p:anim>
                                    <p:animEffect transition="in" filter="fade">
                                      <p:cBhvr>
                                        <p:cTn id="145" dur="500"/>
                                        <p:tgtEl>
                                          <p:spTgt spid="167"/>
                                        </p:tgtEl>
                                      </p:cBhvr>
                                    </p:animEffect>
                                  </p:childTnLst>
                                </p:cTn>
                              </p:par>
                              <p:par>
                                <p:cTn id="146" presetID="26" presetClass="emph" presetSubtype="0" fill="hold" nodeType="withEffect">
                                  <p:stCondLst>
                                    <p:cond delay="500"/>
                                  </p:stCondLst>
                                  <p:childTnLst>
                                    <p:animEffect transition="out" filter="fade">
                                      <p:cBhvr>
                                        <p:cTn id="147" dur="500" tmFilter="0, 0; .2, .5; .8, .5; 1, 0"/>
                                        <p:tgtEl>
                                          <p:spTgt spid="167"/>
                                        </p:tgtEl>
                                      </p:cBhvr>
                                    </p:animEffect>
                                    <p:animScale>
                                      <p:cBhvr>
                                        <p:cTn id="148" dur="250" autoRev="1" fill="hold"/>
                                        <p:tgtEl>
                                          <p:spTgt spid="167"/>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167"/>
                                        </p:tgtEl>
                                        <p:attrNameLst>
                                          <p:attrName>style.visibility</p:attrName>
                                        </p:attrNameLst>
                                      </p:cBhvr>
                                      <p:to>
                                        <p:strVal val="visible"/>
                                      </p:to>
                                    </p:set>
                                    <p:anim calcmode="lin" valueType="num">
                                      <p:cBhvr>
                                        <p:cTn id="151" dur="500" fill="hold"/>
                                        <p:tgtEl>
                                          <p:spTgt spid="167"/>
                                        </p:tgtEl>
                                        <p:attrNameLst>
                                          <p:attrName>ppt_w</p:attrName>
                                        </p:attrNameLst>
                                      </p:cBhvr>
                                      <p:tavLst>
                                        <p:tav tm="0">
                                          <p:val>
                                            <p:fltVal val="0"/>
                                          </p:val>
                                        </p:tav>
                                        <p:tav tm="100000">
                                          <p:val>
                                            <p:strVal val="#ppt_w"/>
                                          </p:val>
                                        </p:tav>
                                      </p:tavLst>
                                    </p:anim>
                                    <p:anim calcmode="lin" valueType="num">
                                      <p:cBhvr>
                                        <p:cTn id="152" dur="500" fill="hold"/>
                                        <p:tgtEl>
                                          <p:spTgt spid="167"/>
                                        </p:tgtEl>
                                        <p:attrNameLst>
                                          <p:attrName>ppt_h</p:attrName>
                                        </p:attrNameLst>
                                      </p:cBhvr>
                                      <p:tavLst>
                                        <p:tav tm="0">
                                          <p:val>
                                            <p:fltVal val="0"/>
                                          </p:val>
                                        </p:tav>
                                        <p:tav tm="100000">
                                          <p:val>
                                            <p:strVal val="#ppt_h"/>
                                          </p:val>
                                        </p:tav>
                                      </p:tavLst>
                                    </p:anim>
                                    <p:animEffect transition="in" filter="fade">
                                      <p:cBhvr>
                                        <p:cTn id="153" dur="500"/>
                                        <p:tgtEl>
                                          <p:spTgt spid="167"/>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167"/>
                                        </p:tgtEl>
                                      </p:cBhvr>
                                    </p:animEffect>
                                    <p:animScale>
                                      <p:cBhvr>
                                        <p:cTn id="156" dur="250" autoRev="1" fill="hold"/>
                                        <p:tgtEl>
                                          <p:spTgt spid="167"/>
                                        </p:tgtEl>
                                      </p:cBhvr>
                                      <p:by x="105000" y="105000"/>
                                    </p:animScale>
                                  </p:childTnLst>
                                </p:cTn>
                              </p:par>
                              <p:par>
                                <p:cTn id="157" presetID="53" presetClass="entr" presetSubtype="16" fill="hold" nodeType="withEffect">
                                  <p:stCondLst>
                                    <p:cond delay="0"/>
                                  </p:stCondLst>
                                  <p:childTnLst>
                                    <p:set>
                                      <p:cBhvr>
                                        <p:cTn id="158" dur="1" fill="hold">
                                          <p:stCondLst>
                                            <p:cond delay="0"/>
                                          </p:stCondLst>
                                        </p:cTn>
                                        <p:tgtEl>
                                          <p:spTgt spid="174"/>
                                        </p:tgtEl>
                                        <p:attrNameLst>
                                          <p:attrName>style.visibility</p:attrName>
                                        </p:attrNameLst>
                                      </p:cBhvr>
                                      <p:to>
                                        <p:strVal val="visible"/>
                                      </p:to>
                                    </p:set>
                                    <p:anim calcmode="lin" valueType="num">
                                      <p:cBhvr>
                                        <p:cTn id="159" dur="500" fill="hold"/>
                                        <p:tgtEl>
                                          <p:spTgt spid="174"/>
                                        </p:tgtEl>
                                        <p:attrNameLst>
                                          <p:attrName>ppt_w</p:attrName>
                                        </p:attrNameLst>
                                      </p:cBhvr>
                                      <p:tavLst>
                                        <p:tav tm="0">
                                          <p:val>
                                            <p:fltVal val="0"/>
                                          </p:val>
                                        </p:tav>
                                        <p:tav tm="100000">
                                          <p:val>
                                            <p:strVal val="#ppt_w"/>
                                          </p:val>
                                        </p:tav>
                                      </p:tavLst>
                                    </p:anim>
                                    <p:anim calcmode="lin" valueType="num">
                                      <p:cBhvr>
                                        <p:cTn id="160" dur="500" fill="hold"/>
                                        <p:tgtEl>
                                          <p:spTgt spid="174"/>
                                        </p:tgtEl>
                                        <p:attrNameLst>
                                          <p:attrName>ppt_h</p:attrName>
                                        </p:attrNameLst>
                                      </p:cBhvr>
                                      <p:tavLst>
                                        <p:tav tm="0">
                                          <p:val>
                                            <p:fltVal val="0"/>
                                          </p:val>
                                        </p:tav>
                                        <p:tav tm="100000">
                                          <p:val>
                                            <p:strVal val="#ppt_h"/>
                                          </p:val>
                                        </p:tav>
                                      </p:tavLst>
                                    </p:anim>
                                    <p:animEffect transition="in" filter="fade">
                                      <p:cBhvr>
                                        <p:cTn id="161" dur="500"/>
                                        <p:tgtEl>
                                          <p:spTgt spid="174"/>
                                        </p:tgtEl>
                                      </p:cBhvr>
                                    </p:animEffect>
                                  </p:childTnLst>
                                </p:cTn>
                              </p:par>
                              <p:par>
                                <p:cTn id="162" presetID="26" presetClass="emph" presetSubtype="0" fill="hold" nodeType="withEffect">
                                  <p:stCondLst>
                                    <p:cond delay="500"/>
                                  </p:stCondLst>
                                  <p:childTnLst>
                                    <p:animEffect transition="out" filter="fade">
                                      <p:cBhvr>
                                        <p:cTn id="163" dur="500" tmFilter="0, 0; .2, .5; .8, .5; 1, 0"/>
                                        <p:tgtEl>
                                          <p:spTgt spid="174"/>
                                        </p:tgtEl>
                                      </p:cBhvr>
                                    </p:animEffect>
                                    <p:animScale>
                                      <p:cBhvr>
                                        <p:cTn id="164" dur="250" autoRev="1" fill="hold"/>
                                        <p:tgtEl>
                                          <p:spTgt spid="174"/>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174"/>
                                        </p:tgtEl>
                                        <p:attrNameLst>
                                          <p:attrName>style.visibility</p:attrName>
                                        </p:attrNameLst>
                                      </p:cBhvr>
                                      <p:to>
                                        <p:strVal val="visible"/>
                                      </p:to>
                                    </p:set>
                                    <p:anim calcmode="lin" valueType="num">
                                      <p:cBhvr>
                                        <p:cTn id="167" dur="500" fill="hold"/>
                                        <p:tgtEl>
                                          <p:spTgt spid="174"/>
                                        </p:tgtEl>
                                        <p:attrNameLst>
                                          <p:attrName>ppt_w</p:attrName>
                                        </p:attrNameLst>
                                      </p:cBhvr>
                                      <p:tavLst>
                                        <p:tav tm="0">
                                          <p:val>
                                            <p:fltVal val="0"/>
                                          </p:val>
                                        </p:tav>
                                        <p:tav tm="100000">
                                          <p:val>
                                            <p:strVal val="#ppt_w"/>
                                          </p:val>
                                        </p:tav>
                                      </p:tavLst>
                                    </p:anim>
                                    <p:anim calcmode="lin" valueType="num">
                                      <p:cBhvr>
                                        <p:cTn id="168" dur="500" fill="hold"/>
                                        <p:tgtEl>
                                          <p:spTgt spid="174"/>
                                        </p:tgtEl>
                                        <p:attrNameLst>
                                          <p:attrName>ppt_h</p:attrName>
                                        </p:attrNameLst>
                                      </p:cBhvr>
                                      <p:tavLst>
                                        <p:tav tm="0">
                                          <p:val>
                                            <p:fltVal val="0"/>
                                          </p:val>
                                        </p:tav>
                                        <p:tav tm="100000">
                                          <p:val>
                                            <p:strVal val="#ppt_h"/>
                                          </p:val>
                                        </p:tav>
                                      </p:tavLst>
                                    </p:anim>
                                    <p:animEffect transition="in" filter="fade">
                                      <p:cBhvr>
                                        <p:cTn id="169" dur="500"/>
                                        <p:tgtEl>
                                          <p:spTgt spid="174"/>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174"/>
                                        </p:tgtEl>
                                      </p:cBhvr>
                                    </p:animEffect>
                                    <p:animScale>
                                      <p:cBhvr>
                                        <p:cTn id="172" dur="250" autoRev="1" fill="hold"/>
                                        <p:tgtEl>
                                          <p:spTgt spid="174"/>
                                        </p:tgtEl>
                                      </p:cBhvr>
                                      <p:by x="105000" y="105000"/>
                                    </p:animScale>
                                  </p:childTnLst>
                                </p:cTn>
                              </p:par>
                              <p:par>
                                <p:cTn id="173" presetID="53" presetClass="entr" presetSubtype="16" fill="hold" grpId="0" nodeType="withEffect">
                                  <p:stCondLst>
                                    <p:cond delay="0"/>
                                  </p:stCondLst>
                                  <p:childTnLst>
                                    <p:set>
                                      <p:cBhvr>
                                        <p:cTn id="174" dur="1" fill="hold">
                                          <p:stCondLst>
                                            <p:cond delay="0"/>
                                          </p:stCondLst>
                                        </p:cTn>
                                        <p:tgtEl>
                                          <p:spTgt spid="172"/>
                                        </p:tgtEl>
                                        <p:attrNameLst>
                                          <p:attrName>style.visibility</p:attrName>
                                        </p:attrNameLst>
                                      </p:cBhvr>
                                      <p:to>
                                        <p:strVal val="visible"/>
                                      </p:to>
                                    </p:set>
                                    <p:anim calcmode="lin" valueType="num">
                                      <p:cBhvr>
                                        <p:cTn id="175" dur="500" fill="hold"/>
                                        <p:tgtEl>
                                          <p:spTgt spid="172"/>
                                        </p:tgtEl>
                                        <p:attrNameLst>
                                          <p:attrName>ppt_w</p:attrName>
                                        </p:attrNameLst>
                                      </p:cBhvr>
                                      <p:tavLst>
                                        <p:tav tm="0">
                                          <p:val>
                                            <p:fltVal val="0"/>
                                          </p:val>
                                        </p:tav>
                                        <p:tav tm="100000">
                                          <p:val>
                                            <p:strVal val="#ppt_w"/>
                                          </p:val>
                                        </p:tav>
                                      </p:tavLst>
                                    </p:anim>
                                    <p:anim calcmode="lin" valueType="num">
                                      <p:cBhvr>
                                        <p:cTn id="176" dur="500" fill="hold"/>
                                        <p:tgtEl>
                                          <p:spTgt spid="172"/>
                                        </p:tgtEl>
                                        <p:attrNameLst>
                                          <p:attrName>ppt_h</p:attrName>
                                        </p:attrNameLst>
                                      </p:cBhvr>
                                      <p:tavLst>
                                        <p:tav tm="0">
                                          <p:val>
                                            <p:fltVal val="0"/>
                                          </p:val>
                                        </p:tav>
                                        <p:tav tm="100000">
                                          <p:val>
                                            <p:strVal val="#ppt_h"/>
                                          </p:val>
                                        </p:tav>
                                      </p:tavLst>
                                    </p:anim>
                                    <p:animEffect transition="in" filter="fade">
                                      <p:cBhvr>
                                        <p:cTn id="177" dur="500"/>
                                        <p:tgtEl>
                                          <p:spTgt spid="172"/>
                                        </p:tgtEl>
                                      </p:cBhvr>
                                    </p:animEffect>
                                  </p:childTnLst>
                                  <p:subTnLst>
                                    <p:audio>
                                      <p:cMediaNode>
                                        <p:cTn display="0" masterRel="sameClick">
                                          <p:stCondLst>
                                            <p:cond evt="begin" delay="0">
                                              <p:tn val="173"/>
                                            </p:cond>
                                          </p:stCondLst>
                                          <p:endCondLst>
                                            <p:cond evt="onStopAudio" delay="0">
                                              <p:tgtEl>
                                                <p:sldTgt/>
                                              </p:tgtEl>
                                            </p:cond>
                                          </p:endCondLst>
                                        </p:cTn>
                                        <p:tgtEl>
                                          <p:sndTgt r:embed="rId3" name="Bling.wav"/>
                                        </p:tgtEl>
                                      </p:cMediaNode>
                                    </p:audio>
                                  </p:subTnLst>
                                </p:cTn>
                              </p:par>
                              <p:par>
                                <p:cTn id="178" presetID="26" presetClass="emph" presetSubtype="0" fill="hold" grpId="1" nodeType="withEffect">
                                  <p:stCondLst>
                                    <p:cond delay="500"/>
                                  </p:stCondLst>
                                  <p:childTnLst>
                                    <p:animEffect transition="out" filter="fade">
                                      <p:cBhvr>
                                        <p:cTn id="179" dur="500" tmFilter="0, 0; .2, .5; .8, .5; 1, 0"/>
                                        <p:tgtEl>
                                          <p:spTgt spid="172"/>
                                        </p:tgtEl>
                                      </p:cBhvr>
                                    </p:animEffect>
                                    <p:animScale>
                                      <p:cBhvr>
                                        <p:cTn id="180" dur="250" autoRev="1" fill="hold"/>
                                        <p:tgtEl>
                                          <p:spTgt spid="172"/>
                                        </p:tgtEl>
                                      </p:cBhvr>
                                      <p:by x="105000" y="105000"/>
                                    </p:animScale>
                                  </p:childTnLst>
                                </p:cTn>
                              </p:par>
                              <p:par>
                                <p:cTn id="181" presetID="53" presetClass="entr" presetSubtype="16" fill="hold" nodeType="withEffect">
                                  <p:stCondLst>
                                    <p:cond delay="0"/>
                                  </p:stCondLst>
                                  <p:childTnLst>
                                    <p:set>
                                      <p:cBhvr>
                                        <p:cTn id="182" dur="1" fill="hold">
                                          <p:stCondLst>
                                            <p:cond delay="0"/>
                                          </p:stCondLst>
                                        </p:cTn>
                                        <p:tgtEl>
                                          <p:spTgt spid="176"/>
                                        </p:tgtEl>
                                        <p:attrNameLst>
                                          <p:attrName>style.visibility</p:attrName>
                                        </p:attrNameLst>
                                      </p:cBhvr>
                                      <p:to>
                                        <p:strVal val="visible"/>
                                      </p:to>
                                    </p:set>
                                    <p:anim calcmode="lin" valueType="num">
                                      <p:cBhvr>
                                        <p:cTn id="183" dur="500" fill="hold"/>
                                        <p:tgtEl>
                                          <p:spTgt spid="176"/>
                                        </p:tgtEl>
                                        <p:attrNameLst>
                                          <p:attrName>ppt_w</p:attrName>
                                        </p:attrNameLst>
                                      </p:cBhvr>
                                      <p:tavLst>
                                        <p:tav tm="0">
                                          <p:val>
                                            <p:fltVal val="0"/>
                                          </p:val>
                                        </p:tav>
                                        <p:tav tm="100000">
                                          <p:val>
                                            <p:strVal val="#ppt_w"/>
                                          </p:val>
                                        </p:tav>
                                      </p:tavLst>
                                    </p:anim>
                                    <p:anim calcmode="lin" valueType="num">
                                      <p:cBhvr>
                                        <p:cTn id="184" dur="500" fill="hold"/>
                                        <p:tgtEl>
                                          <p:spTgt spid="176"/>
                                        </p:tgtEl>
                                        <p:attrNameLst>
                                          <p:attrName>ppt_h</p:attrName>
                                        </p:attrNameLst>
                                      </p:cBhvr>
                                      <p:tavLst>
                                        <p:tav tm="0">
                                          <p:val>
                                            <p:fltVal val="0"/>
                                          </p:val>
                                        </p:tav>
                                        <p:tav tm="100000">
                                          <p:val>
                                            <p:strVal val="#ppt_h"/>
                                          </p:val>
                                        </p:tav>
                                      </p:tavLst>
                                    </p:anim>
                                    <p:animEffect transition="in" filter="fade">
                                      <p:cBhvr>
                                        <p:cTn id="185" dur="500"/>
                                        <p:tgtEl>
                                          <p:spTgt spid="176"/>
                                        </p:tgtEl>
                                      </p:cBhvr>
                                    </p:animEffect>
                                  </p:childTnLst>
                                </p:cTn>
                              </p:par>
                              <p:par>
                                <p:cTn id="186" presetID="26" presetClass="emph" presetSubtype="0" fill="hold" nodeType="withEffect">
                                  <p:stCondLst>
                                    <p:cond delay="500"/>
                                  </p:stCondLst>
                                  <p:childTnLst>
                                    <p:animEffect transition="out" filter="fade">
                                      <p:cBhvr>
                                        <p:cTn id="187" dur="500" tmFilter="0, 0; .2, .5; .8, .5; 1, 0"/>
                                        <p:tgtEl>
                                          <p:spTgt spid="176"/>
                                        </p:tgtEl>
                                      </p:cBhvr>
                                    </p:animEffect>
                                    <p:animScale>
                                      <p:cBhvr>
                                        <p:cTn id="188" dur="250" autoRev="1" fill="hold"/>
                                        <p:tgtEl>
                                          <p:spTgt spid="176"/>
                                        </p:tgtEl>
                                      </p:cBhvr>
                                      <p:by x="105000" y="105000"/>
                                    </p:animScale>
                                  </p:childTnLst>
                                </p:cTn>
                              </p:par>
                              <p:par>
                                <p:cTn id="189" presetID="53" presetClass="entr" presetSubtype="16" fill="hold" grpId="0" nodeType="withEffect">
                                  <p:stCondLst>
                                    <p:cond delay="0"/>
                                  </p:stCondLst>
                                  <p:childTnLst>
                                    <p:set>
                                      <p:cBhvr>
                                        <p:cTn id="190" dur="1" fill="hold">
                                          <p:stCondLst>
                                            <p:cond delay="0"/>
                                          </p:stCondLst>
                                        </p:cTn>
                                        <p:tgtEl>
                                          <p:spTgt spid="176"/>
                                        </p:tgtEl>
                                        <p:attrNameLst>
                                          <p:attrName>style.visibility</p:attrName>
                                        </p:attrNameLst>
                                      </p:cBhvr>
                                      <p:to>
                                        <p:strVal val="visible"/>
                                      </p:to>
                                    </p:set>
                                    <p:anim calcmode="lin" valueType="num">
                                      <p:cBhvr>
                                        <p:cTn id="191" dur="500" fill="hold"/>
                                        <p:tgtEl>
                                          <p:spTgt spid="176"/>
                                        </p:tgtEl>
                                        <p:attrNameLst>
                                          <p:attrName>ppt_w</p:attrName>
                                        </p:attrNameLst>
                                      </p:cBhvr>
                                      <p:tavLst>
                                        <p:tav tm="0">
                                          <p:val>
                                            <p:fltVal val="0"/>
                                          </p:val>
                                        </p:tav>
                                        <p:tav tm="100000">
                                          <p:val>
                                            <p:strVal val="#ppt_w"/>
                                          </p:val>
                                        </p:tav>
                                      </p:tavLst>
                                    </p:anim>
                                    <p:anim calcmode="lin" valueType="num">
                                      <p:cBhvr>
                                        <p:cTn id="192" dur="500" fill="hold"/>
                                        <p:tgtEl>
                                          <p:spTgt spid="176"/>
                                        </p:tgtEl>
                                        <p:attrNameLst>
                                          <p:attrName>ppt_h</p:attrName>
                                        </p:attrNameLst>
                                      </p:cBhvr>
                                      <p:tavLst>
                                        <p:tav tm="0">
                                          <p:val>
                                            <p:fltVal val="0"/>
                                          </p:val>
                                        </p:tav>
                                        <p:tav tm="100000">
                                          <p:val>
                                            <p:strVal val="#ppt_h"/>
                                          </p:val>
                                        </p:tav>
                                      </p:tavLst>
                                    </p:anim>
                                    <p:animEffect transition="in" filter="fade">
                                      <p:cBhvr>
                                        <p:cTn id="193" dur="500"/>
                                        <p:tgtEl>
                                          <p:spTgt spid="176"/>
                                        </p:tgtEl>
                                      </p:cBhvr>
                                    </p:animEffect>
                                  </p:childTnLst>
                                  <p:subTnLst>
                                    <p:audio>
                                      <p:cMediaNode>
                                        <p:cTn display="0" masterRel="sameClick">
                                          <p:stCondLst>
                                            <p:cond evt="begin" delay="0">
                                              <p:tn val="189"/>
                                            </p:cond>
                                          </p:stCondLst>
                                          <p:endCondLst>
                                            <p:cond evt="onStopAudio" delay="0">
                                              <p:tgtEl>
                                                <p:sldTgt/>
                                              </p:tgtEl>
                                            </p:cond>
                                          </p:endCondLst>
                                        </p:cTn>
                                        <p:tgtEl>
                                          <p:sndTgt r:embed="rId3"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176"/>
                                        </p:tgtEl>
                                      </p:cBhvr>
                                    </p:animEffect>
                                    <p:animScale>
                                      <p:cBhvr>
                                        <p:cTn id="196" dur="250" autoRev="1" fill="hold"/>
                                        <p:tgtEl>
                                          <p:spTgt spid="176"/>
                                        </p:tgtEl>
                                      </p:cBhvr>
                                      <p:by x="105000" y="105000"/>
                                    </p:animScale>
                                  </p:childTnLst>
                                </p:cTn>
                              </p:par>
                              <p:par>
                                <p:cTn id="197" presetID="53" presetClass="entr" presetSubtype="16" fill="hold" nodeType="withEffect">
                                  <p:stCondLst>
                                    <p:cond delay="0"/>
                                  </p:stCondLst>
                                  <p:childTnLst>
                                    <p:set>
                                      <p:cBhvr>
                                        <p:cTn id="198" dur="1" fill="hold">
                                          <p:stCondLst>
                                            <p:cond delay="0"/>
                                          </p:stCondLst>
                                        </p:cTn>
                                        <p:tgtEl>
                                          <p:spTgt spid="188"/>
                                        </p:tgtEl>
                                        <p:attrNameLst>
                                          <p:attrName>style.visibility</p:attrName>
                                        </p:attrNameLst>
                                      </p:cBhvr>
                                      <p:to>
                                        <p:strVal val="visible"/>
                                      </p:to>
                                    </p:set>
                                    <p:anim calcmode="lin" valueType="num">
                                      <p:cBhvr>
                                        <p:cTn id="199" dur="500" fill="hold"/>
                                        <p:tgtEl>
                                          <p:spTgt spid="188"/>
                                        </p:tgtEl>
                                        <p:attrNameLst>
                                          <p:attrName>ppt_w</p:attrName>
                                        </p:attrNameLst>
                                      </p:cBhvr>
                                      <p:tavLst>
                                        <p:tav tm="0">
                                          <p:val>
                                            <p:fltVal val="0"/>
                                          </p:val>
                                        </p:tav>
                                        <p:tav tm="100000">
                                          <p:val>
                                            <p:strVal val="#ppt_w"/>
                                          </p:val>
                                        </p:tav>
                                      </p:tavLst>
                                    </p:anim>
                                    <p:anim calcmode="lin" valueType="num">
                                      <p:cBhvr>
                                        <p:cTn id="200" dur="500" fill="hold"/>
                                        <p:tgtEl>
                                          <p:spTgt spid="188"/>
                                        </p:tgtEl>
                                        <p:attrNameLst>
                                          <p:attrName>ppt_h</p:attrName>
                                        </p:attrNameLst>
                                      </p:cBhvr>
                                      <p:tavLst>
                                        <p:tav tm="0">
                                          <p:val>
                                            <p:fltVal val="0"/>
                                          </p:val>
                                        </p:tav>
                                        <p:tav tm="100000">
                                          <p:val>
                                            <p:strVal val="#ppt_h"/>
                                          </p:val>
                                        </p:tav>
                                      </p:tavLst>
                                    </p:anim>
                                    <p:animEffect transition="in" filter="fade">
                                      <p:cBhvr>
                                        <p:cTn id="201" dur="500"/>
                                        <p:tgtEl>
                                          <p:spTgt spid="188"/>
                                        </p:tgtEl>
                                      </p:cBhvr>
                                    </p:animEffect>
                                  </p:childTnLst>
                                </p:cTn>
                              </p:par>
                              <p:par>
                                <p:cTn id="202" presetID="26" presetClass="emph" presetSubtype="0" fill="hold" nodeType="withEffect">
                                  <p:stCondLst>
                                    <p:cond delay="500"/>
                                  </p:stCondLst>
                                  <p:childTnLst>
                                    <p:animEffect transition="out" filter="fade">
                                      <p:cBhvr>
                                        <p:cTn id="203" dur="500" tmFilter="0, 0; .2, .5; .8, .5; 1, 0"/>
                                        <p:tgtEl>
                                          <p:spTgt spid="188"/>
                                        </p:tgtEl>
                                      </p:cBhvr>
                                    </p:animEffect>
                                    <p:animScale>
                                      <p:cBhvr>
                                        <p:cTn id="204" dur="250" autoRev="1" fill="hold"/>
                                        <p:tgtEl>
                                          <p:spTgt spid="188"/>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188"/>
                                        </p:tgtEl>
                                        <p:attrNameLst>
                                          <p:attrName>style.visibility</p:attrName>
                                        </p:attrNameLst>
                                      </p:cBhvr>
                                      <p:to>
                                        <p:strVal val="visible"/>
                                      </p:to>
                                    </p:set>
                                    <p:anim calcmode="lin" valueType="num">
                                      <p:cBhvr>
                                        <p:cTn id="207" dur="500" fill="hold"/>
                                        <p:tgtEl>
                                          <p:spTgt spid="188"/>
                                        </p:tgtEl>
                                        <p:attrNameLst>
                                          <p:attrName>ppt_w</p:attrName>
                                        </p:attrNameLst>
                                      </p:cBhvr>
                                      <p:tavLst>
                                        <p:tav tm="0">
                                          <p:val>
                                            <p:fltVal val="0"/>
                                          </p:val>
                                        </p:tav>
                                        <p:tav tm="100000">
                                          <p:val>
                                            <p:strVal val="#ppt_w"/>
                                          </p:val>
                                        </p:tav>
                                      </p:tavLst>
                                    </p:anim>
                                    <p:anim calcmode="lin" valueType="num">
                                      <p:cBhvr>
                                        <p:cTn id="208" dur="500" fill="hold"/>
                                        <p:tgtEl>
                                          <p:spTgt spid="188"/>
                                        </p:tgtEl>
                                        <p:attrNameLst>
                                          <p:attrName>ppt_h</p:attrName>
                                        </p:attrNameLst>
                                      </p:cBhvr>
                                      <p:tavLst>
                                        <p:tav tm="0">
                                          <p:val>
                                            <p:fltVal val="0"/>
                                          </p:val>
                                        </p:tav>
                                        <p:tav tm="100000">
                                          <p:val>
                                            <p:strVal val="#ppt_h"/>
                                          </p:val>
                                        </p:tav>
                                      </p:tavLst>
                                    </p:anim>
                                    <p:animEffect transition="in" filter="fade">
                                      <p:cBhvr>
                                        <p:cTn id="209" dur="500"/>
                                        <p:tgtEl>
                                          <p:spTgt spid="188"/>
                                        </p:tgtEl>
                                      </p:cBhvr>
                                    </p:animEffect>
                                  </p:childTnLst>
                                  <p:subTnLst>
                                    <p:audio>
                                      <p:cMediaNode>
                                        <p:cTn display="0" masterRel="sameClick">
                                          <p:stCondLst>
                                            <p:cond evt="begin" delay="0">
                                              <p:tn val="205"/>
                                            </p:cond>
                                          </p:stCondLst>
                                          <p:endCondLst>
                                            <p:cond evt="onStopAudio" delay="0">
                                              <p:tgtEl>
                                                <p:sldTgt/>
                                              </p:tgtEl>
                                            </p:cond>
                                          </p:endCondLst>
                                        </p:cTn>
                                        <p:tgtEl>
                                          <p:sndTgt r:embed="rId3"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188"/>
                                        </p:tgtEl>
                                      </p:cBhvr>
                                    </p:animEffect>
                                    <p:animScale>
                                      <p:cBhvr>
                                        <p:cTn id="212" dur="250" autoRev="1" fill="hold"/>
                                        <p:tgtEl>
                                          <p:spTgt spid="188"/>
                                        </p:tgtEl>
                                      </p:cBhvr>
                                      <p:by x="105000" y="105000"/>
                                    </p:animScale>
                                  </p:childTnLst>
                                </p:cTn>
                              </p:par>
                            </p:childTnLst>
                          </p:cTn>
                        </p:par>
                      </p:childTnLst>
                    </p:cTn>
                  </p:par>
                </p:childTnLst>
              </p:cTn>
              <p:nextCondLst>
                <p:cond evt="onClick" delay="0">
                  <p:tgtEl>
                    <p:spTgt spid="155"/>
                  </p:tgtEl>
                </p:cond>
              </p:nextCondLst>
            </p:seq>
            <p:seq concurrent="1" nextAc="seek">
              <p:cTn id="213" restart="whenNotActive" fill="hold" evtFilter="cancelBubble" nodeType="interactiveSeq">
                <p:stCondLst>
                  <p:cond evt="onClick" delay="0">
                    <p:tgtEl>
                      <p:spTgt spid="177"/>
                    </p:tgtEl>
                  </p:cond>
                </p:stCondLst>
                <p:endSync evt="end" delay="0">
                  <p:rtn val="all"/>
                </p:endSync>
                <p:childTnLst>
                  <p:par>
                    <p:cTn id="214" fill="hold">
                      <p:stCondLst>
                        <p:cond delay="0"/>
                      </p:stCondLst>
                      <p:childTnLst>
                        <p:par>
                          <p:cTn id="215" fill="hold">
                            <p:stCondLst>
                              <p:cond delay="0"/>
                            </p:stCondLst>
                            <p:childTnLst>
                              <p:par>
                                <p:cTn id="216" presetID="53" presetClass="entr" presetSubtype="16" fill="hold" grpId="0" nodeType="withEffect">
                                  <p:stCondLst>
                                    <p:cond delay="0"/>
                                  </p:stCondLst>
                                  <p:childTnLst>
                                    <p:set>
                                      <p:cBhvr>
                                        <p:cTn id="217" dur="1" fill="hold">
                                          <p:stCondLst>
                                            <p:cond delay="0"/>
                                          </p:stCondLst>
                                        </p:cTn>
                                        <p:tgtEl>
                                          <p:spTgt spid="253"/>
                                        </p:tgtEl>
                                        <p:attrNameLst>
                                          <p:attrName>style.visibility</p:attrName>
                                        </p:attrNameLst>
                                      </p:cBhvr>
                                      <p:to>
                                        <p:strVal val="visible"/>
                                      </p:to>
                                    </p:set>
                                    <p:anim calcmode="lin" valueType="num">
                                      <p:cBhvr>
                                        <p:cTn id="218" dur="500" fill="hold"/>
                                        <p:tgtEl>
                                          <p:spTgt spid="253"/>
                                        </p:tgtEl>
                                        <p:attrNameLst>
                                          <p:attrName>ppt_w</p:attrName>
                                        </p:attrNameLst>
                                      </p:cBhvr>
                                      <p:tavLst>
                                        <p:tav tm="0">
                                          <p:val>
                                            <p:fltVal val="0"/>
                                          </p:val>
                                        </p:tav>
                                        <p:tav tm="100000">
                                          <p:val>
                                            <p:strVal val="#ppt_w"/>
                                          </p:val>
                                        </p:tav>
                                      </p:tavLst>
                                    </p:anim>
                                    <p:anim calcmode="lin" valueType="num">
                                      <p:cBhvr>
                                        <p:cTn id="219" dur="500" fill="hold"/>
                                        <p:tgtEl>
                                          <p:spTgt spid="253"/>
                                        </p:tgtEl>
                                        <p:attrNameLst>
                                          <p:attrName>ppt_h</p:attrName>
                                        </p:attrNameLst>
                                      </p:cBhvr>
                                      <p:tavLst>
                                        <p:tav tm="0">
                                          <p:val>
                                            <p:fltVal val="0"/>
                                          </p:val>
                                        </p:tav>
                                        <p:tav tm="100000">
                                          <p:val>
                                            <p:strVal val="#ppt_h"/>
                                          </p:val>
                                        </p:tav>
                                      </p:tavLst>
                                    </p:anim>
                                    <p:animEffect transition="in" filter="fade">
                                      <p:cBhvr>
                                        <p:cTn id="220" dur="500"/>
                                        <p:tgtEl>
                                          <p:spTgt spid="253"/>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253"/>
                                        </p:tgtEl>
                                      </p:cBhvr>
                                    </p:animEffect>
                                    <p:animScale>
                                      <p:cBhvr>
                                        <p:cTn id="223" dur="250" autoRev="1" fill="hold"/>
                                        <p:tgtEl>
                                          <p:spTgt spid="253"/>
                                        </p:tgtEl>
                                      </p:cBhvr>
                                      <p:by x="105000" y="105000"/>
                                    </p:animScale>
                                  </p:childTnLst>
                                </p:cTn>
                              </p:par>
                              <p:par>
                                <p:cTn id="224" presetID="53" presetClass="entr" presetSubtype="16" fill="hold" grpId="0" nodeType="withEffect">
                                  <p:stCondLst>
                                    <p:cond delay="0"/>
                                  </p:stCondLst>
                                  <p:childTnLst>
                                    <p:set>
                                      <p:cBhvr>
                                        <p:cTn id="225" dur="1" fill="hold">
                                          <p:stCondLst>
                                            <p:cond delay="0"/>
                                          </p:stCondLst>
                                        </p:cTn>
                                        <p:tgtEl>
                                          <p:spTgt spid="353"/>
                                        </p:tgtEl>
                                        <p:attrNameLst>
                                          <p:attrName>style.visibility</p:attrName>
                                        </p:attrNameLst>
                                      </p:cBhvr>
                                      <p:to>
                                        <p:strVal val="visible"/>
                                      </p:to>
                                    </p:set>
                                    <p:anim calcmode="lin" valueType="num">
                                      <p:cBhvr>
                                        <p:cTn id="226" dur="500" fill="hold"/>
                                        <p:tgtEl>
                                          <p:spTgt spid="353"/>
                                        </p:tgtEl>
                                        <p:attrNameLst>
                                          <p:attrName>ppt_w</p:attrName>
                                        </p:attrNameLst>
                                      </p:cBhvr>
                                      <p:tavLst>
                                        <p:tav tm="0">
                                          <p:val>
                                            <p:fltVal val="0"/>
                                          </p:val>
                                        </p:tav>
                                        <p:tav tm="100000">
                                          <p:val>
                                            <p:strVal val="#ppt_w"/>
                                          </p:val>
                                        </p:tav>
                                      </p:tavLst>
                                    </p:anim>
                                    <p:anim calcmode="lin" valueType="num">
                                      <p:cBhvr>
                                        <p:cTn id="227" dur="500" fill="hold"/>
                                        <p:tgtEl>
                                          <p:spTgt spid="353"/>
                                        </p:tgtEl>
                                        <p:attrNameLst>
                                          <p:attrName>ppt_h</p:attrName>
                                        </p:attrNameLst>
                                      </p:cBhvr>
                                      <p:tavLst>
                                        <p:tav tm="0">
                                          <p:val>
                                            <p:fltVal val="0"/>
                                          </p:val>
                                        </p:tav>
                                        <p:tav tm="100000">
                                          <p:val>
                                            <p:strVal val="#ppt_h"/>
                                          </p:val>
                                        </p:tav>
                                      </p:tavLst>
                                    </p:anim>
                                    <p:animEffect transition="in" filter="fade">
                                      <p:cBhvr>
                                        <p:cTn id="228" dur="500"/>
                                        <p:tgtEl>
                                          <p:spTgt spid="353"/>
                                        </p:tgtEl>
                                      </p:cBhvr>
                                    </p:animEffect>
                                  </p:childTnLst>
                                  <p:subTnLst>
                                    <p:audio>
                                      <p:cMediaNode>
                                        <p:cTn display="0" masterRel="sameClick">
                                          <p:stCondLst>
                                            <p:cond evt="begin" delay="0">
                                              <p:tn val="224"/>
                                            </p:cond>
                                          </p:stCondLst>
                                          <p:endCondLst>
                                            <p:cond evt="onStopAudio" delay="0">
                                              <p:tgtEl>
                                                <p:sldTgt/>
                                              </p:tgtEl>
                                            </p:cond>
                                          </p:endCondLst>
                                        </p:cTn>
                                        <p:tgtEl>
                                          <p:sndTgt r:embed="rId3" name="Bling.wav"/>
                                        </p:tgtEl>
                                      </p:cMediaNode>
                                    </p:audio>
                                  </p:subTnLst>
                                </p:cTn>
                              </p:par>
                              <p:par>
                                <p:cTn id="229" presetID="26" presetClass="emph" presetSubtype="0" fill="hold" grpId="1" nodeType="withEffect">
                                  <p:stCondLst>
                                    <p:cond delay="500"/>
                                  </p:stCondLst>
                                  <p:childTnLst>
                                    <p:animEffect transition="out" filter="fade">
                                      <p:cBhvr>
                                        <p:cTn id="230" dur="500" tmFilter="0, 0; .2, .5; .8, .5; 1, 0"/>
                                        <p:tgtEl>
                                          <p:spTgt spid="353"/>
                                        </p:tgtEl>
                                      </p:cBhvr>
                                    </p:animEffect>
                                    <p:animScale>
                                      <p:cBhvr>
                                        <p:cTn id="231" dur="250" autoRev="1" fill="hold"/>
                                        <p:tgtEl>
                                          <p:spTgt spid="353"/>
                                        </p:tgtEl>
                                      </p:cBhvr>
                                      <p:by x="105000" y="105000"/>
                                    </p:animScale>
                                  </p:childTnLst>
                                </p:cTn>
                              </p:par>
                              <p:par>
                                <p:cTn id="232" presetID="53" presetClass="entr" presetSubtype="16" fill="hold" grpId="0" nodeType="withEffect">
                                  <p:stCondLst>
                                    <p:cond delay="0"/>
                                  </p:stCondLst>
                                  <p:childTnLst>
                                    <p:set>
                                      <p:cBhvr>
                                        <p:cTn id="233" dur="1" fill="hold">
                                          <p:stCondLst>
                                            <p:cond delay="0"/>
                                          </p:stCondLst>
                                        </p:cTn>
                                        <p:tgtEl>
                                          <p:spTgt spid="369"/>
                                        </p:tgtEl>
                                        <p:attrNameLst>
                                          <p:attrName>style.visibility</p:attrName>
                                        </p:attrNameLst>
                                      </p:cBhvr>
                                      <p:to>
                                        <p:strVal val="visible"/>
                                      </p:to>
                                    </p:set>
                                    <p:anim calcmode="lin" valueType="num">
                                      <p:cBhvr>
                                        <p:cTn id="234" dur="500" fill="hold"/>
                                        <p:tgtEl>
                                          <p:spTgt spid="369"/>
                                        </p:tgtEl>
                                        <p:attrNameLst>
                                          <p:attrName>ppt_w</p:attrName>
                                        </p:attrNameLst>
                                      </p:cBhvr>
                                      <p:tavLst>
                                        <p:tav tm="0">
                                          <p:val>
                                            <p:fltVal val="0"/>
                                          </p:val>
                                        </p:tav>
                                        <p:tav tm="100000">
                                          <p:val>
                                            <p:strVal val="#ppt_w"/>
                                          </p:val>
                                        </p:tav>
                                      </p:tavLst>
                                    </p:anim>
                                    <p:anim calcmode="lin" valueType="num">
                                      <p:cBhvr>
                                        <p:cTn id="235" dur="500" fill="hold"/>
                                        <p:tgtEl>
                                          <p:spTgt spid="369"/>
                                        </p:tgtEl>
                                        <p:attrNameLst>
                                          <p:attrName>ppt_h</p:attrName>
                                        </p:attrNameLst>
                                      </p:cBhvr>
                                      <p:tavLst>
                                        <p:tav tm="0">
                                          <p:val>
                                            <p:fltVal val="0"/>
                                          </p:val>
                                        </p:tav>
                                        <p:tav tm="100000">
                                          <p:val>
                                            <p:strVal val="#ppt_h"/>
                                          </p:val>
                                        </p:tav>
                                      </p:tavLst>
                                    </p:anim>
                                    <p:animEffect transition="in" filter="fade">
                                      <p:cBhvr>
                                        <p:cTn id="236" dur="500"/>
                                        <p:tgtEl>
                                          <p:spTgt spid="369"/>
                                        </p:tgtEl>
                                      </p:cBhvr>
                                    </p:animEffect>
                                  </p:childTnLst>
                                  <p:subTnLst>
                                    <p:audio>
                                      <p:cMediaNode>
                                        <p:cTn display="0" masterRel="sameClick">
                                          <p:stCondLst>
                                            <p:cond evt="begin" delay="0">
                                              <p:tn val="232"/>
                                            </p:cond>
                                          </p:stCondLst>
                                          <p:endCondLst>
                                            <p:cond evt="onStopAudio" delay="0">
                                              <p:tgtEl>
                                                <p:sldTgt/>
                                              </p:tgtEl>
                                            </p:cond>
                                          </p:endCondLst>
                                        </p:cTn>
                                        <p:tgtEl>
                                          <p:sndTgt r:embed="rId3" name="Bling.wav"/>
                                        </p:tgtEl>
                                      </p:cMediaNode>
                                    </p:audio>
                                  </p:subTnLst>
                                </p:cTn>
                              </p:par>
                              <p:par>
                                <p:cTn id="237" presetID="26" presetClass="emph" presetSubtype="0" fill="hold" grpId="1" nodeType="withEffect">
                                  <p:stCondLst>
                                    <p:cond delay="500"/>
                                  </p:stCondLst>
                                  <p:childTnLst>
                                    <p:animEffect transition="out" filter="fade">
                                      <p:cBhvr>
                                        <p:cTn id="238" dur="500" tmFilter="0, 0; .2, .5; .8, .5; 1, 0"/>
                                        <p:tgtEl>
                                          <p:spTgt spid="369"/>
                                        </p:tgtEl>
                                      </p:cBhvr>
                                    </p:animEffect>
                                    <p:animScale>
                                      <p:cBhvr>
                                        <p:cTn id="239" dur="250" autoRev="1" fill="hold"/>
                                        <p:tgtEl>
                                          <p:spTgt spid="369"/>
                                        </p:tgtEl>
                                      </p:cBhvr>
                                      <p:by x="105000" y="105000"/>
                                    </p:animScale>
                                  </p:childTnLst>
                                </p:cTn>
                              </p:par>
                              <p:par>
                                <p:cTn id="240" presetID="53" presetClass="entr" presetSubtype="16" fill="hold" grpId="0" nodeType="withEffect">
                                  <p:stCondLst>
                                    <p:cond delay="0"/>
                                  </p:stCondLst>
                                  <p:childTnLst>
                                    <p:set>
                                      <p:cBhvr>
                                        <p:cTn id="241" dur="1" fill="hold">
                                          <p:stCondLst>
                                            <p:cond delay="0"/>
                                          </p:stCondLst>
                                        </p:cTn>
                                        <p:tgtEl>
                                          <p:spTgt spid="190"/>
                                        </p:tgtEl>
                                        <p:attrNameLst>
                                          <p:attrName>style.visibility</p:attrName>
                                        </p:attrNameLst>
                                      </p:cBhvr>
                                      <p:to>
                                        <p:strVal val="visible"/>
                                      </p:to>
                                    </p:set>
                                    <p:anim calcmode="lin" valueType="num">
                                      <p:cBhvr>
                                        <p:cTn id="242" dur="500" fill="hold"/>
                                        <p:tgtEl>
                                          <p:spTgt spid="190"/>
                                        </p:tgtEl>
                                        <p:attrNameLst>
                                          <p:attrName>ppt_w</p:attrName>
                                        </p:attrNameLst>
                                      </p:cBhvr>
                                      <p:tavLst>
                                        <p:tav tm="0">
                                          <p:val>
                                            <p:fltVal val="0"/>
                                          </p:val>
                                        </p:tav>
                                        <p:tav tm="100000">
                                          <p:val>
                                            <p:strVal val="#ppt_w"/>
                                          </p:val>
                                        </p:tav>
                                      </p:tavLst>
                                    </p:anim>
                                    <p:anim calcmode="lin" valueType="num">
                                      <p:cBhvr>
                                        <p:cTn id="243" dur="500" fill="hold"/>
                                        <p:tgtEl>
                                          <p:spTgt spid="190"/>
                                        </p:tgtEl>
                                        <p:attrNameLst>
                                          <p:attrName>ppt_h</p:attrName>
                                        </p:attrNameLst>
                                      </p:cBhvr>
                                      <p:tavLst>
                                        <p:tav tm="0">
                                          <p:val>
                                            <p:fltVal val="0"/>
                                          </p:val>
                                        </p:tav>
                                        <p:tav tm="100000">
                                          <p:val>
                                            <p:strVal val="#ppt_h"/>
                                          </p:val>
                                        </p:tav>
                                      </p:tavLst>
                                    </p:anim>
                                    <p:animEffect transition="in" filter="fade">
                                      <p:cBhvr>
                                        <p:cTn id="244" dur="500"/>
                                        <p:tgtEl>
                                          <p:spTgt spid="190"/>
                                        </p:tgtEl>
                                      </p:cBhvr>
                                    </p:animEffect>
                                  </p:childTnLst>
                                  <p:subTnLst>
                                    <p:audio>
                                      <p:cMediaNode>
                                        <p:cTn display="0" masterRel="sameClick">
                                          <p:stCondLst>
                                            <p:cond evt="begin" delay="0">
                                              <p:tn val="240"/>
                                            </p:cond>
                                          </p:stCondLst>
                                          <p:endCondLst>
                                            <p:cond evt="onStopAudio" delay="0">
                                              <p:tgtEl>
                                                <p:sldTgt/>
                                              </p:tgtEl>
                                            </p:cond>
                                          </p:endCondLst>
                                        </p:cTn>
                                        <p:tgtEl>
                                          <p:sndTgt r:embed="rId3"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190"/>
                                        </p:tgtEl>
                                      </p:cBhvr>
                                    </p:animEffect>
                                    <p:animScale>
                                      <p:cBhvr>
                                        <p:cTn id="247" dur="250" autoRev="1" fill="hold"/>
                                        <p:tgtEl>
                                          <p:spTgt spid="190"/>
                                        </p:tgtEl>
                                      </p:cBhvr>
                                      <p:by x="105000" y="105000"/>
                                    </p:animScale>
                                  </p:childTnLst>
                                </p:cTn>
                              </p:par>
                              <p:par>
                                <p:cTn id="248" presetID="53" presetClass="entr" presetSubtype="16" fill="hold" grpId="0" nodeType="withEffect">
                                  <p:stCondLst>
                                    <p:cond delay="0"/>
                                  </p:stCondLst>
                                  <p:childTnLst>
                                    <p:set>
                                      <p:cBhvr>
                                        <p:cTn id="249" dur="1" fill="hold">
                                          <p:stCondLst>
                                            <p:cond delay="0"/>
                                          </p:stCondLst>
                                        </p:cTn>
                                        <p:tgtEl>
                                          <p:spTgt spid="192"/>
                                        </p:tgtEl>
                                        <p:attrNameLst>
                                          <p:attrName>style.visibility</p:attrName>
                                        </p:attrNameLst>
                                      </p:cBhvr>
                                      <p:to>
                                        <p:strVal val="visible"/>
                                      </p:to>
                                    </p:set>
                                    <p:anim calcmode="lin" valueType="num">
                                      <p:cBhvr>
                                        <p:cTn id="250" dur="500" fill="hold"/>
                                        <p:tgtEl>
                                          <p:spTgt spid="192"/>
                                        </p:tgtEl>
                                        <p:attrNameLst>
                                          <p:attrName>ppt_w</p:attrName>
                                        </p:attrNameLst>
                                      </p:cBhvr>
                                      <p:tavLst>
                                        <p:tav tm="0">
                                          <p:val>
                                            <p:fltVal val="0"/>
                                          </p:val>
                                        </p:tav>
                                        <p:tav tm="100000">
                                          <p:val>
                                            <p:strVal val="#ppt_w"/>
                                          </p:val>
                                        </p:tav>
                                      </p:tavLst>
                                    </p:anim>
                                    <p:anim calcmode="lin" valueType="num">
                                      <p:cBhvr>
                                        <p:cTn id="251" dur="500" fill="hold"/>
                                        <p:tgtEl>
                                          <p:spTgt spid="192"/>
                                        </p:tgtEl>
                                        <p:attrNameLst>
                                          <p:attrName>ppt_h</p:attrName>
                                        </p:attrNameLst>
                                      </p:cBhvr>
                                      <p:tavLst>
                                        <p:tav tm="0">
                                          <p:val>
                                            <p:fltVal val="0"/>
                                          </p:val>
                                        </p:tav>
                                        <p:tav tm="100000">
                                          <p:val>
                                            <p:strVal val="#ppt_h"/>
                                          </p:val>
                                        </p:tav>
                                      </p:tavLst>
                                    </p:anim>
                                    <p:animEffect transition="in" filter="fade">
                                      <p:cBhvr>
                                        <p:cTn id="252" dur="500"/>
                                        <p:tgtEl>
                                          <p:spTgt spid="192"/>
                                        </p:tgtEl>
                                      </p:cBhvr>
                                    </p:animEffect>
                                  </p:childTnLst>
                                  <p:subTnLst>
                                    <p:audio>
                                      <p:cMediaNode>
                                        <p:cTn display="0" masterRel="sameClick">
                                          <p:stCondLst>
                                            <p:cond evt="begin" delay="0">
                                              <p:tn val="248"/>
                                            </p:cond>
                                          </p:stCondLst>
                                          <p:endCondLst>
                                            <p:cond evt="onStopAudio" delay="0">
                                              <p:tgtEl>
                                                <p:sldTgt/>
                                              </p:tgtEl>
                                            </p:cond>
                                          </p:endCondLst>
                                        </p:cTn>
                                        <p:tgtEl>
                                          <p:sndTgt r:embed="rId3"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192"/>
                                        </p:tgtEl>
                                      </p:cBhvr>
                                    </p:animEffect>
                                    <p:animScale>
                                      <p:cBhvr>
                                        <p:cTn id="255" dur="250" autoRev="1" fill="hold"/>
                                        <p:tgtEl>
                                          <p:spTgt spid="192"/>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200"/>
                                        </p:tgtEl>
                                        <p:attrNameLst>
                                          <p:attrName>style.visibility</p:attrName>
                                        </p:attrNameLst>
                                      </p:cBhvr>
                                      <p:to>
                                        <p:strVal val="visible"/>
                                      </p:to>
                                    </p:set>
                                    <p:anim calcmode="lin" valueType="num">
                                      <p:cBhvr>
                                        <p:cTn id="258" dur="500" fill="hold"/>
                                        <p:tgtEl>
                                          <p:spTgt spid="200"/>
                                        </p:tgtEl>
                                        <p:attrNameLst>
                                          <p:attrName>ppt_w</p:attrName>
                                        </p:attrNameLst>
                                      </p:cBhvr>
                                      <p:tavLst>
                                        <p:tav tm="0">
                                          <p:val>
                                            <p:fltVal val="0"/>
                                          </p:val>
                                        </p:tav>
                                        <p:tav tm="100000">
                                          <p:val>
                                            <p:strVal val="#ppt_w"/>
                                          </p:val>
                                        </p:tav>
                                      </p:tavLst>
                                    </p:anim>
                                    <p:anim calcmode="lin" valueType="num">
                                      <p:cBhvr>
                                        <p:cTn id="259" dur="500" fill="hold"/>
                                        <p:tgtEl>
                                          <p:spTgt spid="200"/>
                                        </p:tgtEl>
                                        <p:attrNameLst>
                                          <p:attrName>ppt_h</p:attrName>
                                        </p:attrNameLst>
                                      </p:cBhvr>
                                      <p:tavLst>
                                        <p:tav tm="0">
                                          <p:val>
                                            <p:fltVal val="0"/>
                                          </p:val>
                                        </p:tav>
                                        <p:tav tm="100000">
                                          <p:val>
                                            <p:strVal val="#ppt_h"/>
                                          </p:val>
                                        </p:tav>
                                      </p:tavLst>
                                    </p:anim>
                                    <p:animEffect transition="in" filter="fade">
                                      <p:cBhvr>
                                        <p:cTn id="260" dur="500"/>
                                        <p:tgtEl>
                                          <p:spTgt spid="200"/>
                                        </p:tgtEl>
                                      </p:cBhvr>
                                    </p:animEffect>
                                  </p:childTnLst>
                                  <p:subTnLst>
                                    <p:audio>
                                      <p:cMediaNode>
                                        <p:cTn display="0" masterRel="sameClick">
                                          <p:stCondLst>
                                            <p:cond evt="begin" delay="0">
                                              <p:tn val="256"/>
                                            </p:cond>
                                          </p:stCondLst>
                                          <p:endCondLst>
                                            <p:cond evt="onStopAudio" delay="0">
                                              <p:tgtEl>
                                                <p:sldTgt/>
                                              </p:tgtEl>
                                            </p:cond>
                                          </p:endCondLst>
                                        </p:cTn>
                                        <p:tgtEl>
                                          <p:sndTgt r:embed="rId3"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200"/>
                                        </p:tgtEl>
                                      </p:cBhvr>
                                    </p:animEffect>
                                    <p:animScale>
                                      <p:cBhvr>
                                        <p:cTn id="263" dur="250" autoRev="1" fill="hold"/>
                                        <p:tgtEl>
                                          <p:spTgt spid="200"/>
                                        </p:tgtEl>
                                      </p:cBhvr>
                                      <p:by x="105000" y="105000"/>
                                    </p:animScale>
                                  </p:childTnLst>
                                </p:cTn>
                              </p:par>
                            </p:childTnLst>
                          </p:cTn>
                        </p:par>
                      </p:childTnLst>
                    </p:cTn>
                  </p:par>
                </p:childTnLst>
              </p:cTn>
              <p:nextCondLst>
                <p:cond evt="onClick" delay="0">
                  <p:tgtEl>
                    <p:spTgt spid="177"/>
                  </p:tgtEl>
                </p:cond>
              </p:nextCondLst>
            </p:seq>
            <p:seq concurrent="1" nextAc="seek">
              <p:cTn id="264" restart="whenNotActive" fill="hold" evtFilter="cancelBubble" nodeType="interactiveSeq">
                <p:stCondLst>
                  <p:cond evt="onClick" delay="0">
                    <p:tgtEl>
                      <p:spTgt spid="180"/>
                    </p:tgtEl>
                  </p:cond>
                </p:stCondLst>
                <p:endSync evt="end" delay="0">
                  <p:rtn val="all"/>
                </p:endSync>
                <p:childTnLst>
                  <p:par>
                    <p:cTn id="265" fill="hold">
                      <p:stCondLst>
                        <p:cond delay="0"/>
                      </p:stCondLst>
                      <p:childTnLst>
                        <p:par>
                          <p:cTn id="266" fill="hold">
                            <p:stCondLst>
                              <p:cond delay="0"/>
                            </p:stCondLst>
                            <p:childTnLst>
                              <p:par>
                                <p:cTn id="267" presetID="53" presetClass="entr" presetSubtype="16" fill="hold" grpId="0" nodeType="withEffect">
                                  <p:stCondLst>
                                    <p:cond delay="0"/>
                                  </p:stCondLst>
                                  <p:childTnLst>
                                    <p:set>
                                      <p:cBhvr>
                                        <p:cTn id="268" dur="1" fill="hold">
                                          <p:stCondLst>
                                            <p:cond delay="0"/>
                                          </p:stCondLst>
                                        </p:cTn>
                                        <p:tgtEl>
                                          <p:spTgt spid="255"/>
                                        </p:tgtEl>
                                        <p:attrNameLst>
                                          <p:attrName>style.visibility</p:attrName>
                                        </p:attrNameLst>
                                      </p:cBhvr>
                                      <p:to>
                                        <p:strVal val="visible"/>
                                      </p:to>
                                    </p:set>
                                    <p:anim calcmode="lin" valueType="num">
                                      <p:cBhvr>
                                        <p:cTn id="269" dur="500" fill="hold"/>
                                        <p:tgtEl>
                                          <p:spTgt spid="255"/>
                                        </p:tgtEl>
                                        <p:attrNameLst>
                                          <p:attrName>ppt_w</p:attrName>
                                        </p:attrNameLst>
                                      </p:cBhvr>
                                      <p:tavLst>
                                        <p:tav tm="0">
                                          <p:val>
                                            <p:fltVal val="0"/>
                                          </p:val>
                                        </p:tav>
                                        <p:tav tm="100000">
                                          <p:val>
                                            <p:strVal val="#ppt_w"/>
                                          </p:val>
                                        </p:tav>
                                      </p:tavLst>
                                    </p:anim>
                                    <p:anim calcmode="lin" valueType="num">
                                      <p:cBhvr>
                                        <p:cTn id="270" dur="500" fill="hold"/>
                                        <p:tgtEl>
                                          <p:spTgt spid="255"/>
                                        </p:tgtEl>
                                        <p:attrNameLst>
                                          <p:attrName>ppt_h</p:attrName>
                                        </p:attrNameLst>
                                      </p:cBhvr>
                                      <p:tavLst>
                                        <p:tav tm="0">
                                          <p:val>
                                            <p:fltVal val="0"/>
                                          </p:val>
                                        </p:tav>
                                        <p:tav tm="100000">
                                          <p:val>
                                            <p:strVal val="#ppt_h"/>
                                          </p:val>
                                        </p:tav>
                                      </p:tavLst>
                                    </p:anim>
                                    <p:animEffect transition="in" filter="fade">
                                      <p:cBhvr>
                                        <p:cTn id="271" dur="500"/>
                                        <p:tgtEl>
                                          <p:spTgt spid="255"/>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255"/>
                                        </p:tgtEl>
                                      </p:cBhvr>
                                    </p:animEffect>
                                    <p:animScale>
                                      <p:cBhvr>
                                        <p:cTn id="274" dur="250" autoRev="1" fill="hold"/>
                                        <p:tgtEl>
                                          <p:spTgt spid="255"/>
                                        </p:tgtEl>
                                      </p:cBhvr>
                                      <p:by x="105000" y="105000"/>
                                    </p:animScale>
                                  </p:childTnLst>
                                </p:cTn>
                              </p:par>
                              <p:par>
                                <p:cTn id="275" presetID="53" presetClass="entr" presetSubtype="16" fill="hold" grpId="0" nodeType="withEffect">
                                  <p:stCondLst>
                                    <p:cond delay="0"/>
                                  </p:stCondLst>
                                  <p:childTnLst>
                                    <p:set>
                                      <p:cBhvr>
                                        <p:cTn id="276" dur="1" fill="hold">
                                          <p:stCondLst>
                                            <p:cond delay="0"/>
                                          </p:stCondLst>
                                        </p:cTn>
                                        <p:tgtEl>
                                          <p:spTgt spid="197"/>
                                        </p:tgtEl>
                                        <p:attrNameLst>
                                          <p:attrName>style.visibility</p:attrName>
                                        </p:attrNameLst>
                                      </p:cBhvr>
                                      <p:to>
                                        <p:strVal val="visible"/>
                                      </p:to>
                                    </p:set>
                                    <p:anim calcmode="lin" valueType="num">
                                      <p:cBhvr>
                                        <p:cTn id="277" dur="500" fill="hold"/>
                                        <p:tgtEl>
                                          <p:spTgt spid="197"/>
                                        </p:tgtEl>
                                        <p:attrNameLst>
                                          <p:attrName>ppt_w</p:attrName>
                                        </p:attrNameLst>
                                      </p:cBhvr>
                                      <p:tavLst>
                                        <p:tav tm="0">
                                          <p:val>
                                            <p:fltVal val="0"/>
                                          </p:val>
                                        </p:tav>
                                        <p:tav tm="100000">
                                          <p:val>
                                            <p:strVal val="#ppt_w"/>
                                          </p:val>
                                        </p:tav>
                                      </p:tavLst>
                                    </p:anim>
                                    <p:anim calcmode="lin" valueType="num">
                                      <p:cBhvr>
                                        <p:cTn id="278" dur="500" fill="hold"/>
                                        <p:tgtEl>
                                          <p:spTgt spid="197"/>
                                        </p:tgtEl>
                                        <p:attrNameLst>
                                          <p:attrName>ppt_h</p:attrName>
                                        </p:attrNameLst>
                                      </p:cBhvr>
                                      <p:tavLst>
                                        <p:tav tm="0">
                                          <p:val>
                                            <p:fltVal val="0"/>
                                          </p:val>
                                        </p:tav>
                                        <p:tav tm="100000">
                                          <p:val>
                                            <p:strVal val="#ppt_h"/>
                                          </p:val>
                                        </p:tav>
                                      </p:tavLst>
                                    </p:anim>
                                    <p:animEffect transition="in" filter="fade">
                                      <p:cBhvr>
                                        <p:cTn id="279" dur="500"/>
                                        <p:tgtEl>
                                          <p:spTgt spid="197"/>
                                        </p:tgtEl>
                                      </p:cBhvr>
                                    </p:animEffect>
                                  </p:childTnLst>
                                  <p:subTnLst>
                                    <p:audio>
                                      <p:cMediaNode>
                                        <p:cTn display="0" masterRel="sameClick">
                                          <p:stCondLst>
                                            <p:cond evt="begin" delay="0">
                                              <p:tn val="275"/>
                                            </p:cond>
                                          </p:stCondLst>
                                          <p:endCondLst>
                                            <p:cond evt="onStopAudio" delay="0">
                                              <p:tgtEl>
                                                <p:sldTgt/>
                                              </p:tgtEl>
                                            </p:cond>
                                          </p:endCondLst>
                                        </p:cTn>
                                        <p:tgtEl>
                                          <p:sndTgt r:embed="rId3" name="Bling.wav"/>
                                        </p:tgtEl>
                                      </p:cMediaNode>
                                    </p:audio>
                                  </p:subTnLst>
                                </p:cTn>
                              </p:par>
                              <p:par>
                                <p:cTn id="280" presetID="26" presetClass="emph" presetSubtype="0" fill="hold" grpId="1" nodeType="withEffect">
                                  <p:stCondLst>
                                    <p:cond delay="500"/>
                                  </p:stCondLst>
                                  <p:childTnLst>
                                    <p:animEffect transition="out" filter="fade">
                                      <p:cBhvr>
                                        <p:cTn id="281" dur="500" tmFilter="0, 0; .2, .5; .8, .5; 1, 0"/>
                                        <p:tgtEl>
                                          <p:spTgt spid="197"/>
                                        </p:tgtEl>
                                      </p:cBhvr>
                                    </p:animEffect>
                                    <p:animScale>
                                      <p:cBhvr>
                                        <p:cTn id="282" dur="250" autoRev="1" fill="hold"/>
                                        <p:tgtEl>
                                          <p:spTgt spid="197"/>
                                        </p:tgtEl>
                                      </p:cBhvr>
                                      <p:by x="105000" y="105000"/>
                                    </p:animScale>
                                  </p:childTnLst>
                                </p:cTn>
                              </p:par>
                              <p:par>
                                <p:cTn id="283" presetID="53" presetClass="entr" presetSubtype="16" fill="hold" grpId="0" nodeType="withEffect">
                                  <p:stCondLst>
                                    <p:cond delay="0"/>
                                  </p:stCondLst>
                                  <p:childTnLst>
                                    <p:set>
                                      <p:cBhvr>
                                        <p:cTn id="284" dur="1" fill="hold">
                                          <p:stCondLst>
                                            <p:cond delay="0"/>
                                          </p:stCondLst>
                                        </p:cTn>
                                        <p:tgtEl>
                                          <p:spTgt spid="339"/>
                                        </p:tgtEl>
                                        <p:attrNameLst>
                                          <p:attrName>style.visibility</p:attrName>
                                        </p:attrNameLst>
                                      </p:cBhvr>
                                      <p:to>
                                        <p:strVal val="visible"/>
                                      </p:to>
                                    </p:set>
                                    <p:anim calcmode="lin" valueType="num">
                                      <p:cBhvr>
                                        <p:cTn id="285" dur="500" fill="hold"/>
                                        <p:tgtEl>
                                          <p:spTgt spid="339"/>
                                        </p:tgtEl>
                                        <p:attrNameLst>
                                          <p:attrName>ppt_w</p:attrName>
                                        </p:attrNameLst>
                                      </p:cBhvr>
                                      <p:tavLst>
                                        <p:tav tm="0">
                                          <p:val>
                                            <p:fltVal val="0"/>
                                          </p:val>
                                        </p:tav>
                                        <p:tav tm="100000">
                                          <p:val>
                                            <p:strVal val="#ppt_w"/>
                                          </p:val>
                                        </p:tav>
                                      </p:tavLst>
                                    </p:anim>
                                    <p:anim calcmode="lin" valueType="num">
                                      <p:cBhvr>
                                        <p:cTn id="286" dur="500" fill="hold"/>
                                        <p:tgtEl>
                                          <p:spTgt spid="339"/>
                                        </p:tgtEl>
                                        <p:attrNameLst>
                                          <p:attrName>ppt_h</p:attrName>
                                        </p:attrNameLst>
                                      </p:cBhvr>
                                      <p:tavLst>
                                        <p:tav tm="0">
                                          <p:val>
                                            <p:fltVal val="0"/>
                                          </p:val>
                                        </p:tav>
                                        <p:tav tm="100000">
                                          <p:val>
                                            <p:strVal val="#ppt_h"/>
                                          </p:val>
                                        </p:tav>
                                      </p:tavLst>
                                    </p:anim>
                                    <p:animEffect transition="in" filter="fade">
                                      <p:cBhvr>
                                        <p:cTn id="287" dur="500"/>
                                        <p:tgtEl>
                                          <p:spTgt spid="339"/>
                                        </p:tgtEl>
                                      </p:cBhvr>
                                    </p:animEffect>
                                  </p:childTnLst>
                                  <p:subTnLst>
                                    <p:audio>
                                      <p:cMediaNode>
                                        <p:cTn display="0" masterRel="sameClick">
                                          <p:stCondLst>
                                            <p:cond evt="begin" delay="0">
                                              <p:tn val="283"/>
                                            </p:cond>
                                          </p:stCondLst>
                                          <p:endCondLst>
                                            <p:cond evt="onStopAudio" delay="0">
                                              <p:tgtEl>
                                                <p:sldTgt/>
                                              </p:tgtEl>
                                            </p:cond>
                                          </p:endCondLst>
                                        </p:cTn>
                                        <p:tgtEl>
                                          <p:sndTgt r:embed="rId3"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339"/>
                                        </p:tgtEl>
                                      </p:cBhvr>
                                    </p:animEffect>
                                    <p:animScale>
                                      <p:cBhvr>
                                        <p:cTn id="290" dur="250" autoRev="1" fill="hold"/>
                                        <p:tgtEl>
                                          <p:spTgt spid="339"/>
                                        </p:tgtEl>
                                      </p:cBhvr>
                                      <p:by x="105000" y="105000"/>
                                    </p:animScale>
                                  </p:childTnLst>
                                </p:cTn>
                              </p:par>
                              <p:par>
                                <p:cTn id="291" presetID="53" presetClass="entr" presetSubtype="16" fill="hold" grpId="0" nodeType="withEffect">
                                  <p:stCondLst>
                                    <p:cond delay="0"/>
                                  </p:stCondLst>
                                  <p:childTnLst>
                                    <p:set>
                                      <p:cBhvr>
                                        <p:cTn id="292" dur="1" fill="hold">
                                          <p:stCondLst>
                                            <p:cond delay="0"/>
                                          </p:stCondLst>
                                        </p:cTn>
                                        <p:tgtEl>
                                          <p:spTgt spid="355"/>
                                        </p:tgtEl>
                                        <p:attrNameLst>
                                          <p:attrName>style.visibility</p:attrName>
                                        </p:attrNameLst>
                                      </p:cBhvr>
                                      <p:to>
                                        <p:strVal val="visible"/>
                                      </p:to>
                                    </p:set>
                                    <p:anim calcmode="lin" valueType="num">
                                      <p:cBhvr>
                                        <p:cTn id="293" dur="500" fill="hold"/>
                                        <p:tgtEl>
                                          <p:spTgt spid="355"/>
                                        </p:tgtEl>
                                        <p:attrNameLst>
                                          <p:attrName>ppt_w</p:attrName>
                                        </p:attrNameLst>
                                      </p:cBhvr>
                                      <p:tavLst>
                                        <p:tav tm="0">
                                          <p:val>
                                            <p:fltVal val="0"/>
                                          </p:val>
                                        </p:tav>
                                        <p:tav tm="100000">
                                          <p:val>
                                            <p:strVal val="#ppt_w"/>
                                          </p:val>
                                        </p:tav>
                                      </p:tavLst>
                                    </p:anim>
                                    <p:anim calcmode="lin" valueType="num">
                                      <p:cBhvr>
                                        <p:cTn id="294" dur="500" fill="hold"/>
                                        <p:tgtEl>
                                          <p:spTgt spid="355"/>
                                        </p:tgtEl>
                                        <p:attrNameLst>
                                          <p:attrName>ppt_h</p:attrName>
                                        </p:attrNameLst>
                                      </p:cBhvr>
                                      <p:tavLst>
                                        <p:tav tm="0">
                                          <p:val>
                                            <p:fltVal val="0"/>
                                          </p:val>
                                        </p:tav>
                                        <p:tav tm="100000">
                                          <p:val>
                                            <p:strVal val="#ppt_h"/>
                                          </p:val>
                                        </p:tav>
                                      </p:tavLst>
                                    </p:anim>
                                    <p:animEffect transition="in" filter="fade">
                                      <p:cBhvr>
                                        <p:cTn id="295" dur="500"/>
                                        <p:tgtEl>
                                          <p:spTgt spid="355"/>
                                        </p:tgtEl>
                                      </p:cBhvr>
                                    </p:animEffect>
                                  </p:childTnLst>
                                  <p:subTnLst>
                                    <p:audio>
                                      <p:cMediaNode>
                                        <p:cTn display="0" masterRel="sameClick">
                                          <p:stCondLst>
                                            <p:cond evt="begin" delay="0">
                                              <p:tn val="291"/>
                                            </p:cond>
                                          </p:stCondLst>
                                          <p:endCondLst>
                                            <p:cond evt="onStopAudio" delay="0">
                                              <p:tgtEl>
                                                <p:sldTgt/>
                                              </p:tgtEl>
                                            </p:cond>
                                          </p:endCondLst>
                                        </p:cTn>
                                        <p:tgtEl>
                                          <p:sndTgt r:embed="rId3"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355"/>
                                        </p:tgtEl>
                                      </p:cBhvr>
                                    </p:animEffect>
                                    <p:animScale>
                                      <p:cBhvr>
                                        <p:cTn id="298" dur="250" autoRev="1" fill="hold"/>
                                        <p:tgtEl>
                                          <p:spTgt spid="355"/>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371"/>
                                        </p:tgtEl>
                                        <p:attrNameLst>
                                          <p:attrName>style.visibility</p:attrName>
                                        </p:attrNameLst>
                                      </p:cBhvr>
                                      <p:to>
                                        <p:strVal val="visible"/>
                                      </p:to>
                                    </p:set>
                                    <p:anim calcmode="lin" valueType="num">
                                      <p:cBhvr>
                                        <p:cTn id="301" dur="500" fill="hold"/>
                                        <p:tgtEl>
                                          <p:spTgt spid="371"/>
                                        </p:tgtEl>
                                        <p:attrNameLst>
                                          <p:attrName>ppt_w</p:attrName>
                                        </p:attrNameLst>
                                      </p:cBhvr>
                                      <p:tavLst>
                                        <p:tav tm="0">
                                          <p:val>
                                            <p:fltVal val="0"/>
                                          </p:val>
                                        </p:tav>
                                        <p:tav tm="100000">
                                          <p:val>
                                            <p:strVal val="#ppt_w"/>
                                          </p:val>
                                        </p:tav>
                                      </p:tavLst>
                                    </p:anim>
                                    <p:anim calcmode="lin" valueType="num">
                                      <p:cBhvr>
                                        <p:cTn id="302" dur="500" fill="hold"/>
                                        <p:tgtEl>
                                          <p:spTgt spid="371"/>
                                        </p:tgtEl>
                                        <p:attrNameLst>
                                          <p:attrName>ppt_h</p:attrName>
                                        </p:attrNameLst>
                                      </p:cBhvr>
                                      <p:tavLst>
                                        <p:tav tm="0">
                                          <p:val>
                                            <p:fltVal val="0"/>
                                          </p:val>
                                        </p:tav>
                                        <p:tav tm="100000">
                                          <p:val>
                                            <p:strVal val="#ppt_h"/>
                                          </p:val>
                                        </p:tav>
                                      </p:tavLst>
                                    </p:anim>
                                    <p:animEffect transition="in" filter="fade">
                                      <p:cBhvr>
                                        <p:cTn id="303" dur="500"/>
                                        <p:tgtEl>
                                          <p:spTgt spid="371"/>
                                        </p:tgtEl>
                                      </p:cBhvr>
                                    </p:animEffect>
                                  </p:childTnLst>
                                  <p:subTnLst>
                                    <p:audio>
                                      <p:cMediaNode>
                                        <p:cTn display="0" masterRel="sameClick">
                                          <p:stCondLst>
                                            <p:cond evt="begin" delay="0">
                                              <p:tn val="299"/>
                                            </p:cond>
                                          </p:stCondLst>
                                          <p:endCondLst>
                                            <p:cond evt="onStopAudio" delay="0">
                                              <p:tgtEl>
                                                <p:sldTgt/>
                                              </p:tgtEl>
                                            </p:cond>
                                          </p:endCondLst>
                                        </p:cTn>
                                        <p:tgtEl>
                                          <p:sndTgt r:embed="rId3"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371"/>
                                        </p:tgtEl>
                                      </p:cBhvr>
                                    </p:animEffect>
                                    <p:animScale>
                                      <p:cBhvr>
                                        <p:cTn id="306" dur="250" autoRev="1" fill="hold"/>
                                        <p:tgtEl>
                                          <p:spTgt spid="371"/>
                                        </p:tgtEl>
                                      </p:cBhvr>
                                      <p:by x="105000" y="105000"/>
                                    </p:animScale>
                                  </p:childTnLst>
                                </p:cTn>
                              </p:par>
                            </p:childTnLst>
                          </p:cTn>
                        </p:par>
                      </p:childTnLst>
                    </p:cTn>
                  </p:par>
                </p:childTnLst>
              </p:cTn>
              <p:nextCondLst>
                <p:cond evt="onClick" delay="0">
                  <p:tgtEl>
                    <p:spTgt spid="180"/>
                  </p:tgtEl>
                </p:cond>
              </p:nextCondLst>
            </p:seq>
            <p:seq concurrent="1" nextAc="seek">
              <p:cTn id="307" restart="whenNotActive" fill="hold" evtFilter="cancelBubble" nodeType="interactiveSeq">
                <p:stCondLst>
                  <p:cond evt="onClick" delay="0">
                    <p:tgtEl>
                      <p:spTgt spid="181"/>
                    </p:tgtEl>
                  </p:cond>
                </p:stCondLst>
                <p:endSync evt="end" delay="0">
                  <p:rtn val="all"/>
                </p:endSync>
                <p:childTnLst>
                  <p:par>
                    <p:cTn id="308" fill="hold">
                      <p:stCondLst>
                        <p:cond delay="0"/>
                      </p:stCondLst>
                      <p:childTnLst>
                        <p:par>
                          <p:cTn id="309" fill="hold">
                            <p:stCondLst>
                              <p:cond delay="0"/>
                            </p:stCondLst>
                            <p:childTnLst>
                              <p:par>
                                <p:cTn id="310" presetID="53" presetClass="entr" presetSubtype="16" fill="hold" grpId="0" nodeType="withEffect">
                                  <p:stCondLst>
                                    <p:cond delay="0"/>
                                  </p:stCondLst>
                                  <p:childTnLst>
                                    <p:set>
                                      <p:cBhvr>
                                        <p:cTn id="311" dur="1" fill="hold">
                                          <p:stCondLst>
                                            <p:cond delay="0"/>
                                          </p:stCondLst>
                                        </p:cTn>
                                        <p:tgtEl>
                                          <p:spTgt spid="256"/>
                                        </p:tgtEl>
                                        <p:attrNameLst>
                                          <p:attrName>style.visibility</p:attrName>
                                        </p:attrNameLst>
                                      </p:cBhvr>
                                      <p:to>
                                        <p:strVal val="visible"/>
                                      </p:to>
                                    </p:set>
                                    <p:anim calcmode="lin" valueType="num">
                                      <p:cBhvr>
                                        <p:cTn id="312" dur="500" fill="hold"/>
                                        <p:tgtEl>
                                          <p:spTgt spid="256"/>
                                        </p:tgtEl>
                                        <p:attrNameLst>
                                          <p:attrName>ppt_w</p:attrName>
                                        </p:attrNameLst>
                                      </p:cBhvr>
                                      <p:tavLst>
                                        <p:tav tm="0">
                                          <p:val>
                                            <p:fltVal val="0"/>
                                          </p:val>
                                        </p:tav>
                                        <p:tav tm="100000">
                                          <p:val>
                                            <p:strVal val="#ppt_w"/>
                                          </p:val>
                                        </p:tav>
                                      </p:tavLst>
                                    </p:anim>
                                    <p:anim calcmode="lin" valueType="num">
                                      <p:cBhvr>
                                        <p:cTn id="313" dur="500" fill="hold"/>
                                        <p:tgtEl>
                                          <p:spTgt spid="256"/>
                                        </p:tgtEl>
                                        <p:attrNameLst>
                                          <p:attrName>ppt_h</p:attrName>
                                        </p:attrNameLst>
                                      </p:cBhvr>
                                      <p:tavLst>
                                        <p:tav tm="0">
                                          <p:val>
                                            <p:fltVal val="0"/>
                                          </p:val>
                                        </p:tav>
                                        <p:tav tm="100000">
                                          <p:val>
                                            <p:strVal val="#ppt_h"/>
                                          </p:val>
                                        </p:tav>
                                      </p:tavLst>
                                    </p:anim>
                                    <p:animEffect transition="in" filter="fade">
                                      <p:cBhvr>
                                        <p:cTn id="314" dur="500"/>
                                        <p:tgtEl>
                                          <p:spTgt spid="256"/>
                                        </p:tgtEl>
                                      </p:cBhvr>
                                    </p:animEffect>
                                  </p:childTnLst>
                                  <p:subTnLst>
                                    <p:audio>
                                      <p:cMediaNode>
                                        <p:cTn display="0" masterRel="sameClick">
                                          <p:stCondLst>
                                            <p:cond evt="begin" delay="0">
                                              <p:tn val="310"/>
                                            </p:cond>
                                          </p:stCondLst>
                                          <p:endCondLst>
                                            <p:cond evt="onStopAudio" delay="0">
                                              <p:tgtEl>
                                                <p:sldTgt/>
                                              </p:tgtEl>
                                            </p:cond>
                                          </p:endCondLst>
                                        </p:cTn>
                                        <p:tgtEl>
                                          <p:sndTgt r:embed="rId3" name="Bling.wav"/>
                                        </p:tgtEl>
                                      </p:cMediaNode>
                                    </p:audio>
                                  </p:subTnLst>
                                </p:cTn>
                              </p:par>
                              <p:par>
                                <p:cTn id="315" presetID="26" presetClass="emph" presetSubtype="0" fill="hold" grpId="1" nodeType="withEffect">
                                  <p:stCondLst>
                                    <p:cond delay="500"/>
                                  </p:stCondLst>
                                  <p:childTnLst>
                                    <p:animEffect transition="out" filter="fade">
                                      <p:cBhvr>
                                        <p:cTn id="316" dur="500" tmFilter="0, 0; .2, .5; .8, .5; 1, 0"/>
                                        <p:tgtEl>
                                          <p:spTgt spid="256"/>
                                        </p:tgtEl>
                                      </p:cBhvr>
                                    </p:animEffect>
                                    <p:animScale>
                                      <p:cBhvr>
                                        <p:cTn id="317" dur="250" autoRev="1" fill="hold"/>
                                        <p:tgtEl>
                                          <p:spTgt spid="256"/>
                                        </p:tgtEl>
                                      </p:cBhvr>
                                      <p:by x="105000" y="105000"/>
                                    </p:animScale>
                                  </p:childTnLst>
                                </p:cTn>
                              </p:par>
                              <p:par>
                                <p:cTn id="318" presetID="53" presetClass="entr" presetSubtype="16" fill="hold" grpId="0" nodeType="withEffect">
                                  <p:stCondLst>
                                    <p:cond delay="0"/>
                                  </p:stCondLst>
                                  <p:childTnLst>
                                    <p:set>
                                      <p:cBhvr>
                                        <p:cTn id="319" dur="1" fill="hold">
                                          <p:stCondLst>
                                            <p:cond delay="0"/>
                                          </p:stCondLst>
                                        </p:cTn>
                                        <p:tgtEl>
                                          <p:spTgt spid="208"/>
                                        </p:tgtEl>
                                        <p:attrNameLst>
                                          <p:attrName>style.visibility</p:attrName>
                                        </p:attrNameLst>
                                      </p:cBhvr>
                                      <p:to>
                                        <p:strVal val="visible"/>
                                      </p:to>
                                    </p:set>
                                    <p:anim calcmode="lin" valueType="num">
                                      <p:cBhvr>
                                        <p:cTn id="320" dur="500" fill="hold"/>
                                        <p:tgtEl>
                                          <p:spTgt spid="208"/>
                                        </p:tgtEl>
                                        <p:attrNameLst>
                                          <p:attrName>ppt_w</p:attrName>
                                        </p:attrNameLst>
                                      </p:cBhvr>
                                      <p:tavLst>
                                        <p:tav tm="0">
                                          <p:val>
                                            <p:fltVal val="0"/>
                                          </p:val>
                                        </p:tav>
                                        <p:tav tm="100000">
                                          <p:val>
                                            <p:strVal val="#ppt_w"/>
                                          </p:val>
                                        </p:tav>
                                      </p:tavLst>
                                    </p:anim>
                                    <p:anim calcmode="lin" valueType="num">
                                      <p:cBhvr>
                                        <p:cTn id="321" dur="500" fill="hold"/>
                                        <p:tgtEl>
                                          <p:spTgt spid="208"/>
                                        </p:tgtEl>
                                        <p:attrNameLst>
                                          <p:attrName>ppt_h</p:attrName>
                                        </p:attrNameLst>
                                      </p:cBhvr>
                                      <p:tavLst>
                                        <p:tav tm="0">
                                          <p:val>
                                            <p:fltVal val="0"/>
                                          </p:val>
                                        </p:tav>
                                        <p:tav tm="100000">
                                          <p:val>
                                            <p:strVal val="#ppt_h"/>
                                          </p:val>
                                        </p:tav>
                                      </p:tavLst>
                                    </p:anim>
                                    <p:animEffect transition="in" filter="fade">
                                      <p:cBhvr>
                                        <p:cTn id="322" dur="500"/>
                                        <p:tgtEl>
                                          <p:spTgt spid="208"/>
                                        </p:tgtEl>
                                      </p:cBhvr>
                                    </p:animEffect>
                                  </p:childTnLst>
                                  <p:subTnLst>
                                    <p:audio>
                                      <p:cMediaNode>
                                        <p:cTn display="0" masterRel="sameClick">
                                          <p:stCondLst>
                                            <p:cond evt="begin" delay="0">
                                              <p:tn val="318"/>
                                            </p:cond>
                                          </p:stCondLst>
                                          <p:endCondLst>
                                            <p:cond evt="onStopAudio" delay="0">
                                              <p:tgtEl>
                                                <p:sldTgt/>
                                              </p:tgtEl>
                                            </p:cond>
                                          </p:endCondLst>
                                        </p:cTn>
                                        <p:tgtEl>
                                          <p:sndTgt r:embed="rId3"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208"/>
                                        </p:tgtEl>
                                      </p:cBhvr>
                                    </p:animEffect>
                                    <p:animScale>
                                      <p:cBhvr>
                                        <p:cTn id="325" dur="250" autoRev="1" fill="hold"/>
                                        <p:tgtEl>
                                          <p:spTgt spid="208"/>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260"/>
                                        </p:tgtEl>
                                        <p:attrNameLst>
                                          <p:attrName>style.visibility</p:attrName>
                                        </p:attrNameLst>
                                      </p:cBhvr>
                                      <p:to>
                                        <p:strVal val="visible"/>
                                      </p:to>
                                    </p:set>
                                    <p:anim calcmode="lin" valueType="num">
                                      <p:cBhvr>
                                        <p:cTn id="328" dur="500" fill="hold"/>
                                        <p:tgtEl>
                                          <p:spTgt spid="260"/>
                                        </p:tgtEl>
                                        <p:attrNameLst>
                                          <p:attrName>ppt_w</p:attrName>
                                        </p:attrNameLst>
                                      </p:cBhvr>
                                      <p:tavLst>
                                        <p:tav tm="0">
                                          <p:val>
                                            <p:fltVal val="0"/>
                                          </p:val>
                                        </p:tav>
                                        <p:tav tm="100000">
                                          <p:val>
                                            <p:strVal val="#ppt_w"/>
                                          </p:val>
                                        </p:tav>
                                      </p:tavLst>
                                    </p:anim>
                                    <p:anim calcmode="lin" valueType="num">
                                      <p:cBhvr>
                                        <p:cTn id="329" dur="500" fill="hold"/>
                                        <p:tgtEl>
                                          <p:spTgt spid="260"/>
                                        </p:tgtEl>
                                        <p:attrNameLst>
                                          <p:attrName>ppt_h</p:attrName>
                                        </p:attrNameLst>
                                      </p:cBhvr>
                                      <p:tavLst>
                                        <p:tav tm="0">
                                          <p:val>
                                            <p:fltVal val="0"/>
                                          </p:val>
                                        </p:tav>
                                        <p:tav tm="100000">
                                          <p:val>
                                            <p:strVal val="#ppt_h"/>
                                          </p:val>
                                        </p:tav>
                                      </p:tavLst>
                                    </p:anim>
                                    <p:animEffect transition="in" filter="fade">
                                      <p:cBhvr>
                                        <p:cTn id="330" dur="500"/>
                                        <p:tgtEl>
                                          <p:spTgt spid="260"/>
                                        </p:tgtEl>
                                      </p:cBhvr>
                                    </p:animEffect>
                                  </p:childTnLst>
                                  <p:subTnLst>
                                    <p:audio>
                                      <p:cMediaNode>
                                        <p:cTn display="0" masterRel="sameClick">
                                          <p:stCondLst>
                                            <p:cond evt="begin" delay="0">
                                              <p:tn val="326"/>
                                            </p:cond>
                                          </p:stCondLst>
                                          <p:endCondLst>
                                            <p:cond evt="onStopAudio" delay="0">
                                              <p:tgtEl>
                                                <p:sldTgt/>
                                              </p:tgtEl>
                                            </p:cond>
                                          </p:endCondLst>
                                        </p:cTn>
                                        <p:tgtEl>
                                          <p:sndTgt r:embed="rId3"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260"/>
                                        </p:tgtEl>
                                      </p:cBhvr>
                                    </p:animEffect>
                                    <p:animScale>
                                      <p:cBhvr>
                                        <p:cTn id="333" dur="250" autoRev="1" fill="hold"/>
                                        <p:tgtEl>
                                          <p:spTgt spid="260"/>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204"/>
                                        </p:tgtEl>
                                        <p:attrNameLst>
                                          <p:attrName>style.visibility</p:attrName>
                                        </p:attrNameLst>
                                      </p:cBhvr>
                                      <p:to>
                                        <p:strVal val="visible"/>
                                      </p:to>
                                    </p:set>
                                    <p:anim calcmode="lin" valueType="num">
                                      <p:cBhvr>
                                        <p:cTn id="336" dur="500" fill="hold"/>
                                        <p:tgtEl>
                                          <p:spTgt spid="204"/>
                                        </p:tgtEl>
                                        <p:attrNameLst>
                                          <p:attrName>ppt_w</p:attrName>
                                        </p:attrNameLst>
                                      </p:cBhvr>
                                      <p:tavLst>
                                        <p:tav tm="0">
                                          <p:val>
                                            <p:fltVal val="0"/>
                                          </p:val>
                                        </p:tav>
                                        <p:tav tm="100000">
                                          <p:val>
                                            <p:strVal val="#ppt_w"/>
                                          </p:val>
                                        </p:tav>
                                      </p:tavLst>
                                    </p:anim>
                                    <p:anim calcmode="lin" valueType="num">
                                      <p:cBhvr>
                                        <p:cTn id="337" dur="500" fill="hold"/>
                                        <p:tgtEl>
                                          <p:spTgt spid="204"/>
                                        </p:tgtEl>
                                        <p:attrNameLst>
                                          <p:attrName>ppt_h</p:attrName>
                                        </p:attrNameLst>
                                      </p:cBhvr>
                                      <p:tavLst>
                                        <p:tav tm="0">
                                          <p:val>
                                            <p:fltVal val="0"/>
                                          </p:val>
                                        </p:tav>
                                        <p:tav tm="100000">
                                          <p:val>
                                            <p:strVal val="#ppt_h"/>
                                          </p:val>
                                        </p:tav>
                                      </p:tavLst>
                                    </p:anim>
                                    <p:animEffect transition="in" filter="fade">
                                      <p:cBhvr>
                                        <p:cTn id="338" dur="500"/>
                                        <p:tgtEl>
                                          <p:spTgt spid="204"/>
                                        </p:tgtEl>
                                      </p:cBhvr>
                                    </p:animEffect>
                                  </p:childTnLst>
                                  <p:subTnLst>
                                    <p:audio>
                                      <p:cMediaNode>
                                        <p:cTn display="0" masterRel="sameClick">
                                          <p:stCondLst>
                                            <p:cond evt="begin" delay="0">
                                              <p:tn val="334"/>
                                            </p:cond>
                                          </p:stCondLst>
                                          <p:endCondLst>
                                            <p:cond evt="onStopAudio" delay="0">
                                              <p:tgtEl>
                                                <p:sldTgt/>
                                              </p:tgtEl>
                                            </p:cond>
                                          </p:endCondLst>
                                        </p:cTn>
                                        <p:tgtEl>
                                          <p:sndTgt r:embed="rId3"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204"/>
                                        </p:tgtEl>
                                      </p:cBhvr>
                                    </p:animEffect>
                                    <p:animScale>
                                      <p:cBhvr>
                                        <p:cTn id="341" dur="250" autoRev="1" fill="hold"/>
                                        <p:tgtEl>
                                          <p:spTgt spid="204"/>
                                        </p:tgtEl>
                                      </p:cBhvr>
                                      <p:by x="105000" y="105000"/>
                                    </p:animScale>
                                  </p:childTnLst>
                                </p:cTn>
                              </p:par>
                              <p:par>
                                <p:cTn id="342" presetID="53" presetClass="entr" presetSubtype="16" fill="hold" grpId="0" nodeType="withEffect">
                                  <p:stCondLst>
                                    <p:cond delay="0"/>
                                  </p:stCondLst>
                                  <p:childTnLst>
                                    <p:set>
                                      <p:cBhvr>
                                        <p:cTn id="343" dur="1" fill="hold">
                                          <p:stCondLst>
                                            <p:cond delay="0"/>
                                          </p:stCondLst>
                                        </p:cTn>
                                        <p:tgtEl>
                                          <p:spTgt spid="206"/>
                                        </p:tgtEl>
                                        <p:attrNameLst>
                                          <p:attrName>style.visibility</p:attrName>
                                        </p:attrNameLst>
                                      </p:cBhvr>
                                      <p:to>
                                        <p:strVal val="visible"/>
                                      </p:to>
                                    </p:set>
                                    <p:anim calcmode="lin" valueType="num">
                                      <p:cBhvr>
                                        <p:cTn id="344" dur="500" fill="hold"/>
                                        <p:tgtEl>
                                          <p:spTgt spid="206"/>
                                        </p:tgtEl>
                                        <p:attrNameLst>
                                          <p:attrName>ppt_w</p:attrName>
                                        </p:attrNameLst>
                                      </p:cBhvr>
                                      <p:tavLst>
                                        <p:tav tm="0">
                                          <p:val>
                                            <p:fltVal val="0"/>
                                          </p:val>
                                        </p:tav>
                                        <p:tav tm="100000">
                                          <p:val>
                                            <p:strVal val="#ppt_w"/>
                                          </p:val>
                                        </p:tav>
                                      </p:tavLst>
                                    </p:anim>
                                    <p:anim calcmode="lin" valueType="num">
                                      <p:cBhvr>
                                        <p:cTn id="345" dur="500" fill="hold"/>
                                        <p:tgtEl>
                                          <p:spTgt spid="206"/>
                                        </p:tgtEl>
                                        <p:attrNameLst>
                                          <p:attrName>ppt_h</p:attrName>
                                        </p:attrNameLst>
                                      </p:cBhvr>
                                      <p:tavLst>
                                        <p:tav tm="0">
                                          <p:val>
                                            <p:fltVal val="0"/>
                                          </p:val>
                                        </p:tav>
                                        <p:tav tm="100000">
                                          <p:val>
                                            <p:strVal val="#ppt_h"/>
                                          </p:val>
                                        </p:tav>
                                      </p:tavLst>
                                    </p:anim>
                                    <p:animEffect transition="in" filter="fade">
                                      <p:cBhvr>
                                        <p:cTn id="346" dur="500"/>
                                        <p:tgtEl>
                                          <p:spTgt spid="206"/>
                                        </p:tgtEl>
                                      </p:cBhvr>
                                    </p:animEffect>
                                  </p:childTnLst>
                                  <p:subTnLst>
                                    <p:audio>
                                      <p:cMediaNode>
                                        <p:cTn display="0" masterRel="sameClick">
                                          <p:stCondLst>
                                            <p:cond evt="begin" delay="0">
                                              <p:tn val="342"/>
                                            </p:cond>
                                          </p:stCondLst>
                                          <p:endCondLst>
                                            <p:cond evt="onStopAudio" delay="0">
                                              <p:tgtEl>
                                                <p:sldTgt/>
                                              </p:tgtEl>
                                            </p:cond>
                                          </p:endCondLst>
                                        </p:cTn>
                                        <p:tgtEl>
                                          <p:sndTgt r:embed="rId3"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206"/>
                                        </p:tgtEl>
                                      </p:cBhvr>
                                    </p:animEffect>
                                    <p:animScale>
                                      <p:cBhvr>
                                        <p:cTn id="349" dur="250" autoRev="1" fill="hold"/>
                                        <p:tgtEl>
                                          <p:spTgt spid="206"/>
                                        </p:tgtEl>
                                      </p:cBhvr>
                                      <p:by x="105000" y="105000"/>
                                    </p:animScale>
                                  </p:childTnLst>
                                </p:cTn>
                              </p:par>
                              <p:par>
                                <p:cTn id="350" presetID="53" presetClass="entr" presetSubtype="16" fill="hold" grpId="0" nodeType="withEffect">
                                  <p:stCondLst>
                                    <p:cond delay="0"/>
                                  </p:stCondLst>
                                  <p:childTnLst>
                                    <p:set>
                                      <p:cBhvr>
                                        <p:cTn id="351" dur="1" fill="hold">
                                          <p:stCondLst>
                                            <p:cond delay="0"/>
                                          </p:stCondLst>
                                        </p:cTn>
                                        <p:tgtEl>
                                          <p:spTgt spid="210"/>
                                        </p:tgtEl>
                                        <p:attrNameLst>
                                          <p:attrName>style.visibility</p:attrName>
                                        </p:attrNameLst>
                                      </p:cBhvr>
                                      <p:to>
                                        <p:strVal val="visible"/>
                                      </p:to>
                                    </p:set>
                                    <p:anim calcmode="lin" valueType="num">
                                      <p:cBhvr>
                                        <p:cTn id="352" dur="500" fill="hold"/>
                                        <p:tgtEl>
                                          <p:spTgt spid="210"/>
                                        </p:tgtEl>
                                        <p:attrNameLst>
                                          <p:attrName>ppt_w</p:attrName>
                                        </p:attrNameLst>
                                      </p:cBhvr>
                                      <p:tavLst>
                                        <p:tav tm="0">
                                          <p:val>
                                            <p:fltVal val="0"/>
                                          </p:val>
                                        </p:tav>
                                        <p:tav tm="100000">
                                          <p:val>
                                            <p:strVal val="#ppt_w"/>
                                          </p:val>
                                        </p:tav>
                                      </p:tavLst>
                                    </p:anim>
                                    <p:anim calcmode="lin" valueType="num">
                                      <p:cBhvr>
                                        <p:cTn id="353" dur="500" fill="hold"/>
                                        <p:tgtEl>
                                          <p:spTgt spid="210"/>
                                        </p:tgtEl>
                                        <p:attrNameLst>
                                          <p:attrName>ppt_h</p:attrName>
                                        </p:attrNameLst>
                                      </p:cBhvr>
                                      <p:tavLst>
                                        <p:tav tm="0">
                                          <p:val>
                                            <p:fltVal val="0"/>
                                          </p:val>
                                        </p:tav>
                                        <p:tav tm="100000">
                                          <p:val>
                                            <p:strVal val="#ppt_h"/>
                                          </p:val>
                                        </p:tav>
                                      </p:tavLst>
                                    </p:anim>
                                    <p:animEffect transition="in" filter="fade">
                                      <p:cBhvr>
                                        <p:cTn id="354" dur="500"/>
                                        <p:tgtEl>
                                          <p:spTgt spid="210"/>
                                        </p:tgtEl>
                                      </p:cBhvr>
                                    </p:animEffect>
                                  </p:childTnLst>
                                  <p:subTnLst>
                                    <p:audio>
                                      <p:cMediaNode>
                                        <p:cTn display="0" masterRel="sameClick">
                                          <p:stCondLst>
                                            <p:cond evt="begin" delay="0">
                                              <p:tn val="350"/>
                                            </p:cond>
                                          </p:stCondLst>
                                          <p:endCondLst>
                                            <p:cond evt="onStopAudio" delay="0">
                                              <p:tgtEl>
                                                <p:sldTgt/>
                                              </p:tgtEl>
                                            </p:cond>
                                          </p:endCondLst>
                                        </p:cTn>
                                        <p:tgtEl>
                                          <p:sndTgt r:embed="rId3" name="Bling.wav"/>
                                        </p:tgtEl>
                                      </p:cMediaNode>
                                    </p:audio>
                                  </p:subTnLst>
                                </p:cTn>
                              </p:par>
                              <p:par>
                                <p:cTn id="355" presetID="26" presetClass="emph" presetSubtype="0" fill="hold" grpId="1" nodeType="withEffect">
                                  <p:stCondLst>
                                    <p:cond delay="500"/>
                                  </p:stCondLst>
                                  <p:childTnLst>
                                    <p:animEffect transition="out" filter="fade">
                                      <p:cBhvr>
                                        <p:cTn id="356" dur="500" tmFilter="0, 0; .2, .5; .8, .5; 1, 0"/>
                                        <p:tgtEl>
                                          <p:spTgt spid="210"/>
                                        </p:tgtEl>
                                      </p:cBhvr>
                                    </p:animEffect>
                                    <p:animScale>
                                      <p:cBhvr>
                                        <p:cTn id="357" dur="250" autoRev="1" fill="hold"/>
                                        <p:tgtEl>
                                          <p:spTgt spid="210"/>
                                        </p:tgtEl>
                                      </p:cBhvr>
                                      <p:by x="105000" y="105000"/>
                                    </p:animScale>
                                  </p:childTnLst>
                                </p:cTn>
                              </p:par>
                              <p:par>
                                <p:cTn id="358" presetID="53" presetClass="entr" presetSubtype="16" fill="hold" grpId="0" nodeType="withEffect">
                                  <p:stCondLst>
                                    <p:cond delay="0"/>
                                  </p:stCondLst>
                                  <p:childTnLst>
                                    <p:set>
                                      <p:cBhvr>
                                        <p:cTn id="359" dur="1" fill="hold">
                                          <p:stCondLst>
                                            <p:cond delay="0"/>
                                          </p:stCondLst>
                                        </p:cTn>
                                        <p:tgtEl>
                                          <p:spTgt spid="214"/>
                                        </p:tgtEl>
                                        <p:attrNameLst>
                                          <p:attrName>style.visibility</p:attrName>
                                        </p:attrNameLst>
                                      </p:cBhvr>
                                      <p:to>
                                        <p:strVal val="visible"/>
                                      </p:to>
                                    </p:set>
                                    <p:anim calcmode="lin" valueType="num">
                                      <p:cBhvr>
                                        <p:cTn id="360" dur="500" fill="hold"/>
                                        <p:tgtEl>
                                          <p:spTgt spid="214"/>
                                        </p:tgtEl>
                                        <p:attrNameLst>
                                          <p:attrName>ppt_w</p:attrName>
                                        </p:attrNameLst>
                                      </p:cBhvr>
                                      <p:tavLst>
                                        <p:tav tm="0">
                                          <p:val>
                                            <p:fltVal val="0"/>
                                          </p:val>
                                        </p:tav>
                                        <p:tav tm="100000">
                                          <p:val>
                                            <p:strVal val="#ppt_w"/>
                                          </p:val>
                                        </p:tav>
                                      </p:tavLst>
                                    </p:anim>
                                    <p:anim calcmode="lin" valueType="num">
                                      <p:cBhvr>
                                        <p:cTn id="361" dur="500" fill="hold"/>
                                        <p:tgtEl>
                                          <p:spTgt spid="214"/>
                                        </p:tgtEl>
                                        <p:attrNameLst>
                                          <p:attrName>ppt_h</p:attrName>
                                        </p:attrNameLst>
                                      </p:cBhvr>
                                      <p:tavLst>
                                        <p:tav tm="0">
                                          <p:val>
                                            <p:fltVal val="0"/>
                                          </p:val>
                                        </p:tav>
                                        <p:tav tm="100000">
                                          <p:val>
                                            <p:strVal val="#ppt_h"/>
                                          </p:val>
                                        </p:tav>
                                      </p:tavLst>
                                    </p:anim>
                                    <p:animEffect transition="in" filter="fade">
                                      <p:cBhvr>
                                        <p:cTn id="362" dur="500"/>
                                        <p:tgtEl>
                                          <p:spTgt spid="214"/>
                                        </p:tgtEl>
                                      </p:cBhvr>
                                    </p:animEffect>
                                  </p:childTnLst>
                                  <p:subTnLst>
                                    <p:audio>
                                      <p:cMediaNode>
                                        <p:cTn display="0" masterRel="sameClick">
                                          <p:stCondLst>
                                            <p:cond evt="begin" delay="0">
                                              <p:tn val="358"/>
                                            </p:cond>
                                          </p:stCondLst>
                                          <p:endCondLst>
                                            <p:cond evt="onStopAudio" delay="0">
                                              <p:tgtEl>
                                                <p:sldTgt/>
                                              </p:tgtEl>
                                            </p:cond>
                                          </p:endCondLst>
                                        </p:cTn>
                                        <p:tgtEl>
                                          <p:sndTgt r:embed="rId3" name="Bling.wav"/>
                                        </p:tgtEl>
                                      </p:cMediaNode>
                                    </p:audio>
                                  </p:subTnLst>
                                </p:cTn>
                              </p:par>
                              <p:par>
                                <p:cTn id="363" presetID="26" presetClass="emph" presetSubtype="0" fill="hold" grpId="1" nodeType="withEffect">
                                  <p:stCondLst>
                                    <p:cond delay="500"/>
                                  </p:stCondLst>
                                  <p:childTnLst>
                                    <p:animEffect transition="out" filter="fade">
                                      <p:cBhvr>
                                        <p:cTn id="364" dur="500" tmFilter="0, 0; .2, .5; .8, .5; 1, 0"/>
                                        <p:tgtEl>
                                          <p:spTgt spid="214"/>
                                        </p:tgtEl>
                                      </p:cBhvr>
                                    </p:animEffect>
                                    <p:animScale>
                                      <p:cBhvr>
                                        <p:cTn id="365" dur="250" autoRev="1" fill="hold"/>
                                        <p:tgtEl>
                                          <p:spTgt spid="214"/>
                                        </p:tgtEl>
                                      </p:cBhvr>
                                      <p:by x="105000" y="105000"/>
                                    </p:animScale>
                                  </p:childTnLst>
                                </p:cTn>
                              </p:par>
                              <p:par>
                                <p:cTn id="366" presetID="53" presetClass="entr" presetSubtype="16" fill="hold" grpId="0" nodeType="withEffect">
                                  <p:stCondLst>
                                    <p:cond delay="0"/>
                                  </p:stCondLst>
                                  <p:childTnLst>
                                    <p:set>
                                      <p:cBhvr>
                                        <p:cTn id="367" dur="1" fill="hold">
                                          <p:stCondLst>
                                            <p:cond delay="0"/>
                                          </p:stCondLst>
                                        </p:cTn>
                                        <p:tgtEl>
                                          <p:spTgt spid="216"/>
                                        </p:tgtEl>
                                        <p:attrNameLst>
                                          <p:attrName>style.visibility</p:attrName>
                                        </p:attrNameLst>
                                      </p:cBhvr>
                                      <p:to>
                                        <p:strVal val="visible"/>
                                      </p:to>
                                    </p:set>
                                    <p:anim calcmode="lin" valueType="num">
                                      <p:cBhvr>
                                        <p:cTn id="368" dur="500" fill="hold"/>
                                        <p:tgtEl>
                                          <p:spTgt spid="216"/>
                                        </p:tgtEl>
                                        <p:attrNameLst>
                                          <p:attrName>ppt_w</p:attrName>
                                        </p:attrNameLst>
                                      </p:cBhvr>
                                      <p:tavLst>
                                        <p:tav tm="0">
                                          <p:val>
                                            <p:fltVal val="0"/>
                                          </p:val>
                                        </p:tav>
                                        <p:tav tm="100000">
                                          <p:val>
                                            <p:strVal val="#ppt_w"/>
                                          </p:val>
                                        </p:tav>
                                      </p:tavLst>
                                    </p:anim>
                                    <p:anim calcmode="lin" valueType="num">
                                      <p:cBhvr>
                                        <p:cTn id="369" dur="500" fill="hold"/>
                                        <p:tgtEl>
                                          <p:spTgt spid="216"/>
                                        </p:tgtEl>
                                        <p:attrNameLst>
                                          <p:attrName>ppt_h</p:attrName>
                                        </p:attrNameLst>
                                      </p:cBhvr>
                                      <p:tavLst>
                                        <p:tav tm="0">
                                          <p:val>
                                            <p:fltVal val="0"/>
                                          </p:val>
                                        </p:tav>
                                        <p:tav tm="100000">
                                          <p:val>
                                            <p:strVal val="#ppt_h"/>
                                          </p:val>
                                        </p:tav>
                                      </p:tavLst>
                                    </p:anim>
                                    <p:animEffect transition="in" filter="fade">
                                      <p:cBhvr>
                                        <p:cTn id="370" dur="500"/>
                                        <p:tgtEl>
                                          <p:spTgt spid="216"/>
                                        </p:tgtEl>
                                      </p:cBhvr>
                                    </p:animEffect>
                                  </p:childTnLst>
                                  <p:subTnLst>
                                    <p:audio>
                                      <p:cMediaNode>
                                        <p:cTn display="0" masterRel="sameClick">
                                          <p:stCondLst>
                                            <p:cond evt="begin" delay="0">
                                              <p:tn val="366"/>
                                            </p:cond>
                                          </p:stCondLst>
                                          <p:endCondLst>
                                            <p:cond evt="onStopAudio" delay="0">
                                              <p:tgtEl>
                                                <p:sldTgt/>
                                              </p:tgtEl>
                                            </p:cond>
                                          </p:endCondLst>
                                        </p:cTn>
                                        <p:tgtEl>
                                          <p:sndTgt r:embed="rId3" name="Bling.wav"/>
                                        </p:tgtEl>
                                      </p:cMediaNode>
                                    </p:audio>
                                  </p:subTnLst>
                                </p:cTn>
                              </p:par>
                              <p:par>
                                <p:cTn id="371" presetID="26" presetClass="emph" presetSubtype="0" fill="hold" grpId="1" nodeType="withEffect">
                                  <p:stCondLst>
                                    <p:cond delay="500"/>
                                  </p:stCondLst>
                                  <p:childTnLst>
                                    <p:animEffect transition="out" filter="fade">
                                      <p:cBhvr>
                                        <p:cTn id="372" dur="500" tmFilter="0, 0; .2, .5; .8, .5; 1, 0"/>
                                        <p:tgtEl>
                                          <p:spTgt spid="216"/>
                                        </p:tgtEl>
                                      </p:cBhvr>
                                    </p:animEffect>
                                    <p:animScale>
                                      <p:cBhvr>
                                        <p:cTn id="373" dur="250" autoRev="1" fill="hold"/>
                                        <p:tgtEl>
                                          <p:spTgt spid="216"/>
                                        </p:tgtEl>
                                      </p:cBhvr>
                                      <p:by x="105000" y="105000"/>
                                    </p:animScale>
                                  </p:childTnLst>
                                </p:cTn>
                              </p:par>
                              <p:par>
                                <p:cTn id="374" presetID="53" presetClass="entr" presetSubtype="16" fill="hold" grpId="0" nodeType="withEffect">
                                  <p:stCondLst>
                                    <p:cond delay="0"/>
                                  </p:stCondLst>
                                  <p:childTnLst>
                                    <p:set>
                                      <p:cBhvr>
                                        <p:cTn id="375" dur="1" fill="hold">
                                          <p:stCondLst>
                                            <p:cond delay="0"/>
                                          </p:stCondLst>
                                        </p:cTn>
                                        <p:tgtEl>
                                          <p:spTgt spid="237"/>
                                        </p:tgtEl>
                                        <p:attrNameLst>
                                          <p:attrName>style.visibility</p:attrName>
                                        </p:attrNameLst>
                                      </p:cBhvr>
                                      <p:to>
                                        <p:strVal val="visible"/>
                                      </p:to>
                                    </p:set>
                                    <p:anim calcmode="lin" valueType="num">
                                      <p:cBhvr>
                                        <p:cTn id="376" dur="500" fill="hold"/>
                                        <p:tgtEl>
                                          <p:spTgt spid="237"/>
                                        </p:tgtEl>
                                        <p:attrNameLst>
                                          <p:attrName>ppt_w</p:attrName>
                                        </p:attrNameLst>
                                      </p:cBhvr>
                                      <p:tavLst>
                                        <p:tav tm="0">
                                          <p:val>
                                            <p:fltVal val="0"/>
                                          </p:val>
                                        </p:tav>
                                        <p:tav tm="100000">
                                          <p:val>
                                            <p:strVal val="#ppt_w"/>
                                          </p:val>
                                        </p:tav>
                                      </p:tavLst>
                                    </p:anim>
                                    <p:anim calcmode="lin" valueType="num">
                                      <p:cBhvr>
                                        <p:cTn id="377" dur="500" fill="hold"/>
                                        <p:tgtEl>
                                          <p:spTgt spid="237"/>
                                        </p:tgtEl>
                                        <p:attrNameLst>
                                          <p:attrName>ppt_h</p:attrName>
                                        </p:attrNameLst>
                                      </p:cBhvr>
                                      <p:tavLst>
                                        <p:tav tm="0">
                                          <p:val>
                                            <p:fltVal val="0"/>
                                          </p:val>
                                        </p:tav>
                                        <p:tav tm="100000">
                                          <p:val>
                                            <p:strVal val="#ppt_h"/>
                                          </p:val>
                                        </p:tav>
                                      </p:tavLst>
                                    </p:anim>
                                    <p:animEffect transition="in" filter="fade">
                                      <p:cBhvr>
                                        <p:cTn id="378" dur="500"/>
                                        <p:tgtEl>
                                          <p:spTgt spid="237"/>
                                        </p:tgtEl>
                                      </p:cBhvr>
                                    </p:animEffect>
                                  </p:childTnLst>
                                  <p:subTnLst>
                                    <p:audio>
                                      <p:cMediaNode>
                                        <p:cTn display="0" masterRel="sameClick">
                                          <p:stCondLst>
                                            <p:cond evt="begin" delay="0">
                                              <p:tn val="374"/>
                                            </p:cond>
                                          </p:stCondLst>
                                          <p:endCondLst>
                                            <p:cond evt="onStopAudio" delay="0">
                                              <p:tgtEl>
                                                <p:sldTgt/>
                                              </p:tgtEl>
                                            </p:cond>
                                          </p:endCondLst>
                                        </p:cTn>
                                        <p:tgtEl>
                                          <p:sndTgt r:embed="rId3" name="Bling.wav"/>
                                        </p:tgtEl>
                                      </p:cMediaNode>
                                    </p:audio>
                                  </p:subTnLst>
                                </p:cTn>
                              </p:par>
                              <p:par>
                                <p:cTn id="379" presetID="26" presetClass="emph" presetSubtype="0" fill="hold" grpId="1" nodeType="withEffect">
                                  <p:stCondLst>
                                    <p:cond delay="500"/>
                                  </p:stCondLst>
                                  <p:childTnLst>
                                    <p:animEffect transition="out" filter="fade">
                                      <p:cBhvr>
                                        <p:cTn id="380" dur="500" tmFilter="0, 0; .2, .5; .8, .5; 1, 0"/>
                                        <p:tgtEl>
                                          <p:spTgt spid="237"/>
                                        </p:tgtEl>
                                      </p:cBhvr>
                                    </p:animEffect>
                                    <p:animScale>
                                      <p:cBhvr>
                                        <p:cTn id="381" dur="250" autoRev="1" fill="hold"/>
                                        <p:tgtEl>
                                          <p:spTgt spid="237"/>
                                        </p:tgtEl>
                                      </p:cBhvr>
                                      <p:by x="105000" y="105000"/>
                                    </p:animScale>
                                  </p:childTnLst>
                                </p:cTn>
                              </p:par>
                            </p:childTnLst>
                          </p:cTn>
                        </p:par>
                      </p:childTnLst>
                    </p:cTn>
                  </p:par>
                </p:childTnLst>
              </p:cTn>
              <p:nextCondLst>
                <p:cond evt="onClick" delay="0">
                  <p:tgtEl>
                    <p:spTgt spid="181"/>
                  </p:tgtEl>
                </p:cond>
              </p:nextCondLst>
            </p:seq>
            <p:seq concurrent="1" nextAc="seek">
              <p:cTn id="382" restart="whenNotActive" fill="hold" evtFilter="cancelBubble" nodeType="interactiveSeq">
                <p:stCondLst>
                  <p:cond evt="onClick" delay="0">
                    <p:tgtEl>
                      <p:spTgt spid="182"/>
                    </p:tgtEl>
                  </p:cond>
                </p:stCondLst>
                <p:endSync evt="end" delay="0">
                  <p:rtn val="all"/>
                </p:endSync>
                <p:childTnLst>
                  <p:par>
                    <p:cTn id="383" fill="hold">
                      <p:stCondLst>
                        <p:cond delay="0"/>
                      </p:stCondLst>
                      <p:childTnLst>
                        <p:par>
                          <p:cTn id="384" fill="hold">
                            <p:stCondLst>
                              <p:cond delay="0"/>
                            </p:stCondLst>
                            <p:childTnLst>
                              <p:par>
                                <p:cTn id="385" presetID="53" presetClass="entr" presetSubtype="16" fill="hold" grpId="0" nodeType="withEffect">
                                  <p:stCondLst>
                                    <p:cond delay="0"/>
                                  </p:stCondLst>
                                  <p:childTnLst>
                                    <p:set>
                                      <p:cBhvr>
                                        <p:cTn id="386" dur="1" fill="hold">
                                          <p:stCondLst>
                                            <p:cond delay="0"/>
                                          </p:stCondLst>
                                        </p:cTn>
                                        <p:tgtEl>
                                          <p:spTgt spid="257"/>
                                        </p:tgtEl>
                                        <p:attrNameLst>
                                          <p:attrName>style.visibility</p:attrName>
                                        </p:attrNameLst>
                                      </p:cBhvr>
                                      <p:to>
                                        <p:strVal val="visible"/>
                                      </p:to>
                                    </p:set>
                                    <p:anim calcmode="lin" valueType="num">
                                      <p:cBhvr>
                                        <p:cTn id="387" dur="500" fill="hold"/>
                                        <p:tgtEl>
                                          <p:spTgt spid="257"/>
                                        </p:tgtEl>
                                        <p:attrNameLst>
                                          <p:attrName>ppt_w</p:attrName>
                                        </p:attrNameLst>
                                      </p:cBhvr>
                                      <p:tavLst>
                                        <p:tav tm="0">
                                          <p:val>
                                            <p:fltVal val="0"/>
                                          </p:val>
                                        </p:tav>
                                        <p:tav tm="100000">
                                          <p:val>
                                            <p:strVal val="#ppt_w"/>
                                          </p:val>
                                        </p:tav>
                                      </p:tavLst>
                                    </p:anim>
                                    <p:anim calcmode="lin" valueType="num">
                                      <p:cBhvr>
                                        <p:cTn id="388" dur="500" fill="hold"/>
                                        <p:tgtEl>
                                          <p:spTgt spid="257"/>
                                        </p:tgtEl>
                                        <p:attrNameLst>
                                          <p:attrName>ppt_h</p:attrName>
                                        </p:attrNameLst>
                                      </p:cBhvr>
                                      <p:tavLst>
                                        <p:tav tm="0">
                                          <p:val>
                                            <p:fltVal val="0"/>
                                          </p:val>
                                        </p:tav>
                                        <p:tav tm="100000">
                                          <p:val>
                                            <p:strVal val="#ppt_h"/>
                                          </p:val>
                                        </p:tav>
                                      </p:tavLst>
                                    </p:anim>
                                    <p:animEffect transition="in" filter="fade">
                                      <p:cBhvr>
                                        <p:cTn id="389" dur="500"/>
                                        <p:tgtEl>
                                          <p:spTgt spid="257"/>
                                        </p:tgtEl>
                                      </p:cBhvr>
                                    </p:animEffect>
                                  </p:childTnLst>
                                  <p:subTnLst>
                                    <p:audio>
                                      <p:cMediaNode>
                                        <p:cTn display="0" masterRel="sameClick">
                                          <p:stCondLst>
                                            <p:cond evt="begin" delay="0">
                                              <p:tn val="385"/>
                                            </p:cond>
                                          </p:stCondLst>
                                          <p:endCondLst>
                                            <p:cond evt="onStopAudio" delay="0">
                                              <p:tgtEl>
                                                <p:sldTgt/>
                                              </p:tgtEl>
                                            </p:cond>
                                          </p:endCondLst>
                                        </p:cTn>
                                        <p:tgtEl>
                                          <p:sndTgt r:embed="rId3" name="Bling.wav"/>
                                        </p:tgtEl>
                                      </p:cMediaNode>
                                    </p:audio>
                                  </p:subTnLst>
                                </p:cTn>
                              </p:par>
                              <p:par>
                                <p:cTn id="390" presetID="26" presetClass="emph" presetSubtype="0" fill="hold" grpId="1" nodeType="withEffect">
                                  <p:stCondLst>
                                    <p:cond delay="500"/>
                                  </p:stCondLst>
                                  <p:childTnLst>
                                    <p:animEffect transition="out" filter="fade">
                                      <p:cBhvr>
                                        <p:cTn id="391" dur="500" tmFilter="0, 0; .2, .5; .8, .5; 1, 0"/>
                                        <p:tgtEl>
                                          <p:spTgt spid="257"/>
                                        </p:tgtEl>
                                      </p:cBhvr>
                                    </p:animEffect>
                                    <p:animScale>
                                      <p:cBhvr>
                                        <p:cTn id="392" dur="250" autoRev="1" fill="hold"/>
                                        <p:tgtEl>
                                          <p:spTgt spid="257"/>
                                        </p:tgtEl>
                                      </p:cBhvr>
                                      <p:by x="105000" y="105000"/>
                                    </p:animScale>
                                  </p:childTnLst>
                                </p:cTn>
                              </p:par>
                              <p:par>
                                <p:cTn id="393" presetID="53" presetClass="entr" presetSubtype="16" fill="hold" grpId="0" nodeType="withEffect">
                                  <p:stCondLst>
                                    <p:cond delay="0"/>
                                  </p:stCondLst>
                                  <p:childTnLst>
                                    <p:set>
                                      <p:cBhvr>
                                        <p:cTn id="394" dur="1" fill="hold">
                                          <p:stCondLst>
                                            <p:cond delay="0"/>
                                          </p:stCondLst>
                                        </p:cTn>
                                        <p:tgtEl>
                                          <p:spTgt spid="323"/>
                                        </p:tgtEl>
                                        <p:attrNameLst>
                                          <p:attrName>style.visibility</p:attrName>
                                        </p:attrNameLst>
                                      </p:cBhvr>
                                      <p:to>
                                        <p:strVal val="visible"/>
                                      </p:to>
                                    </p:set>
                                    <p:anim calcmode="lin" valueType="num">
                                      <p:cBhvr>
                                        <p:cTn id="395" dur="500" fill="hold"/>
                                        <p:tgtEl>
                                          <p:spTgt spid="323"/>
                                        </p:tgtEl>
                                        <p:attrNameLst>
                                          <p:attrName>ppt_w</p:attrName>
                                        </p:attrNameLst>
                                      </p:cBhvr>
                                      <p:tavLst>
                                        <p:tav tm="0">
                                          <p:val>
                                            <p:fltVal val="0"/>
                                          </p:val>
                                        </p:tav>
                                        <p:tav tm="100000">
                                          <p:val>
                                            <p:strVal val="#ppt_w"/>
                                          </p:val>
                                        </p:tav>
                                      </p:tavLst>
                                    </p:anim>
                                    <p:anim calcmode="lin" valueType="num">
                                      <p:cBhvr>
                                        <p:cTn id="396" dur="500" fill="hold"/>
                                        <p:tgtEl>
                                          <p:spTgt spid="323"/>
                                        </p:tgtEl>
                                        <p:attrNameLst>
                                          <p:attrName>ppt_h</p:attrName>
                                        </p:attrNameLst>
                                      </p:cBhvr>
                                      <p:tavLst>
                                        <p:tav tm="0">
                                          <p:val>
                                            <p:fltVal val="0"/>
                                          </p:val>
                                        </p:tav>
                                        <p:tav tm="100000">
                                          <p:val>
                                            <p:strVal val="#ppt_h"/>
                                          </p:val>
                                        </p:tav>
                                      </p:tavLst>
                                    </p:anim>
                                    <p:animEffect transition="in" filter="fade">
                                      <p:cBhvr>
                                        <p:cTn id="397" dur="500"/>
                                        <p:tgtEl>
                                          <p:spTgt spid="323"/>
                                        </p:tgtEl>
                                      </p:cBhvr>
                                    </p:animEffect>
                                  </p:childTnLst>
                                  <p:subTnLst>
                                    <p:audio>
                                      <p:cMediaNode>
                                        <p:cTn display="0" masterRel="sameClick">
                                          <p:stCondLst>
                                            <p:cond evt="begin" delay="0">
                                              <p:tn val="393"/>
                                            </p:cond>
                                          </p:stCondLst>
                                          <p:endCondLst>
                                            <p:cond evt="onStopAudio" delay="0">
                                              <p:tgtEl>
                                                <p:sldTgt/>
                                              </p:tgtEl>
                                            </p:cond>
                                          </p:endCondLst>
                                        </p:cTn>
                                        <p:tgtEl>
                                          <p:sndTgt r:embed="rId3" name="Bling.wav"/>
                                        </p:tgtEl>
                                      </p:cMediaNode>
                                    </p:audio>
                                  </p:subTnLst>
                                </p:cTn>
                              </p:par>
                              <p:par>
                                <p:cTn id="398" presetID="26" presetClass="emph" presetSubtype="0" fill="hold" grpId="1" nodeType="withEffect">
                                  <p:stCondLst>
                                    <p:cond delay="500"/>
                                  </p:stCondLst>
                                  <p:childTnLst>
                                    <p:animEffect transition="out" filter="fade">
                                      <p:cBhvr>
                                        <p:cTn id="399" dur="500" tmFilter="0, 0; .2, .5; .8, .5; 1, 0"/>
                                        <p:tgtEl>
                                          <p:spTgt spid="323"/>
                                        </p:tgtEl>
                                      </p:cBhvr>
                                    </p:animEffect>
                                    <p:animScale>
                                      <p:cBhvr>
                                        <p:cTn id="400" dur="250" autoRev="1" fill="hold"/>
                                        <p:tgtEl>
                                          <p:spTgt spid="323"/>
                                        </p:tgtEl>
                                      </p:cBhvr>
                                      <p:by x="105000" y="105000"/>
                                    </p:animScale>
                                  </p:childTnLst>
                                </p:cTn>
                              </p:par>
                              <p:par>
                                <p:cTn id="401" presetID="53" presetClass="entr" presetSubtype="16" fill="hold" grpId="0" nodeType="withEffect">
                                  <p:stCondLst>
                                    <p:cond delay="0"/>
                                  </p:stCondLst>
                                  <p:childTnLst>
                                    <p:set>
                                      <p:cBhvr>
                                        <p:cTn id="402" dur="1" fill="hold">
                                          <p:stCondLst>
                                            <p:cond delay="0"/>
                                          </p:stCondLst>
                                        </p:cTn>
                                        <p:tgtEl>
                                          <p:spTgt spid="341"/>
                                        </p:tgtEl>
                                        <p:attrNameLst>
                                          <p:attrName>style.visibility</p:attrName>
                                        </p:attrNameLst>
                                      </p:cBhvr>
                                      <p:to>
                                        <p:strVal val="visible"/>
                                      </p:to>
                                    </p:set>
                                    <p:anim calcmode="lin" valueType="num">
                                      <p:cBhvr>
                                        <p:cTn id="403" dur="500" fill="hold"/>
                                        <p:tgtEl>
                                          <p:spTgt spid="341"/>
                                        </p:tgtEl>
                                        <p:attrNameLst>
                                          <p:attrName>ppt_w</p:attrName>
                                        </p:attrNameLst>
                                      </p:cBhvr>
                                      <p:tavLst>
                                        <p:tav tm="0">
                                          <p:val>
                                            <p:fltVal val="0"/>
                                          </p:val>
                                        </p:tav>
                                        <p:tav tm="100000">
                                          <p:val>
                                            <p:strVal val="#ppt_w"/>
                                          </p:val>
                                        </p:tav>
                                      </p:tavLst>
                                    </p:anim>
                                    <p:anim calcmode="lin" valueType="num">
                                      <p:cBhvr>
                                        <p:cTn id="404" dur="500" fill="hold"/>
                                        <p:tgtEl>
                                          <p:spTgt spid="341"/>
                                        </p:tgtEl>
                                        <p:attrNameLst>
                                          <p:attrName>ppt_h</p:attrName>
                                        </p:attrNameLst>
                                      </p:cBhvr>
                                      <p:tavLst>
                                        <p:tav tm="0">
                                          <p:val>
                                            <p:fltVal val="0"/>
                                          </p:val>
                                        </p:tav>
                                        <p:tav tm="100000">
                                          <p:val>
                                            <p:strVal val="#ppt_h"/>
                                          </p:val>
                                        </p:tav>
                                      </p:tavLst>
                                    </p:anim>
                                    <p:animEffect transition="in" filter="fade">
                                      <p:cBhvr>
                                        <p:cTn id="405" dur="500"/>
                                        <p:tgtEl>
                                          <p:spTgt spid="341"/>
                                        </p:tgtEl>
                                      </p:cBhvr>
                                    </p:animEffect>
                                  </p:childTnLst>
                                  <p:subTnLst>
                                    <p:audio>
                                      <p:cMediaNode>
                                        <p:cTn display="0" masterRel="sameClick">
                                          <p:stCondLst>
                                            <p:cond evt="begin" delay="0">
                                              <p:tn val="401"/>
                                            </p:cond>
                                          </p:stCondLst>
                                          <p:endCondLst>
                                            <p:cond evt="onStopAudio" delay="0">
                                              <p:tgtEl>
                                                <p:sldTgt/>
                                              </p:tgtEl>
                                            </p:cond>
                                          </p:endCondLst>
                                        </p:cTn>
                                        <p:tgtEl>
                                          <p:sndTgt r:embed="rId3"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341"/>
                                        </p:tgtEl>
                                      </p:cBhvr>
                                    </p:animEffect>
                                    <p:animScale>
                                      <p:cBhvr>
                                        <p:cTn id="408" dur="250" autoRev="1" fill="hold"/>
                                        <p:tgtEl>
                                          <p:spTgt spid="341"/>
                                        </p:tgtEl>
                                      </p:cBhvr>
                                      <p:by x="105000" y="105000"/>
                                    </p:animScale>
                                  </p:childTnLst>
                                </p:cTn>
                              </p:par>
                              <p:par>
                                <p:cTn id="409" presetID="53" presetClass="entr" presetSubtype="16" fill="hold" grpId="0" nodeType="withEffect">
                                  <p:stCondLst>
                                    <p:cond delay="0"/>
                                  </p:stCondLst>
                                  <p:childTnLst>
                                    <p:set>
                                      <p:cBhvr>
                                        <p:cTn id="410" dur="1" fill="hold">
                                          <p:stCondLst>
                                            <p:cond delay="0"/>
                                          </p:stCondLst>
                                        </p:cTn>
                                        <p:tgtEl>
                                          <p:spTgt spid="357"/>
                                        </p:tgtEl>
                                        <p:attrNameLst>
                                          <p:attrName>style.visibility</p:attrName>
                                        </p:attrNameLst>
                                      </p:cBhvr>
                                      <p:to>
                                        <p:strVal val="visible"/>
                                      </p:to>
                                    </p:set>
                                    <p:anim calcmode="lin" valueType="num">
                                      <p:cBhvr>
                                        <p:cTn id="411" dur="500" fill="hold"/>
                                        <p:tgtEl>
                                          <p:spTgt spid="357"/>
                                        </p:tgtEl>
                                        <p:attrNameLst>
                                          <p:attrName>ppt_w</p:attrName>
                                        </p:attrNameLst>
                                      </p:cBhvr>
                                      <p:tavLst>
                                        <p:tav tm="0">
                                          <p:val>
                                            <p:fltVal val="0"/>
                                          </p:val>
                                        </p:tav>
                                        <p:tav tm="100000">
                                          <p:val>
                                            <p:strVal val="#ppt_w"/>
                                          </p:val>
                                        </p:tav>
                                      </p:tavLst>
                                    </p:anim>
                                    <p:anim calcmode="lin" valueType="num">
                                      <p:cBhvr>
                                        <p:cTn id="412" dur="500" fill="hold"/>
                                        <p:tgtEl>
                                          <p:spTgt spid="357"/>
                                        </p:tgtEl>
                                        <p:attrNameLst>
                                          <p:attrName>ppt_h</p:attrName>
                                        </p:attrNameLst>
                                      </p:cBhvr>
                                      <p:tavLst>
                                        <p:tav tm="0">
                                          <p:val>
                                            <p:fltVal val="0"/>
                                          </p:val>
                                        </p:tav>
                                        <p:tav tm="100000">
                                          <p:val>
                                            <p:strVal val="#ppt_h"/>
                                          </p:val>
                                        </p:tav>
                                      </p:tavLst>
                                    </p:anim>
                                    <p:animEffect transition="in" filter="fade">
                                      <p:cBhvr>
                                        <p:cTn id="413" dur="500"/>
                                        <p:tgtEl>
                                          <p:spTgt spid="357"/>
                                        </p:tgtEl>
                                      </p:cBhvr>
                                    </p:animEffect>
                                  </p:childTnLst>
                                  <p:subTnLst>
                                    <p:audio>
                                      <p:cMediaNode>
                                        <p:cTn display="0" masterRel="sameClick">
                                          <p:stCondLst>
                                            <p:cond evt="begin" delay="0">
                                              <p:tn val="409"/>
                                            </p:cond>
                                          </p:stCondLst>
                                          <p:endCondLst>
                                            <p:cond evt="onStopAudio" delay="0">
                                              <p:tgtEl>
                                                <p:sldTgt/>
                                              </p:tgtEl>
                                            </p:cond>
                                          </p:endCondLst>
                                        </p:cTn>
                                        <p:tgtEl>
                                          <p:sndTgt r:embed="rId3" name="Bling.wav"/>
                                        </p:tgtEl>
                                      </p:cMediaNode>
                                    </p:audio>
                                  </p:subTnLst>
                                </p:cTn>
                              </p:par>
                              <p:par>
                                <p:cTn id="414" presetID="26" presetClass="emph" presetSubtype="0" fill="hold" grpId="1" nodeType="withEffect">
                                  <p:stCondLst>
                                    <p:cond delay="500"/>
                                  </p:stCondLst>
                                  <p:childTnLst>
                                    <p:animEffect transition="out" filter="fade">
                                      <p:cBhvr>
                                        <p:cTn id="415" dur="500" tmFilter="0, 0; .2, .5; .8, .5; 1, 0"/>
                                        <p:tgtEl>
                                          <p:spTgt spid="357"/>
                                        </p:tgtEl>
                                      </p:cBhvr>
                                    </p:animEffect>
                                    <p:animScale>
                                      <p:cBhvr>
                                        <p:cTn id="416" dur="250" autoRev="1" fill="hold"/>
                                        <p:tgtEl>
                                          <p:spTgt spid="357"/>
                                        </p:tgtEl>
                                      </p:cBhvr>
                                      <p:by x="105000" y="105000"/>
                                    </p:animScale>
                                  </p:childTnLst>
                                </p:cTn>
                              </p:par>
                              <p:par>
                                <p:cTn id="417" presetID="53" presetClass="entr" presetSubtype="16" fill="hold" grpId="0" nodeType="withEffect">
                                  <p:stCondLst>
                                    <p:cond delay="0"/>
                                  </p:stCondLst>
                                  <p:childTnLst>
                                    <p:set>
                                      <p:cBhvr>
                                        <p:cTn id="418" dur="1" fill="hold">
                                          <p:stCondLst>
                                            <p:cond delay="0"/>
                                          </p:stCondLst>
                                        </p:cTn>
                                        <p:tgtEl>
                                          <p:spTgt spid="373"/>
                                        </p:tgtEl>
                                        <p:attrNameLst>
                                          <p:attrName>style.visibility</p:attrName>
                                        </p:attrNameLst>
                                      </p:cBhvr>
                                      <p:to>
                                        <p:strVal val="visible"/>
                                      </p:to>
                                    </p:set>
                                    <p:anim calcmode="lin" valueType="num">
                                      <p:cBhvr>
                                        <p:cTn id="419" dur="500" fill="hold"/>
                                        <p:tgtEl>
                                          <p:spTgt spid="373"/>
                                        </p:tgtEl>
                                        <p:attrNameLst>
                                          <p:attrName>ppt_w</p:attrName>
                                        </p:attrNameLst>
                                      </p:cBhvr>
                                      <p:tavLst>
                                        <p:tav tm="0">
                                          <p:val>
                                            <p:fltVal val="0"/>
                                          </p:val>
                                        </p:tav>
                                        <p:tav tm="100000">
                                          <p:val>
                                            <p:strVal val="#ppt_w"/>
                                          </p:val>
                                        </p:tav>
                                      </p:tavLst>
                                    </p:anim>
                                    <p:anim calcmode="lin" valueType="num">
                                      <p:cBhvr>
                                        <p:cTn id="420" dur="500" fill="hold"/>
                                        <p:tgtEl>
                                          <p:spTgt spid="373"/>
                                        </p:tgtEl>
                                        <p:attrNameLst>
                                          <p:attrName>ppt_h</p:attrName>
                                        </p:attrNameLst>
                                      </p:cBhvr>
                                      <p:tavLst>
                                        <p:tav tm="0">
                                          <p:val>
                                            <p:fltVal val="0"/>
                                          </p:val>
                                        </p:tav>
                                        <p:tav tm="100000">
                                          <p:val>
                                            <p:strVal val="#ppt_h"/>
                                          </p:val>
                                        </p:tav>
                                      </p:tavLst>
                                    </p:anim>
                                    <p:animEffect transition="in" filter="fade">
                                      <p:cBhvr>
                                        <p:cTn id="421" dur="500"/>
                                        <p:tgtEl>
                                          <p:spTgt spid="373"/>
                                        </p:tgtEl>
                                      </p:cBhvr>
                                    </p:animEffect>
                                  </p:childTnLst>
                                  <p:subTnLst>
                                    <p:audio>
                                      <p:cMediaNode>
                                        <p:cTn display="0" masterRel="sameClick">
                                          <p:stCondLst>
                                            <p:cond evt="begin" delay="0">
                                              <p:tn val="417"/>
                                            </p:cond>
                                          </p:stCondLst>
                                          <p:endCondLst>
                                            <p:cond evt="onStopAudio" delay="0">
                                              <p:tgtEl>
                                                <p:sldTgt/>
                                              </p:tgtEl>
                                            </p:cond>
                                          </p:endCondLst>
                                        </p:cTn>
                                        <p:tgtEl>
                                          <p:sndTgt r:embed="rId3" name="Bling.wav"/>
                                        </p:tgtEl>
                                      </p:cMediaNode>
                                    </p:audio>
                                  </p:subTnLst>
                                </p:cTn>
                              </p:par>
                              <p:par>
                                <p:cTn id="422" presetID="26" presetClass="emph" presetSubtype="0" fill="hold" grpId="1" nodeType="withEffect">
                                  <p:stCondLst>
                                    <p:cond delay="500"/>
                                  </p:stCondLst>
                                  <p:childTnLst>
                                    <p:animEffect transition="out" filter="fade">
                                      <p:cBhvr>
                                        <p:cTn id="423" dur="500" tmFilter="0, 0; .2, .5; .8, .5; 1, 0"/>
                                        <p:tgtEl>
                                          <p:spTgt spid="373"/>
                                        </p:tgtEl>
                                      </p:cBhvr>
                                    </p:animEffect>
                                    <p:animScale>
                                      <p:cBhvr>
                                        <p:cTn id="424" dur="250" autoRev="1" fill="hold"/>
                                        <p:tgtEl>
                                          <p:spTgt spid="373"/>
                                        </p:tgtEl>
                                      </p:cBhvr>
                                      <p:by x="105000" y="105000"/>
                                    </p:animScale>
                                  </p:childTnLst>
                                </p:cTn>
                              </p:par>
                              <p:par>
                                <p:cTn id="425" presetID="53" presetClass="entr" presetSubtype="16" fill="hold" grpId="0" nodeType="withEffect">
                                  <p:stCondLst>
                                    <p:cond delay="0"/>
                                  </p:stCondLst>
                                  <p:childTnLst>
                                    <p:set>
                                      <p:cBhvr>
                                        <p:cTn id="426" dur="1" fill="hold">
                                          <p:stCondLst>
                                            <p:cond delay="0"/>
                                          </p:stCondLst>
                                        </p:cTn>
                                        <p:tgtEl>
                                          <p:spTgt spid="218"/>
                                        </p:tgtEl>
                                        <p:attrNameLst>
                                          <p:attrName>style.visibility</p:attrName>
                                        </p:attrNameLst>
                                      </p:cBhvr>
                                      <p:to>
                                        <p:strVal val="visible"/>
                                      </p:to>
                                    </p:set>
                                    <p:anim calcmode="lin" valueType="num">
                                      <p:cBhvr>
                                        <p:cTn id="427" dur="500" fill="hold"/>
                                        <p:tgtEl>
                                          <p:spTgt spid="218"/>
                                        </p:tgtEl>
                                        <p:attrNameLst>
                                          <p:attrName>ppt_w</p:attrName>
                                        </p:attrNameLst>
                                      </p:cBhvr>
                                      <p:tavLst>
                                        <p:tav tm="0">
                                          <p:val>
                                            <p:fltVal val="0"/>
                                          </p:val>
                                        </p:tav>
                                        <p:tav tm="100000">
                                          <p:val>
                                            <p:strVal val="#ppt_w"/>
                                          </p:val>
                                        </p:tav>
                                      </p:tavLst>
                                    </p:anim>
                                    <p:anim calcmode="lin" valueType="num">
                                      <p:cBhvr>
                                        <p:cTn id="428" dur="500" fill="hold"/>
                                        <p:tgtEl>
                                          <p:spTgt spid="218"/>
                                        </p:tgtEl>
                                        <p:attrNameLst>
                                          <p:attrName>ppt_h</p:attrName>
                                        </p:attrNameLst>
                                      </p:cBhvr>
                                      <p:tavLst>
                                        <p:tav tm="0">
                                          <p:val>
                                            <p:fltVal val="0"/>
                                          </p:val>
                                        </p:tav>
                                        <p:tav tm="100000">
                                          <p:val>
                                            <p:strVal val="#ppt_h"/>
                                          </p:val>
                                        </p:tav>
                                      </p:tavLst>
                                    </p:anim>
                                    <p:animEffect transition="in" filter="fade">
                                      <p:cBhvr>
                                        <p:cTn id="429" dur="500"/>
                                        <p:tgtEl>
                                          <p:spTgt spid="218"/>
                                        </p:tgtEl>
                                      </p:cBhvr>
                                    </p:animEffect>
                                  </p:childTnLst>
                                  <p:subTnLst>
                                    <p:audio>
                                      <p:cMediaNode>
                                        <p:cTn display="0" masterRel="sameClick">
                                          <p:stCondLst>
                                            <p:cond evt="begin" delay="0">
                                              <p:tn val="425"/>
                                            </p:cond>
                                          </p:stCondLst>
                                          <p:endCondLst>
                                            <p:cond evt="onStopAudio" delay="0">
                                              <p:tgtEl>
                                                <p:sldTgt/>
                                              </p:tgtEl>
                                            </p:cond>
                                          </p:endCondLst>
                                        </p:cTn>
                                        <p:tgtEl>
                                          <p:sndTgt r:embed="rId3" name="Bling.wav"/>
                                        </p:tgtEl>
                                      </p:cMediaNode>
                                    </p:audio>
                                  </p:subTnLst>
                                </p:cTn>
                              </p:par>
                              <p:par>
                                <p:cTn id="430" presetID="26" presetClass="emph" presetSubtype="0" fill="hold" grpId="1" nodeType="withEffect">
                                  <p:stCondLst>
                                    <p:cond delay="500"/>
                                  </p:stCondLst>
                                  <p:childTnLst>
                                    <p:animEffect transition="out" filter="fade">
                                      <p:cBhvr>
                                        <p:cTn id="431" dur="500" tmFilter="0, 0; .2, .5; .8, .5; 1, 0"/>
                                        <p:tgtEl>
                                          <p:spTgt spid="218"/>
                                        </p:tgtEl>
                                      </p:cBhvr>
                                    </p:animEffect>
                                    <p:animScale>
                                      <p:cBhvr>
                                        <p:cTn id="432" dur="250" autoRev="1" fill="hold"/>
                                        <p:tgtEl>
                                          <p:spTgt spid="218"/>
                                        </p:tgtEl>
                                      </p:cBhvr>
                                      <p:by x="105000" y="105000"/>
                                    </p:animScale>
                                  </p:childTnLst>
                                </p:cTn>
                              </p:par>
                              <p:par>
                                <p:cTn id="433" presetID="53" presetClass="entr" presetSubtype="16" fill="hold" grpId="0" nodeType="withEffect">
                                  <p:stCondLst>
                                    <p:cond delay="0"/>
                                  </p:stCondLst>
                                  <p:childTnLst>
                                    <p:set>
                                      <p:cBhvr>
                                        <p:cTn id="434" dur="1" fill="hold">
                                          <p:stCondLst>
                                            <p:cond delay="0"/>
                                          </p:stCondLst>
                                        </p:cTn>
                                        <p:tgtEl>
                                          <p:spTgt spid="220"/>
                                        </p:tgtEl>
                                        <p:attrNameLst>
                                          <p:attrName>style.visibility</p:attrName>
                                        </p:attrNameLst>
                                      </p:cBhvr>
                                      <p:to>
                                        <p:strVal val="visible"/>
                                      </p:to>
                                    </p:set>
                                    <p:anim calcmode="lin" valueType="num">
                                      <p:cBhvr>
                                        <p:cTn id="435" dur="500" fill="hold"/>
                                        <p:tgtEl>
                                          <p:spTgt spid="220"/>
                                        </p:tgtEl>
                                        <p:attrNameLst>
                                          <p:attrName>ppt_w</p:attrName>
                                        </p:attrNameLst>
                                      </p:cBhvr>
                                      <p:tavLst>
                                        <p:tav tm="0">
                                          <p:val>
                                            <p:fltVal val="0"/>
                                          </p:val>
                                        </p:tav>
                                        <p:tav tm="100000">
                                          <p:val>
                                            <p:strVal val="#ppt_w"/>
                                          </p:val>
                                        </p:tav>
                                      </p:tavLst>
                                    </p:anim>
                                    <p:anim calcmode="lin" valueType="num">
                                      <p:cBhvr>
                                        <p:cTn id="436" dur="500" fill="hold"/>
                                        <p:tgtEl>
                                          <p:spTgt spid="220"/>
                                        </p:tgtEl>
                                        <p:attrNameLst>
                                          <p:attrName>ppt_h</p:attrName>
                                        </p:attrNameLst>
                                      </p:cBhvr>
                                      <p:tavLst>
                                        <p:tav tm="0">
                                          <p:val>
                                            <p:fltVal val="0"/>
                                          </p:val>
                                        </p:tav>
                                        <p:tav tm="100000">
                                          <p:val>
                                            <p:strVal val="#ppt_h"/>
                                          </p:val>
                                        </p:tav>
                                      </p:tavLst>
                                    </p:anim>
                                    <p:animEffect transition="in" filter="fade">
                                      <p:cBhvr>
                                        <p:cTn id="437" dur="500"/>
                                        <p:tgtEl>
                                          <p:spTgt spid="220"/>
                                        </p:tgtEl>
                                      </p:cBhvr>
                                    </p:animEffect>
                                  </p:childTnLst>
                                  <p:subTnLst>
                                    <p:audio>
                                      <p:cMediaNode>
                                        <p:cTn display="0" masterRel="sameClick">
                                          <p:stCondLst>
                                            <p:cond evt="begin" delay="0">
                                              <p:tn val="433"/>
                                            </p:cond>
                                          </p:stCondLst>
                                          <p:endCondLst>
                                            <p:cond evt="onStopAudio" delay="0">
                                              <p:tgtEl>
                                                <p:sldTgt/>
                                              </p:tgtEl>
                                            </p:cond>
                                          </p:endCondLst>
                                        </p:cTn>
                                        <p:tgtEl>
                                          <p:sndTgt r:embed="rId3" name="Bling.wav"/>
                                        </p:tgtEl>
                                      </p:cMediaNode>
                                    </p:audio>
                                  </p:subTnLst>
                                </p:cTn>
                              </p:par>
                              <p:par>
                                <p:cTn id="438" presetID="26" presetClass="emph" presetSubtype="0" fill="hold" grpId="1" nodeType="withEffect">
                                  <p:stCondLst>
                                    <p:cond delay="500"/>
                                  </p:stCondLst>
                                  <p:childTnLst>
                                    <p:animEffect transition="out" filter="fade">
                                      <p:cBhvr>
                                        <p:cTn id="439" dur="500" tmFilter="0, 0; .2, .5; .8, .5; 1, 0"/>
                                        <p:tgtEl>
                                          <p:spTgt spid="220"/>
                                        </p:tgtEl>
                                      </p:cBhvr>
                                    </p:animEffect>
                                    <p:animScale>
                                      <p:cBhvr>
                                        <p:cTn id="440" dur="250" autoRev="1" fill="hold"/>
                                        <p:tgtEl>
                                          <p:spTgt spid="220"/>
                                        </p:tgtEl>
                                      </p:cBhvr>
                                      <p:by x="105000" y="105000"/>
                                    </p:animScale>
                                  </p:childTnLst>
                                </p:cTn>
                              </p:par>
                            </p:childTnLst>
                          </p:cTn>
                        </p:par>
                      </p:childTnLst>
                    </p:cTn>
                  </p:par>
                </p:childTnLst>
              </p:cTn>
              <p:nextCondLst>
                <p:cond evt="onClick" delay="0">
                  <p:tgtEl>
                    <p:spTgt spid="182"/>
                  </p:tgtEl>
                </p:cond>
              </p:nextCondLst>
            </p:seq>
            <p:seq concurrent="1" nextAc="seek">
              <p:cTn id="441" restart="whenNotActive" fill="hold" evtFilter="cancelBubble" nodeType="interactiveSeq">
                <p:stCondLst>
                  <p:cond evt="onClick" delay="0">
                    <p:tgtEl>
                      <p:spTgt spid="183"/>
                    </p:tgtEl>
                  </p:cond>
                </p:stCondLst>
                <p:endSync evt="end" delay="0">
                  <p:rtn val="all"/>
                </p:endSync>
                <p:childTnLst>
                  <p:par>
                    <p:cTn id="442" fill="hold">
                      <p:stCondLst>
                        <p:cond delay="0"/>
                      </p:stCondLst>
                      <p:childTnLst>
                        <p:par>
                          <p:cTn id="443" fill="hold">
                            <p:stCondLst>
                              <p:cond delay="0"/>
                            </p:stCondLst>
                            <p:childTnLst>
                              <p:par>
                                <p:cTn id="444" presetID="53" presetClass="entr" presetSubtype="16" fill="hold" grpId="0" nodeType="withEffect">
                                  <p:stCondLst>
                                    <p:cond delay="0"/>
                                  </p:stCondLst>
                                  <p:childTnLst>
                                    <p:set>
                                      <p:cBhvr>
                                        <p:cTn id="445" dur="1" fill="hold">
                                          <p:stCondLst>
                                            <p:cond delay="0"/>
                                          </p:stCondLst>
                                        </p:cTn>
                                        <p:tgtEl>
                                          <p:spTgt spid="258"/>
                                        </p:tgtEl>
                                        <p:attrNameLst>
                                          <p:attrName>style.visibility</p:attrName>
                                        </p:attrNameLst>
                                      </p:cBhvr>
                                      <p:to>
                                        <p:strVal val="visible"/>
                                      </p:to>
                                    </p:set>
                                    <p:anim calcmode="lin" valueType="num">
                                      <p:cBhvr>
                                        <p:cTn id="446" dur="500" fill="hold"/>
                                        <p:tgtEl>
                                          <p:spTgt spid="258"/>
                                        </p:tgtEl>
                                        <p:attrNameLst>
                                          <p:attrName>ppt_w</p:attrName>
                                        </p:attrNameLst>
                                      </p:cBhvr>
                                      <p:tavLst>
                                        <p:tav tm="0">
                                          <p:val>
                                            <p:fltVal val="0"/>
                                          </p:val>
                                        </p:tav>
                                        <p:tav tm="100000">
                                          <p:val>
                                            <p:strVal val="#ppt_w"/>
                                          </p:val>
                                        </p:tav>
                                      </p:tavLst>
                                    </p:anim>
                                    <p:anim calcmode="lin" valueType="num">
                                      <p:cBhvr>
                                        <p:cTn id="447" dur="500" fill="hold"/>
                                        <p:tgtEl>
                                          <p:spTgt spid="258"/>
                                        </p:tgtEl>
                                        <p:attrNameLst>
                                          <p:attrName>ppt_h</p:attrName>
                                        </p:attrNameLst>
                                      </p:cBhvr>
                                      <p:tavLst>
                                        <p:tav tm="0">
                                          <p:val>
                                            <p:fltVal val="0"/>
                                          </p:val>
                                        </p:tav>
                                        <p:tav tm="100000">
                                          <p:val>
                                            <p:strVal val="#ppt_h"/>
                                          </p:val>
                                        </p:tav>
                                      </p:tavLst>
                                    </p:anim>
                                    <p:animEffect transition="in" filter="fade">
                                      <p:cBhvr>
                                        <p:cTn id="448" dur="500"/>
                                        <p:tgtEl>
                                          <p:spTgt spid="258"/>
                                        </p:tgtEl>
                                      </p:cBhvr>
                                    </p:animEffect>
                                  </p:childTnLst>
                                  <p:subTnLst>
                                    <p:audio>
                                      <p:cMediaNode>
                                        <p:cTn display="0" masterRel="sameClick">
                                          <p:stCondLst>
                                            <p:cond evt="begin" delay="0">
                                              <p:tn val="444"/>
                                            </p:cond>
                                          </p:stCondLst>
                                          <p:endCondLst>
                                            <p:cond evt="onStopAudio" delay="0">
                                              <p:tgtEl>
                                                <p:sldTgt/>
                                              </p:tgtEl>
                                            </p:cond>
                                          </p:endCondLst>
                                        </p:cTn>
                                        <p:tgtEl>
                                          <p:sndTgt r:embed="rId3" name="Bling.wav"/>
                                        </p:tgtEl>
                                      </p:cMediaNode>
                                    </p:audio>
                                  </p:subTnLst>
                                </p:cTn>
                              </p:par>
                              <p:par>
                                <p:cTn id="449" presetID="26" presetClass="emph" presetSubtype="0" fill="hold" grpId="1" nodeType="withEffect">
                                  <p:stCondLst>
                                    <p:cond delay="500"/>
                                  </p:stCondLst>
                                  <p:childTnLst>
                                    <p:animEffect transition="out" filter="fade">
                                      <p:cBhvr>
                                        <p:cTn id="450" dur="500" tmFilter="0, 0; .2, .5; .8, .5; 1, 0"/>
                                        <p:tgtEl>
                                          <p:spTgt spid="258"/>
                                        </p:tgtEl>
                                      </p:cBhvr>
                                    </p:animEffect>
                                    <p:animScale>
                                      <p:cBhvr>
                                        <p:cTn id="451" dur="250" autoRev="1" fill="hold"/>
                                        <p:tgtEl>
                                          <p:spTgt spid="258"/>
                                        </p:tgtEl>
                                      </p:cBhvr>
                                      <p:by x="105000" y="105000"/>
                                    </p:animScale>
                                  </p:childTnLst>
                                </p:cTn>
                              </p:par>
                              <p:par>
                                <p:cTn id="452" presetID="53" presetClass="entr" presetSubtype="16" fill="hold" grpId="0" nodeType="withEffect">
                                  <p:stCondLst>
                                    <p:cond delay="0"/>
                                  </p:stCondLst>
                                  <p:childTnLst>
                                    <p:set>
                                      <p:cBhvr>
                                        <p:cTn id="453" dur="1" fill="hold">
                                          <p:stCondLst>
                                            <p:cond delay="0"/>
                                          </p:stCondLst>
                                        </p:cTn>
                                        <p:tgtEl>
                                          <p:spTgt spid="211"/>
                                        </p:tgtEl>
                                        <p:attrNameLst>
                                          <p:attrName>style.visibility</p:attrName>
                                        </p:attrNameLst>
                                      </p:cBhvr>
                                      <p:to>
                                        <p:strVal val="visible"/>
                                      </p:to>
                                    </p:set>
                                    <p:anim calcmode="lin" valueType="num">
                                      <p:cBhvr>
                                        <p:cTn id="454" dur="500" fill="hold"/>
                                        <p:tgtEl>
                                          <p:spTgt spid="211"/>
                                        </p:tgtEl>
                                        <p:attrNameLst>
                                          <p:attrName>ppt_w</p:attrName>
                                        </p:attrNameLst>
                                      </p:cBhvr>
                                      <p:tavLst>
                                        <p:tav tm="0">
                                          <p:val>
                                            <p:fltVal val="0"/>
                                          </p:val>
                                        </p:tav>
                                        <p:tav tm="100000">
                                          <p:val>
                                            <p:strVal val="#ppt_w"/>
                                          </p:val>
                                        </p:tav>
                                      </p:tavLst>
                                    </p:anim>
                                    <p:anim calcmode="lin" valueType="num">
                                      <p:cBhvr>
                                        <p:cTn id="455" dur="500" fill="hold"/>
                                        <p:tgtEl>
                                          <p:spTgt spid="211"/>
                                        </p:tgtEl>
                                        <p:attrNameLst>
                                          <p:attrName>ppt_h</p:attrName>
                                        </p:attrNameLst>
                                      </p:cBhvr>
                                      <p:tavLst>
                                        <p:tav tm="0">
                                          <p:val>
                                            <p:fltVal val="0"/>
                                          </p:val>
                                        </p:tav>
                                        <p:tav tm="100000">
                                          <p:val>
                                            <p:strVal val="#ppt_h"/>
                                          </p:val>
                                        </p:tav>
                                      </p:tavLst>
                                    </p:anim>
                                    <p:animEffect transition="in" filter="fade">
                                      <p:cBhvr>
                                        <p:cTn id="456" dur="500"/>
                                        <p:tgtEl>
                                          <p:spTgt spid="211"/>
                                        </p:tgtEl>
                                      </p:cBhvr>
                                    </p:animEffect>
                                  </p:childTnLst>
                                  <p:subTnLst>
                                    <p:audio>
                                      <p:cMediaNode>
                                        <p:cTn display="0" masterRel="sameClick">
                                          <p:stCondLst>
                                            <p:cond evt="begin" delay="0">
                                              <p:tn val="452"/>
                                            </p:cond>
                                          </p:stCondLst>
                                          <p:endCondLst>
                                            <p:cond evt="onStopAudio" delay="0">
                                              <p:tgtEl>
                                                <p:sldTgt/>
                                              </p:tgtEl>
                                            </p:cond>
                                          </p:endCondLst>
                                        </p:cTn>
                                        <p:tgtEl>
                                          <p:sndTgt r:embed="rId3" name="Bling.wav"/>
                                        </p:tgtEl>
                                      </p:cMediaNode>
                                    </p:audio>
                                  </p:subTnLst>
                                </p:cTn>
                              </p:par>
                              <p:par>
                                <p:cTn id="457" presetID="26" presetClass="emph" presetSubtype="0" fill="hold" grpId="1" nodeType="withEffect">
                                  <p:stCondLst>
                                    <p:cond delay="500"/>
                                  </p:stCondLst>
                                  <p:childTnLst>
                                    <p:animEffect transition="out" filter="fade">
                                      <p:cBhvr>
                                        <p:cTn id="458" dur="500" tmFilter="0, 0; .2, .5; .8, .5; 1, 0"/>
                                        <p:tgtEl>
                                          <p:spTgt spid="211"/>
                                        </p:tgtEl>
                                      </p:cBhvr>
                                    </p:animEffect>
                                    <p:animScale>
                                      <p:cBhvr>
                                        <p:cTn id="459" dur="250" autoRev="1" fill="hold"/>
                                        <p:tgtEl>
                                          <p:spTgt spid="211"/>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271"/>
                                        </p:tgtEl>
                                        <p:attrNameLst>
                                          <p:attrName>style.visibility</p:attrName>
                                        </p:attrNameLst>
                                      </p:cBhvr>
                                      <p:to>
                                        <p:strVal val="visible"/>
                                      </p:to>
                                    </p:set>
                                    <p:anim calcmode="lin" valueType="num">
                                      <p:cBhvr>
                                        <p:cTn id="462" dur="500" fill="hold"/>
                                        <p:tgtEl>
                                          <p:spTgt spid="271"/>
                                        </p:tgtEl>
                                        <p:attrNameLst>
                                          <p:attrName>ppt_w</p:attrName>
                                        </p:attrNameLst>
                                      </p:cBhvr>
                                      <p:tavLst>
                                        <p:tav tm="0">
                                          <p:val>
                                            <p:fltVal val="0"/>
                                          </p:val>
                                        </p:tav>
                                        <p:tav tm="100000">
                                          <p:val>
                                            <p:strVal val="#ppt_w"/>
                                          </p:val>
                                        </p:tav>
                                      </p:tavLst>
                                    </p:anim>
                                    <p:anim calcmode="lin" valueType="num">
                                      <p:cBhvr>
                                        <p:cTn id="463" dur="500" fill="hold"/>
                                        <p:tgtEl>
                                          <p:spTgt spid="271"/>
                                        </p:tgtEl>
                                        <p:attrNameLst>
                                          <p:attrName>ppt_h</p:attrName>
                                        </p:attrNameLst>
                                      </p:cBhvr>
                                      <p:tavLst>
                                        <p:tav tm="0">
                                          <p:val>
                                            <p:fltVal val="0"/>
                                          </p:val>
                                        </p:tav>
                                        <p:tav tm="100000">
                                          <p:val>
                                            <p:strVal val="#ppt_h"/>
                                          </p:val>
                                        </p:tav>
                                      </p:tavLst>
                                    </p:anim>
                                    <p:animEffect transition="in" filter="fade">
                                      <p:cBhvr>
                                        <p:cTn id="464" dur="500"/>
                                        <p:tgtEl>
                                          <p:spTgt spid="271"/>
                                        </p:tgtEl>
                                      </p:cBhvr>
                                    </p:animEffect>
                                  </p:childTnLst>
                                  <p:subTnLst>
                                    <p:audio>
                                      <p:cMediaNode>
                                        <p:cTn display="0" masterRel="sameClick">
                                          <p:stCondLst>
                                            <p:cond evt="begin" delay="0">
                                              <p:tn val="460"/>
                                            </p:cond>
                                          </p:stCondLst>
                                          <p:endCondLst>
                                            <p:cond evt="onStopAudio" delay="0">
                                              <p:tgtEl>
                                                <p:sldTgt/>
                                              </p:tgtEl>
                                            </p:cond>
                                          </p:endCondLst>
                                        </p:cTn>
                                        <p:tgtEl>
                                          <p:sndTgt r:embed="rId3"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271"/>
                                        </p:tgtEl>
                                      </p:cBhvr>
                                    </p:animEffect>
                                    <p:animScale>
                                      <p:cBhvr>
                                        <p:cTn id="467" dur="250" autoRev="1" fill="hold"/>
                                        <p:tgtEl>
                                          <p:spTgt spid="271"/>
                                        </p:tgtEl>
                                      </p:cBhvr>
                                      <p:by x="105000" y="105000"/>
                                    </p:animScale>
                                  </p:childTnLst>
                                </p:cTn>
                              </p:par>
                              <p:par>
                                <p:cTn id="468" presetID="53" presetClass="entr" presetSubtype="16" fill="hold" grpId="0" nodeType="withEffect">
                                  <p:stCondLst>
                                    <p:cond delay="0"/>
                                  </p:stCondLst>
                                  <p:childTnLst>
                                    <p:set>
                                      <p:cBhvr>
                                        <p:cTn id="469" dur="1" fill="hold">
                                          <p:stCondLst>
                                            <p:cond delay="0"/>
                                          </p:stCondLst>
                                        </p:cTn>
                                        <p:tgtEl>
                                          <p:spTgt spid="342"/>
                                        </p:tgtEl>
                                        <p:attrNameLst>
                                          <p:attrName>style.visibility</p:attrName>
                                        </p:attrNameLst>
                                      </p:cBhvr>
                                      <p:to>
                                        <p:strVal val="visible"/>
                                      </p:to>
                                    </p:set>
                                    <p:anim calcmode="lin" valueType="num">
                                      <p:cBhvr>
                                        <p:cTn id="470" dur="500" fill="hold"/>
                                        <p:tgtEl>
                                          <p:spTgt spid="342"/>
                                        </p:tgtEl>
                                        <p:attrNameLst>
                                          <p:attrName>ppt_w</p:attrName>
                                        </p:attrNameLst>
                                      </p:cBhvr>
                                      <p:tavLst>
                                        <p:tav tm="0">
                                          <p:val>
                                            <p:fltVal val="0"/>
                                          </p:val>
                                        </p:tav>
                                        <p:tav tm="100000">
                                          <p:val>
                                            <p:strVal val="#ppt_w"/>
                                          </p:val>
                                        </p:tav>
                                      </p:tavLst>
                                    </p:anim>
                                    <p:anim calcmode="lin" valueType="num">
                                      <p:cBhvr>
                                        <p:cTn id="471" dur="500" fill="hold"/>
                                        <p:tgtEl>
                                          <p:spTgt spid="342"/>
                                        </p:tgtEl>
                                        <p:attrNameLst>
                                          <p:attrName>ppt_h</p:attrName>
                                        </p:attrNameLst>
                                      </p:cBhvr>
                                      <p:tavLst>
                                        <p:tav tm="0">
                                          <p:val>
                                            <p:fltVal val="0"/>
                                          </p:val>
                                        </p:tav>
                                        <p:tav tm="100000">
                                          <p:val>
                                            <p:strVal val="#ppt_h"/>
                                          </p:val>
                                        </p:tav>
                                      </p:tavLst>
                                    </p:anim>
                                    <p:animEffect transition="in" filter="fade">
                                      <p:cBhvr>
                                        <p:cTn id="472" dur="500"/>
                                        <p:tgtEl>
                                          <p:spTgt spid="342"/>
                                        </p:tgtEl>
                                      </p:cBhvr>
                                    </p:animEffect>
                                  </p:childTnLst>
                                  <p:subTnLst>
                                    <p:audio>
                                      <p:cMediaNode>
                                        <p:cTn display="0" masterRel="sameClick">
                                          <p:stCondLst>
                                            <p:cond evt="begin" delay="0">
                                              <p:tn val="468"/>
                                            </p:cond>
                                          </p:stCondLst>
                                          <p:endCondLst>
                                            <p:cond evt="onStopAudio" delay="0">
                                              <p:tgtEl>
                                                <p:sldTgt/>
                                              </p:tgtEl>
                                            </p:cond>
                                          </p:endCondLst>
                                        </p:cTn>
                                        <p:tgtEl>
                                          <p:sndTgt r:embed="rId3" name="Bling.wav"/>
                                        </p:tgtEl>
                                      </p:cMediaNode>
                                    </p:audio>
                                  </p:subTnLst>
                                </p:cTn>
                              </p:par>
                              <p:par>
                                <p:cTn id="473" presetID="26" presetClass="emph" presetSubtype="0" fill="hold" grpId="1" nodeType="withEffect">
                                  <p:stCondLst>
                                    <p:cond delay="500"/>
                                  </p:stCondLst>
                                  <p:childTnLst>
                                    <p:animEffect transition="out" filter="fade">
                                      <p:cBhvr>
                                        <p:cTn id="474" dur="500" tmFilter="0, 0; .2, .5; .8, .5; 1, 0"/>
                                        <p:tgtEl>
                                          <p:spTgt spid="342"/>
                                        </p:tgtEl>
                                      </p:cBhvr>
                                    </p:animEffect>
                                    <p:animScale>
                                      <p:cBhvr>
                                        <p:cTn id="475" dur="250" autoRev="1" fill="hold"/>
                                        <p:tgtEl>
                                          <p:spTgt spid="342"/>
                                        </p:tgtEl>
                                      </p:cBhvr>
                                      <p:by x="105000" y="105000"/>
                                    </p:animScale>
                                  </p:childTnLst>
                                </p:cTn>
                              </p:par>
                              <p:par>
                                <p:cTn id="476" presetID="53" presetClass="entr" presetSubtype="16" fill="hold" grpId="0" nodeType="withEffect">
                                  <p:stCondLst>
                                    <p:cond delay="0"/>
                                  </p:stCondLst>
                                  <p:childTnLst>
                                    <p:set>
                                      <p:cBhvr>
                                        <p:cTn id="477" dur="1" fill="hold">
                                          <p:stCondLst>
                                            <p:cond delay="0"/>
                                          </p:stCondLst>
                                        </p:cTn>
                                        <p:tgtEl>
                                          <p:spTgt spid="358"/>
                                        </p:tgtEl>
                                        <p:attrNameLst>
                                          <p:attrName>style.visibility</p:attrName>
                                        </p:attrNameLst>
                                      </p:cBhvr>
                                      <p:to>
                                        <p:strVal val="visible"/>
                                      </p:to>
                                    </p:set>
                                    <p:anim calcmode="lin" valueType="num">
                                      <p:cBhvr>
                                        <p:cTn id="478" dur="500" fill="hold"/>
                                        <p:tgtEl>
                                          <p:spTgt spid="358"/>
                                        </p:tgtEl>
                                        <p:attrNameLst>
                                          <p:attrName>ppt_w</p:attrName>
                                        </p:attrNameLst>
                                      </p:cBhvr>
                                      <p:tavLst>
                                        <p:tav tm="0">
                                          <p:val>
                                            <p:fltVal val="0"/>
                                          </p:val>
                                        </p:tav>
                                        <p:tav tm="100000">
                                          <p:val>
                                            <p:strVal val="#ppt_w"/>
                                          </p:val>
                                        </p:tav>
                                      </p:tavLst>
                                    </p:anim>
                                    <p:anim calcmode="lin" valueType="num">
                                      <p:cBhvr>
                                        <p:cTn id="479" dur="500" fill="hold"/>
                                        <p:tgtEl>
                                          <p:spTgt spid="358"/>
                                        </p:tgtEl>
                                        <p:attrNameLst>
                                          <p:attrName>ppt_h</p:attrName>
                                        </p:attrNameLst>
                                      </p:cBhvr>
                                      <p:tavLst>
                                        <p:tav tm="0">
                                          <p:val>
                                            <p:fltVal val="0"/>
                                          </p:val>
                                        </p:tav>
                                        <p:tav tm="100000">
                                          <p:val>
                                            <p:strVal val="#ppt_h"/>
                                          </p:val>
                                        </p:tav>
                                      </p:tavLst>
                                    </p:anim>
                                    <p:animEffect transition="in" filter="fade">
                                      <p:cBhvr>
                                        <p:cTn id="480" dur="500"/>
                                        <p:tgtEl>
                                          <p:spTgt spid="358"/>
                                        </p:tgtEl>
                                      </p:cBhvr>
                                    </p:animEffect>
                                  </p:childTnLst>
                                  <p:subTnLst>
                                    <p:audio>
                                      <p:cMediaNode>
                                        <p:cTn display="0" masterRel="sameClick">
                                          <p:stCondLst>
                                            <p:cond evt="begin" delay="0">
                                              <p:tn val="476"/>
                                            </p:cond>
                                          </p:stCondLst>
                                          <p:endCondLst>
                                            <p:cond evt="onStopAudio" delay="0">
                                              <p:tgtEl>
                                                <p:sldTgt/>
                                              </p:tgtEl>
                                            </p:cond>
                                          </p:endCondLst>
                                        </p:cTn>
                                        <p:tgtEl>
                                          <p:sndTgt r:embed="rId3" name="Bling.wav"/>
                                        </p:tgtEl>
                                      </p:cMediaNode>
                                    </p:audio>
                                  </p:subTnLst>
                                </p:cTn>
                              </p:par>
                              <p:par>
                                <p:cTn id="481" presetID="26" presetClass="emph" presetSubtype="0" fill="hold" grpId="1" nodeType="withEffect">
                                  <p:stCondLst>
                                    <p:cond delay="500"/>
                                  </p:stCondLst>
                                  <p:childTnLst>
                                    <p:animEffect transition="out" filter="fade">
                                      <p:cBhvr>
                                        <p:cTn id="482" dur="500" tmFilter="0, 0; .2, .5; .8, .5; 1, 0"/>
                                        <p:tgtEl>
                                          <p:spTgt spid="358"/>
                                        </p:tgtEl>
                                      </p:cBhvr>
                                    </p:animEffect>
                                    <p:animScale>
                                      <p:cBhvr>
                                        <p:cTn id="483" dur="250" autoRev="1" fill="hold"/>
                                        <p:tgtEl>
                                          <p:spTgt spid="358"/>
                                        </p:tgtEl>
                                      </p:cBhvr>
                                      <p:by x="105000" y="105000"/>
                                    </p:animScale>
                                  </p:childTnLst>
                                </p:cTn>
                              </p:par>
                              <p:par>
                                <p:cTn id="484" presetID="53" presetClass="entr" presetSubtype="16" fill="hold" grpId="0" nodeType="withEffect">
                                  <p:stCondLst>
                                    <p:cond delay="0"/>
                                  </p:stCondLst>
                                  <p:childTnLst>
                                    <p:set>
                                      <p:cBhvr>
                                        <p:cTn id="485" dur="1" fill="hold">
                                          <p:stCondLst>
                                            <p:cond delay="0"/>
                                          </p:stCondLst>
                                        </p:cTn>
                                        <p:tgtEl>
                                          <p:spTgt spid="374"/>
                                        </p:tgtEl>
                                        <p:attrNameLst>
                                          <p:attrName>style.visibility</p:attrName>
                                        </p:attrNameLst>
                                      </p:cBhvr>
                                      <p:to>
                                        <p:strVal val="visible"/>
                                      </p:to>
                                    </p:set>
                                    <p:anim calcmode="lin" valueType="num">
                                      <p:cBhvr>
                                        <p:cTn id="486" dur="500" fill="hold"/>
                                        <p:tgtEl>
                                          <p:spTgt spid="374"/>
                                        </p:tgtEl>
                                        <p:attrNameLst>
                                          <p:attrName>ppt_w</p:attrName>
                                        </p:attrNameLst>
                                      </p:cBhvr>
                                      <p:tavLst>
                                        <p:tav tm="0">
                                          <p:val>
                                            <p:fltVal val="0"/>
                                          </p:val>
                                        </p:tav>
                                        <p:tav tm="100000">
                                          <p:val>
                                            <p:strVal val="#ppt_w"/>
                                          </p:val>
                                        </p:tav>
                                      </p:tavLst>
                                    </p:anim>
                                    <p:anim calcmode="lin" valueType="num">
                                      <p:cBhvr>
                                        <p:cTn id="487" dur="500" fill="hold"/>
                                        <p:tgtEl>
                                          <p:spTgt spid="374"/>
                                        </p:tgtEl>
                                        <p:attrNameLst>
                                          <p:attrName>ppt_h</p:attrName>
                                        </p:attrNameLst>
                                      </p:cBhvr>
                                      <p:tavLst>
                                        <p:tav tm="0">
                                          <p:val>
                                            <p:fltVal val="0"/>
                                          </p:val>
                                        </p:tav>
                                        <p:tav tm="100000">
                                          <p:val>
                                            <p:strVal val="#ppt_h"/>
                                          </p:val>
                                        </p:tav>
                                      </p:tavLst>
                                    </p:anim>
                                    <p:animEffect transition="in" filter="fade">
                                      <p:cBhvr>
                                        <p:cTn id="488" dur="500"/>
                                        <p:tgtEl>
                                          <p:spTgt spid="374"/>
                                        </p:tgtEl>
                                      </p:cBhvr>
                                    </p:animEffect>
                                  </p:childTnLst>
                                  <p:subTnLst>
                                    <p:audio>
                                      <p:cMediaNode>
                                        <p:cTn display="0" masterRel="sameClick">
                                          <p:stCondLst>
                                            <p:cond evt="begin" delay="0">
                                              <p:tn val="484"/>
                                            </p:cond>
                                          </p:stCondLst>
                                          <p:endCondLst>
                                            <p:cond evt="onStopAudio" delay="0">
                                              <p:tgtEl>
                                                <p:sldTgt/>
                                              </p:tgtEl>
                                            </p:cond>
                                          </p:endCondLst>
                                        </p:cTn>
                                        <p:tgtEl>
                                          <p:sndTgt r:embed="rId3"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374"/>
                                        </p:tgtEl>
                                      </p:cBhvr>
                                    </p:animEffect>
                                    <p:animScale>
                                      <p:cBhvr>
                                        <p:cTn id="491" dur="250" autoRev="1" fill="hold"/>
                                        <p:tgtEl>
                                          <p:spTgt spid="374"/>
                                        </p:tgtEl>
                                      </p:cBhvr>
                                      <p:by x="105000" y="105000"/>
                                    </p:animScale>
                                  </p:childTnLst>
                                </p:cTn>
                              </p:par>
                            </p:childTnLst>
                          </p:cTn>
                        </p:par>
                      </p:childTnLst>
                    </p:cTn>
                  </p:par>
                </p:childTnLst>
              </p:cTn>
              <p:nextCondLst>
                <p:cond evt="onClick" delay="0">
                  <p:tgtEl>
                    <p:spTgt spid="183"/>
                  </p:tgtEl>
                </p:cond>
              </p:nextCondLst>
            </p:seq>
            <p:seq concurrent="1" nextAc="seek">
              <p:cTn id="492" restart="whenNotActive" fill="hold" evtFilter="cancelBubble" nodeType="interactiveSeq">
                <p:stCondLst>
                  <p:cond evt="onClick" delay="0">
                    <p:tgtEl>
                      <p:spTgt spid="4"/>
                    </p:tgtEl>
                  </p:cond>
                </p:stCondLst>
                <p:endSync evt="end" delay="0">
                  <p:rtn val="all"/>
                </p:endSync>
                <p:childTnLst>
                  <p:par>
                    <p:cTn id="493" fill="hold">
                      <p:stCondLst>
                        <p:cond delay="0"/>
                      </p:stCondLst>
                      <p:childTnLst>
                        <p:par>
                          <p:cTn id="494" fill="hold">
                            <p:stCondLst>
                              <p:cond delay="0"/>
                            </p:stCondLst>
                            <p:childTnLst>
                              <p:par>
                                <p:cTn id="495" presetID="53" presetClass="entr" presetSubtype="16" fill="hold" grpId="0" nodeType="withEffect">
                                  <p:stCondLst>
                                    <p:cond delay="0"/>
                                  </p:stCondLst>
                                  <p:childTnLst>
                                    <p:set>
                                      <p:cBhvr>
                                        <p:cTn id="496" dur="1" fill="hold">
                                          <p:stCondLst>
                                            <p:cond delay="0"/>
                                          </p:stCondLst>
                                        </p:cTn>
                                        <p:tgtEl>
                                          <p:spTgt spid="232"/>
                                        </p:tgtEl>
                                        <p:attrNameLst>
                                          <p:attrName>style.visibility</p:attrName>
                                        </p:attrNameLst>
                                      </p:cBhvr>
                                      <p:to>
                                        <p:strVal val="visible"/>
                                      </p:to>
                                    </p:set>
                                    <p:anim calcmode="lin" valueType="num">
                                      <p:cBhvr>
                                        <p:cTn id="497" dur="500" fill="hold"/>
                                        <p:tgtEl>
                                          <p:spTgt spid="232"/>
                                        </p:tgtEl>
                                        <p:attrNameLst>
                                          <p:attrName>ppt_w</p:attrName>
                                        </p:attrNameLst>
                                      </p:cBhvr>
                                      <p:tavLst>
                                        <p:tav tm="0">
                                          <p:val>
                                            <p:fltVal val="0"/>
                                          </p:val>
                                        </p:tav>
                                        <p:tav tm="100000">
                                          <p:val>
                                            <p:strVal val="#ppt_w"/>
                                          </p:val>
                                        </p:tav>
                                      </p:tavLst>
                                    </p:anim>
                                    <p:anim calcmode="lin" valueType="num">
                                      <p:cBhvr>
                                        <p:cTn id="498" dur="500" fill="hold"/>
                                        <p:tgtEl>
                                          <p:spTgt spid="232"/>
                                        </p:tgtEl>
                                        <p:attrNameLst>
                                          <p:attrName>ppt_h</p:attrName>
                                        </p:attrNameLst>
                                      </p:cBhvr>
                                      <p:tavLst>
                                        <p:tav tm="0">
                                          <p:val>
                                            <p:fltVal val="0"/>
                                          </p:val>
                                        </p:tav>
                                        <p:tav tm="100000">
                                          <p:val>
                                            <p:strVal val="#ppt_h"/>
                                          </p:val>
                                        </p:tav>
                                      </p:tavLst>
                                    </p:anim>
                                    <p:animEffect transition="in" filter="fade">
                                      <p:cBhvr>
                                        <p:cTn id="499" dur="500"/>
                                        <p:tgtEl>
                                          <p:spTgt spid="232"/>
                                        </p:tgtEl>
                                      </p:cBhvr>
                                    </p:animEffect>
                                  </p:childTnLst>
                                  <p:subTnLst>
                                    <p:audio>
                                      <p:cMediaNode>
                                        <p:cTn display="0" masterRel="sameClick">
                                          <p:stCondLst>
                                            <p:cond evt="begin" delay="0">
                                              <p:tn val="495"/>
                                            </p:cond>
                                          </p:stCondLst>
                                          <p:endCondLst>
                                            <p:cond evt="onStopAudio" delay="0">
                                              <p:tgtEl>
                                                <p:sldTgt/>
                                              </p:tgtEl>
                                            </p:cond>
                                          </p:endCondLst>
                                        </p:cTn>
                                        <p:tgtEl>
                                          <p:sndTgt r:embed="rId3"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232"/>
                                        </p:tgtEl>
                                      </p:cBhvr>
                                    </p:animEffect>
                                    <p:animScale>
                                      <p:cBhvr>
                                        <p:cTn id="502" dur="250" autoRev="1" fill="hold"/>
                                        <p:tgtEl>
                                          <p:spTgt spid="232"/>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184"/>
                                        </p:tgtEl>
                                        <p:attrNameLst>
                                          <p:attrName>style.visibility</p:attrName>
                                        </p:attrNameLst>
                                      </p:cBhvr>
                                      <p:to>
                                        <p:strVal val="visible"/>
                                      </p:to>
                                    </p:set>
                                    <p:anim calcmode="lin" valueType="num">
                                      <p:cBhvr>
                                        <p:cTn id="505" dur="500" fill="hold"/>
                                        <p:tgtEl>
                                          <p:spTgt spid="184"/>
                                        </p:tgtEl>
                                        <p:attrNameLst>
                                          <p:attrName>ppt_w</p:attrName>
                                        </p:attrNameLst>
                                      </p:cBhvr>
                                      <p:tavLst>
                                        <p:tav tm="0">
                                          <p:val>
                                            <p:fltVal val="0"/>
                                          </p:val>
                                        </p:tav>
                                        <p:tav tm="100000">
                                          <p:val>
                                            <p:strVal val="#ppt_w"/>
                                          </p:val>
                                        </p:tav>
                                      </p:tavLst>
                                    </p:anim>
                                    <p:anim calcmode="lin" valueType="num">
                                      <p:cBhvr>
                                        <p:cTn id="506" dur="500" fill="hold"/>
                                        <p:tgtEl>
                                          <p:spTgt spid="184"/>
                                        </p:tgtEl>
                                        <p:attrNameLst>
                                          <p:attrName>ppt_h</p:attrName>
                                        </p:attrNameLst>
                                      </p:cBhvr>
                                      <p:tavLst>
                                        <p:tav tm="0">
                                          <p:val>
                                            <p:fltVal val="0"/>
                                          </p:val>
                                        </p:tav>
                                        <p:tav tm="100000">
                                          <p:val>
                                            <p:strVal val="#ppt_h"/>
                                          </p:val>
                                        </p:tav>
                                      </p:tavLst>
                                    </p:anim>
                                    <p:animEffect transition="in" filter="fade">
                                      <p:cBhvr>
                                        <p:cTn id="507" dur="500"/>
                                        <p:tgtEl>
                                          <p:spTgt spid="184"/>
                                        </p:tgtEl>
                                      </p:cBhvr>
                                    </p:animEffect>
                                  </p:childTnLst>
                                  <p:subTnLst>
                                    <p:audio>
                                      <p:cMediaNode>
                                        <p:cTn display="0" masterRel="sameClick">
                                          <p:stCondLst>
                                            <p:cond evt="begin" delay="0">
                                              <p:tn val="503"/>
                                            </p:cond>
                                          </p:stCondLst>
                                          <p:endCondLst>
                                            <p:cond evt="onStopAudio" delay="0">
                                              <p:tgtEl>
                                                <p:sldTgt/>
                                              </p:tgtEl>
                                            </p:cond>
                                          </p:endCondLst>
                                        </p:cTn>
                                        <p:tgtEl>
                                          <p:sndTgt r:embed="rId3"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184"/>
                                        </p:tgtEl>
                                      </p:cBhvr>
                                    </p:animEffect>
                                    <p:animScale>
                                      <p:cBhvr>
                                        <p:cTn id="510" dur="250" autoRev="1" fill="hold"/>
                                        <p:tgtEl>
                                          <p:spTgt spid="184"/>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234"/>
                                        </p:tgtEl>
                                        <p:attrNameLst>
                                          <p:attrName>style.visibility</p:attrName>
                                        </p:attrNameLst>
                                      </p:cBhvr>
                                      <p:to>
                                        <p:strVal val="visible"/>
                                      </p:to>
                                    </p:set>
                                    <p:anim calcmode="lin" valueType="num">
                                      <p:cBhvr>
                                        <p:cTn id="513" dur="500" fill="hold"/>
                                        <p:tgtEl>
                                          <p:spTgt spid="234"/>
                                        </p:tgtEl>
                                        <p:attrNameLst>
                                          <p:attrName>ppt_w</p:attrName>
                                        </p:attrNameLst>
                                      </p:cBhvr>
                                      <p:tavLst>
                                        <p:tav tm="0">
                                          <p:val>
                                            <p:fltVal val="0"/>
                                          </p:val>
                                        </p:tav>
                                        <p:tav tm="100000">
                                          <p:val>
                                            <p:strVal val="#ppt_w"/>
                                          </p:val>
                                        </p:tav>
                                      </p:tavLst>
                                    </p:anim>
                                    <p:anim calcmode="lin" valueType="num">
                                      <p:cBhvr>
                                        <p:cTn id="514" dur="500" fill="hold"/>
                                        <p:tgtEl>
                                          <p:spTgt spid="234"/>
                                        </p:tgtEl>
                                        <p:attrNameLst>
                                          <p:attrName>ppt_h</p:attrName>
                                        </p:attrNameLst>
                                      </p:cBhvr>
                                      <p:tavLst>
                                        <p:tav tm="0">
                                          <p:val>
                                            <p:fltVal val="0"/>
                                          </p:val>
                                        </p:tav>
                                        <p:tav tm="100000">
                                          <p:val>
                                            <p:strVal val="#ppt_h"/>
                                          </p:val>
                                        </p:tav>
                                      </p:tavLst>
                                    </p:anim>
                                    <p:animEffect transition="in" filter="fade">
                                      <p:cBhvr>
                                        <p:cTn id="515" dur="500"/>
                                        <p:tgtEl>
                                          <p:spTgt spid="234"/>
                                        </p:tgtEl>
                                      </p:cBhvr>
                                    </p:animEffect>
                                  </p:childTnLst>
                                  <p:subTnLst>
                                    <p:audio>
                                      <p:cMediaNode>
                                        <p:cTn display="0" masterRel="sameClick">
                                          <p:stCondLst>
                                            <p:cond evt="begin" delay="0">
                                              <p:tn val="511"/>
                                            </p:cond>
                                          </p:stCondLst>
                                          <p:endCondLst>
                                            <p:cond evt="onStopAudio" delay="0">
                                              <p:tgtEl>
                                                <p:sldTgt/>
                                              </p:tgtEl>
                                            </p:cond>
                                          </p:endCondLst>
                                        </p:cTn>
                                        <p:tgtEl>
                                          <p:sndTgt r:embed="rId3"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234"/>
                                        </p:tgtEl>
                                      </p:cBhvr>
                                    </p:animEffect>
                                    <p:animScale>
                                      <p:cBhvr>
                                        <p:cTn id="518" dur="250" autoRev="1" fill="hold"/>
                                        <p:tgtEl>
                                          <p:spTgt spid="234"/>
                                        </p:tgtEl>
                                      </p:cBhvr>
                                      <p:by x="105000" y="105000"/>
                                    </p:animScale>
                                  </p:childTnLst>
                                </p:cTn>
                              </p:par>
                              <p:par>
                                <p:cTn id="519" presetID="53" presetClass="entr" presetSubtype="16" fill="hold" grpId="0" nodeType="withEffect">
                                  <p:stCondLst>
                                    <p:cond delay="0"/>
                                  </p:stCondLst>
                                  <p:childTnLst>
                                    <p:set>
                                      <p:cBhvr>
                                        <p:cTn id="520" dur="1" fill="hold">
                                          <p:stCondLst>
                                            <p:cond delay="0"/>
                                          </p:stCondLst>
                                        </p:cTn>
                                        <p:tgtEl>
                                          <p:spTgt spid="335"/>
                                        </p:tgtEl>
                                        <p:attrNameLst>
                                          <p:attrName>style.visibility</p:attrName>
                                        </p:attrNameLst>
                                      </p:cBhvr>
                                      <p:to>
                                        <p:strVal val="visible"/>
                                      </p:to>
                                    </p:set>
                                    <p:anim calcmode="lin" valueType="num">
                                      <p:cBhvr>
                                        <p:cTn id="521" dur="500" fill="hold"/>
                                        <p:tgtEl>
                                          <p:spTgt spid="335"/>
                                        </p:tgtEl>
                                        <p:attrNameLst>
                                          <p:attrName>ppt_w</p:attrName>
                                        </p:attrNameLst>
                                      </p:cBhvr>
                                      <p:tavLst>
                                        <p:tav tm="0">
                                          <p:val>
                                            <p:fltVal val="0"/>
                                          </p:val>
                                        </p:tav>
                                        <p:tav tm="100000">
                                          <p:val>
                                            <p:strVal val="#ppt_w"/>
                                          </p:val>
                                        </p:tav>
                                      </p:tavLst>
                                    </p:anim>
                                    <p:anim calcmode="lin" valueType="num">
                                      <p:cBhvr>
                                        <p:cTn id="522" dur="500" fill="hold"/>
                                        <p:tgtEl>
                                          <p:spTgt spid="335"/>
                                        </p:tgtEl>
                                        <p:attrNameLst>
                                          <p:attrName>ppt_h</p:attrName>
                                        </p:attrNameLst>
                                      </p:cBhvr>
                                      <p:tavLst>
                                        <p:tav tm="0">
                                          <p:val>
                                            <p:fltVal val="0"/>
                                          </p:val>
                                        </p:tav>
                                        <p:tav tm="100000">
                                          <p:val>
                                            <p:strVal val="#ppt_h"/>
                                          </p:val>
                                        </p:tav>
                                      </p:tavLst>
                                    </p:anim>
                                    <p:animEffect transition="in" filter="fade">
                                      <p:cBhvr>
                                        <p:cTn id="523" dur="500"/>
                                        <p:tgtEl>
                                          <p:spTgt spid="335"/>
                                        </p:tgtEl>
                                      </p:cBhvr>
                                    </p:animEffect>
                                  </p:childTnLst>
                                  <p:subTnLst>
                                    <p:audio>
                                      <p:cMediaNode>
                                        <p:cTn display="0" masterRel="sameClick">
                                          <p:stCondLst>
                                            <p:cond evt="begin" delay="0">
                                              <p:tn val="519"/>
                                            </p:cond>
                                          </p:stCondLst>
                                          <p:endCondLst>
                                            <p:cond evt="onStopAudio" delay="0">
                                              <p:tgtEl>
                                                <p:sldTgt/>
                                              </p:tgtEl>
                                            </p:cond>
                                          </p:endCondLst>
                                        </p:cTn>
                                        <p:tgtEl>
                                          <p:sndTgt r:embed="rId3" name="Bling.wav"/>
                                        </p:tgtEl>
                                      </p:cMediaNode>
                                    </p:audio>
                                  </p:subTnLst>
                                </p:cTn>
                              </p:par>
                              <p:par>
                                <p:cTn id="524" presetID="26" presetClass="emph" presetSubtype="0" fill="hold" grpId="1" nodeType="withEffect">
                                  <p:stCondLst>
                                    <p:cond delay="500"/>
                                  </p:stCondLst>
                                  <p:childTnLst>
                                    <p:animEffect transition="out" filter="fade">
                                      <p:cBhvr>
                                        <p:cTn id="525" dur="500" tmFilter="0, 0; .2, .5; .8, .5; 1, 0"/>
                                        <p:tgtEl>
                                          <p:spTgt spid="335"/>
                                        </p:tgtEl>
                                      </p:cBhvr>
                                    </p:animEffect>
                                    <p:animScale>
                                      <p:cBhvr>
                                        <p:cTn id="526" dur="250" autoRev="1" fill="hold"/>
                                        <p:tgtEl>
                                          <p:spTgt spid="335"/>
                                        </p:tgtEl>
                                      </p:cBhvr>
                                      <p:by x="105000" y="105000"/>
                                    </p:animScale>
                                  </p:childTnLst>
                                </p:cTn>
                              </p:par>
                              <p:par>
                                <p:cTn id="527" presetID="53" presetClass="entr" presetSubtype="16" fill="hold" grpId="0" nodeType="withEffect">
                                  <p:stCondLst>
                                    <p:cond delay="0"/>
                                  </p:stCondLst>
                                  <p:childTnLst>
                                    <p:set>
                                      <p:cBhvr>
                                        <p:cTn id="528" dur="1" fill="hold">
                                          <p:stCondLst>
                                            <p:cond delay="0"/>
                                          </p:stCondLst>
                                        </p:cTn>
                                        <p:tgtEl>
                                          <p:spTgt spid="351"/>
                                        </p:tgtEl>
                                        <p:attrNameLst>
                                          <p:attrName>style.visibility</p:attrName>
                                        </p:attrNameLst>
                                      </p:cBhvr>
                                      <p:to>
                                        <p:strVal val="visible"/>
                                      </p:to>
                                    </p:set>
                                    <p:anim calcmode="lin" valueType="num">
                                      <p:cBhvr>
                                        <p:cTn id="529" dur="500" fill="hold"/>
                                        <p:tgtEl>
                                          <p:spTgt spid="351"/>
                                        </p:tgtEl>
                                        <p:attrNameLst>
                                          <p:attrName>ppt_w</p:attrName>
                                        </p:attrNameLst>
                                      </p:cBhvr>
                                      <p:tavLst>
                                        <p:tav tm="0">
                                          <p:val>
                                            <p:fltVal val="0"/>
                                          </p:val>
                                        </p:tav>
                                        <p:tav tm="100000">
                                          <p:val>
                                            <p:strVal val="#ppt_w"/>
                                          </p:val>
                                        </p:tav>
                                      </p:tavLst>
                                    </p:anim>
                                    <p:anim calcmode="lin" valueType="num">
                                      <p:cBhvr>
                                        <p:cTn id="530" dur="500" fill="hold"/>
                                        <p:tgtEl>
                                          <p:spTgt spid="351"/>
                                        </p:tgtEl>
                                        <p:attrNameLst>
                                          <p:attrName>ppt_h</p:attrName>
                                        </p:attrNameLst>
                                      </p:cBhvr>
                                      <p:tavLst>
                                        <p:tav tm="0">
                                          <p:val>
                                            <p:fltVal val="0"/>
                                          </p:val>
                                        </p:tav>
                                        <p:tav tm="100000">
                                          <p:val>
                                            <p:strVal val="#ppt_h"/>
                                          </p:val>
                                        </p:tav>
                                      </p:tavLst>
                                    </p:anim>
                                    <p:animEffect transition="in" filter="fade">
                                      <p:cBhvr>
                                        <p:cTn id="531" dur="500"/>
                                        <p:tgtEl>
                                          <p:spTgt spid="351"/>
                                        </p:tgtEl>
                                      </p:cBhvr>
                                    </p:animEffect>
                                  </p:childTnLst>
                                  <p:subTnLst>
                                    <p:audio>
                                      <p:cMediaNode>
                                        <p:cTn display="0" masterRel="sameClick">
                                          <p:stCondLst>
                                            <p:cond evt="begin" delay="0">
                                              <p:tn val="527"/>
                                            </p:cond>
                                          </p:stCondLst>
                                          <p:endCondLst>
                                            <p:cond evt="onStopAudio" delay="0">
                                              <p:tgtEl>
                                                <p:sldTgt/>
                                              </p:tgtEl>
                                            </p:cond>
                                          </p:endCondLst>
                                        </p:cTn>
                                        <p:tgtEl>
                                          <p:sndTgt r:embed="rId3"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351"/>
                                        </p:tgtEl>
                                      </p:cBhvr>
                                    </p:animEffect>
                                    <p:animScale>
                                      <p:cBhvr>
                                        <p:cTn id="534" dur="250" autoRev="1" fill="hold"/>
                                        <p:tgtEl>
                                          <p:spTgt spid="351"/>
                                        </p:tgtEl>
                                      </p:cBhvr>
                                      <p:by x="105000" y="105000"/>
                                    </p:animScale>
                                  </p:childTnLst>
                                </p:cTn>
                              </p:par>
                              <p:par>
                                <p:cTn id="535" presetID="53" presetClass="entr" presetSubtype="16" fill="hold" grpId="0" nodeType="withEffect">
                                  <p:stCondLst>
                                    <p:cond delay="0"/>
                                  </p:stCondLst>
                                  <p:childTnLst>
                                    <p:set>
                                      <p:cBhvr>
                                        <p:cTn id="536" dur="1" fill="hold">
                                          <p:stCondLst>
                                            <p:cond delay="0"/>
                                          </p:stCondLst>
                                        </p:cTn>
                                        <p:tgtEl>
                                          <p:spTgt spid="367"/>
                                        </p:tgtEl>
                                        <p:attrNameLst>
                                          <p:attrName>style.visibility</p:attrName>
                                        </p:attrNameLst>
                                      </p:cBhvr>
                                      <p:to>
                                        <p:strVal val="visible"/>
                                      </p:to>
                                    </p:set>
                                    <p:anim calcmode="lin" valueType="num">
                                      <p:cBhvr>
                                        <p:cTn id="537" dur="500" fill="hold"/>
                                        <p:tgtEl>
                                          <p:spTgt spid="367"/>
                                        </p:tgtEl>
                                        <p:attrNameLst>
                                          <p:attrName>ppt_w</p:attrName>
                                        </p:attrNameLst>
                                      </p:cBhvr>
                                      <p:tavLst>
                                        <p:tav tm="0">
                                          <p:val>
                                            <p:fltVal val="0"/>
                                          </p:val>
                                        </p:tav>
                                        <p:tav tm="100000">
                                          <p:val>
                                            <p:strVal val="#ppt_w"/>
                                          </p:val>
                                        </p:tav>
                                      </p:tavLst>
                                    </p:anim>
                                    <p:anim calcmode="lin" valueType="num">
                                      <p:cBhvr>
                                        <p:cTn id="538" dur="500" fill="hold"/>
                                        <p:tgtEl>
                                          <p:spTgt spid="367"/>
                                        </p:tgtEl>
                                        <p:attrNameLst>
                                          <p:attrName>ppt_h</p:attrName>
                                        </p:attrNameLst>
                                      </p:cBhvr>
                                      <p:tavLst>
                                        <p:tav tm="0">
                                          <p:val>
                                            <p:fltVal val="0"/>
                                          </p:val>
                                        </p:tav>
                                        <p:tav tm="100000">
                                          <p:val>
                                            <p:strVal val="#ppt_h"/>
                                          </p:val>
                                        </p:tav>
                                      </p:tavLst>
                                    </p:anim>
                                    <p:animEffect transition="in" filter="fade">
                                      <p:cBhvr>
                                        <p:cTn id="539" dur="500"/>
                                        <p:tgtEl>
                                          <p:spTgt spid="367"/>
                                        </p:tgtEl>
                                      </p:cBhvr>
                                    </p:animEffect>
                                  </p:childTnLst>
                                  <p:subTnLst>
                                    <p:audio>
                                      <p:cMediaNode>
                                        <p:cTn display="0" masterRel="sameClick">
                                          <p:stCondLst>
                                            <p:cond evt="begin" delay="0">
                                              <p:tn val="535"/>
                                            </p:cond>
                                          </p:stCondLst>
                                          <p:endCondLst>
                                            <p:cond evt="onStopAudio" delay="0">
                                              <p:tgtEl>
                                                <p:sldTgt/>
                                              </p:tgtEl>
                                            </p:cond>
                                          </p:endCondLst>
                                        </p:cTn>
                                        <p:tgtEl>
                                          <p:sndTgt r:embed="rId3" name="Bling.wav"/>
                                        </p:tgtEl>
                                      </p:cMediaNode>
                                    </p:audio>
                                  </p:subTnLst>
                                </p:cTn>
                              </p:par>
                              <p:par>
                                <p:cTn id="540" presetID="26" presetClass="emph" presetSubtype="0" fill="hold" grpId="1" nodeType="withEffect">
                                  <p:stCondLst>
                                    <p:cond delay="500"/>
                                  </p:stCondLst>
                                  <p:childTnLst>
                                    <p:animEffect transition="out" filter="fade">
                                      <p:cBhvr>
                                        <p:cTn id="541" dur="500" tmFilter="0, 0; .2, .5; .8, .5; 1, 0"/>
                                        <p:tgtEl>
                                          <p:spTgt spid="367"/>
                                        </p:tgtEl>
                                      </p:cBhvr>
                                    </p:animEffect>
                                    <p:animScale>
                                      <p:cBhvr>
                                        <p:cTn id="542" dur="250" autoRev="1" fill="hold"/>
                                        <p:tgtEl>
                                          <p:spTgt spid="367"/>
                                        </p:tgtEl>
                                      </p:cBhvr>
                                      <p:by x="105000" y="105000"/>
                                    </p:animScale>
                                  </p:childTnLst>
                                </p:cTn>
                              </p:par>
                              <p:par>
                                <p:cTn id="543" presetID="53" presetClass="entr" presetSubtype="16" fill="hold" nodeType="withEffect">
                                  <p:stCondLst>
                                    <p:cond delay="0"/>
                                  </p:stCondLst>
                                  <p:childTnLst>
                                    <p:set>
                                      <p:cBhvr>
                                        <p:cTn id="544" dur="1" fill="hold">
                                          <p:stCondLst>
                                            <p:cond delay="0"/>
                                          </p:stCondLst>
                                        </p:cTn>
                                        <p:tgtEl>
                                          <p:spTgt spid="224"/>
                                        </p:tgtEl>
                                        <p:attrNameLst>
                                          <p:attrName>style.visibility</p:attrName>
                                        </p:attrNameLst>
                                      </p:cBhvr>
                                      <p:to>
                                        <p:strVal val="visible"/>
                                      </p:to>
                                    </p:set>
                                    <p:anim calcmode="lin" valueType="num">
                                      <p:cBhvr>
                                        <p:cTn id="545" dur="500" fill="hold"/>
                                        <p:tgtEl>
                                          <p:spTgt spid="224"/>
                                        </p:tgtEl>
                                        <p:attrNameLst>
                                          <p:attrName>ppt_w</p:attrName>
                                        </p:attrNameLst>
                                      </p:cBhvr>
                                      <p:tavLst>
                                        <p:tav tm="0">
                                          <p:val>
                                            <p:fltVal val="0"/>
                                          </p:val>
                                        </p:tav>
                                        <p:tav tm="100000">
                                          <p:val>
                                            <p:strVal val="#ppt_w"/>
                                          </p:val>
                                        </p:tav>
                                      </p:tavLst>
                                    </p:anim>
                                    <p:anim calcmode="lin" valueType="num">
                                      <p:cBhvr>
                                        <p:cTn id="546" dur="500" fill="hold"/>
                                        <p:tgtEl>
                                          <p:spTgt spid="224"/>
                                        </p:tgtEl>
                                        <p:attrNameLst>
                                          <p:attrName>ppt_h</p:attrName>
                                        </p:attrNameLst>
                                      </p:cBhvr>
                                      <p:tavLst>
                                        <p:tav tm="0">
                                          <p:val>
                                            <p:fltVal val="0"/>
                                          </p:val>
                                        </p:tav>
                                        <p:tav tm="100000">
                                          <p:val>
                                            <p:strVal val="#ppt_h"/>
                                          </p:val>
                                        </p:tav>
                                      </p:tavLst>
                                    </p:anim>
                                    <p:animEffect transition="in" filter="fade">
                                      <p:cBhvr>
                                        <p:cTn id="547" dur="500"/>
                                        <p:tgtEl>
                                          <p:spTgt spid="224"/>
                                        </p:tgtEl>
                                      </p:cBhvr>
                                    </p:animEffect>
                                  </p:childTnLst>
                                </p:cTn>
                              </p:par>
                              <p:par>
                                <p:cTn id="548" presetID="26" presetClass="emph" presetSubtype="0" fill="hold" nodeType="withEffect">
                                  <p:stCondLst>
                                    <p:cond delay="500"/>
                                  </p:stCondLst>
                                  <p:childTnLst>
                                    <p:animEffect transition="out" filter="fade">
                                      <p:cBhvr>
                                        <p:cTn id="549" dur="500" tmFilter="0, 0; .2, .5; .8, .5; 1, 0"/>
                                        <p:tgtEl>
                                          <p:spTgt spid="224"/>
                                        </p:tgtEl>
                                      </p:cBhvr>
                                    </p:animEffect>
                                    <p:animScale>
                                      <p:cBhvr>
                                        <p:cTn id="550" dur="250" autoRev="1" fill="hold"/>
                                        <p:tgtEl>
                                          <p:spTgt spid="224"/>
                                        </p:tgtEl>
                                      </p:cBhvr>
                                      <p:by x="105000" y="105000"/>
                                    </p:animScale>
                                  </p:childTnLst>
                                </p:cTn>
                              </p:par>
                              <p:par>
                                <p:cTn id="551" presetID="53" presetClass="entr" presetSubtype="16" fill="hold" grpId="0" nodeType="withEffect">
                                  <p:stCondLst>
                                    <p:cond delay="0"/>
                                  </p:stCondLst>
                                  <p:childTnLst>
                                    <p:set>
                                      <p:cBhvr>
                                        <p:cTn id="552" dur="1" fill="hold">
                                          <p:stCondLst>
                                            <p:cond delay="0"/>
                                          </p:stCondLst>
                                        </p:cTn>
                                        <p:tgtEl>
                                          <p:spTgt spid="224"/>
                                        </p:tgtEl>
                                        <p:attrNameLst>
                                          <p:attrName>style.visibility</p:attrName>
                                        </p:attrNameLst>
                                      </p:cBhvr>
                                      <p:to>
                                        <p:strVal val="visible"/>
                                      </p:to>
                                    </p:set>
                                    <p:anim calcmode="lin" valueType="num">
                                      <p:cBhvr>
                                        <p:cTn id="553" dur="500" fill="hold"/>
                                        <p:tgtEl>
                                          <p:spTgt spid="224"/>
                                        </p:tgtEl>
                                        <p:attrNameLst>
                                          <p:attrName>ppt_w</p:attrName>
                                        </p:attrNameLst>
                                      </p:cBhvr>
                                      <p:tavLst>
                                        <p:tav tm="0">
                                          <p:val>
                                            <p:fltVal val="0"/>
                                          </p:val>
                                        </p:tav>
                                        <p:tav tm="100000">
                                          <p:val>
                                            <p:strVal val="#ppt_w"/>
                                          </p:val>
                                        </p:tav>
                                      </p:tavLst>
                                    </p:anim>
                                    <p:anim calcmode="lin" valueType="num">
                                      <p:cBhvr>
                                        <p:cTn id="554" dur="500" fill="hold"/>
                                        <p:tgtEl>
                                          <p:spTgt spid="224"/>
                                        </p:tgtEl>
                                        <p:attrNameLst>
                                          <p:attrName>ppt_h</p:attrName>
                                        </p:attrNameLst>
                                      </p:cBhvr>
                                      <p:tavLst>
                                        <p:tav tm="0">
                                          <p:val>
                                            <p:fltVal val="0"/>
                                          </p:val>
                                        </p:tav>
                                        <p:tav tm="100000">
                                          <p:val>
                                            <p:strVal val="#ppt_h"/>
                                          </p:val>
                                        </p:tav>
                                      </p:tavLst>
                                    </p:anim>
                                    <p:animEffect transition="in" filter="fade">
                                      <p:cBhvr>
                                        <p:cTn id="555" dur="500"/>
                                        <p:tgtEl>
                                          <p:spTgt spid="224"/>
                                        </p:tgtEl>
                                      </p:cBhvr>
                                    </p:animEffect>
                                  </p:childTnLst>
                                  <p:subTnLst>
                                    <p:audio>
                                      <p:cMediaNode>
                                        <p:cTn display="0" masterRel="sameClick">
                                          <p:stCondLst>
                                            <p:cond evt="begin" delay="0">
                                              <p:tn val="551"/>
                                            </p:cond>
                                          </p:stCondLst>
                                          <p:endCondLst>
                                            <p:cond evt="onStopAudio" delay="0">
                                              <p:tgtEl>
                                                <p:sldTgt/>
                                              </p:tgtEl>
                                            </p:cond>
                                          </p:endCondLst>
                                        </p:cTn>
                                        <p:tgtEl>
                                          <p:sndTgt r:embed="rId3" name="Bling.wav"/>
                                        </p:tgtEl>
                                      </p:cMediaNode>
                                    </p:audio>
                                  </p:subTnLst>
                                </p:cTn>
                              </p:par>
                              <p:par>
                                <p:cTn id="556" presetID="26" presetClass="emph" presetSubtype="0" fill="hold" grpId="1" nodeType="withEffect">
                                  <p:stCondLst>
                                    <p:cond delay="500"/>
                                  </p:stCondLst>
                                  <p:childTnLst>
                                    <p:animEffect transition="out" filter="fade">
                                      <p:cBhvr>
                                        <p:cTn id="557" dur="500" tmFilter="0, 0; .2, .5; .8, .5; 1, 0"/>
                                        <p:tgtEl>
                                          <p:spTgt spid="224"/>
                                        </p:tgtEl>
                                      </p:cBhvr>
                                    </p:animEffect>
                                    <p:animScale>
                                      <p:cBhvr>
                                        <p:cTn id="558" dur="250" autoRev="1" fill="hold"/>
                                        <p:tgtEl>
                                          <p:spTgt spid="224"/>
                                        </p:tgtEl>
                                      </p:cBhvr>
                                      <p:by x="105000" y="105000"/>
                                    </p:animScale>
                                  </p:childTnLst>
                                </p:cTn>
                              </p:par>
                            </p:childTnLst>
                          </p:cTn>
                        </p:par>
                      </p:childTnLst>
                    </p:cTn>
                  </p:par>
                </p:childTnLst>
              </p:cTn>
              <p:nextCondLst>
                <p:cond evt="onClick" delay="0">
                  <p:tgtEl>
                    <p:spTgt spid="4"/>
                  </p:tgtEl>
                </p:cond>
              </p:nextCondLst>
            </p:seq>
            <p:seq concurrent="1" nextAc="seek">
              <p:cTn id="559" restart="whenNotActive" fill="hold" evtFilter="cancelBubble" nodeType="interactiveSeq">
                <p:stCondLst>
                  <p:cond evt="onClick" delay="0">
                    <p:tgtEl>
                      <p:spTgt spid="179"/>
                    </p:tgtEl>
                  </p:cond>
                </p:stCondLst>
                <p:endSync evt="end" delay="0">
                  <p:rtn val="all"/>
                </p:endSync>
                <p:childTnLst>
                  <p:par>
                    <p:cTn id="560" fill="hold">
                      <p:stCondLst>
                        <p:cond delay="0"/>
                      </p:stCondLst>
                      <p:childTnLst>
                        <p:par>
                          <p:cTn id="561" fill="hold">
                            <p:stCondLst>
                              <p:cond delay="0"/>
                            </p:stCondLst>
                            <p:childTnLst>
                              <p:par>
                                <p:cTn id="562" presetID="53" presetClass="entr" presetSubtype="16" fill="hold" grpId="0" nodeType="withEffect">
                                  <p:stCondLst>
                                    <p:cond delay="0"/>
                                  </p:stCondLst>
                                  <p:childTnLst>
                                    <p:set>
                                      <p:cBhvr>
                                        <p:cTn id="563" dur="1" fill="hold">
                                          <p:stCondLst>
                                            <p:cond delay="0"/>
                                          </p:stCondLst>
                                        </p:cTn>
                                        <p:tgtEl>
                                          <p:spTgt spid="254"/>
                                        </p:tgtEl>
                                        <p:attrNameLst>
                                          <p:attrName>style.visibility</p:attrName>
                                        </p:attrNameLst>
                                      </p:cBhvr>
                                      <p:to>
                                        <p:strVal val="visible"/>
                                      </p:to>
                                    </p:set>
                                    <p:anim calcmode="lin" valueType="num">
                                      <p:cBhvr>
                                        <p:cTn id="564" dur="500" fill="hold"/>
                                        <p:tgtEl>
                                          <p:spTgt spid="254"/>
                                        </p:tgtEl>
                                        <p:attrNameLst>
                                          <p:attrName>ppt_w</p:attrName>
                                        </p:attrNameLst>
                                      </p:cBhvr>
                                      <p:tavLst>
                                        <p:tav tm="0">
                                          <p:val>
                                            <p:fltVal val="0"/>
                                          </p:val>
                                        </p:tav>
                                        <p:tav tm="100000">
                                          <p:val>
                                            <p:strVal val="#ppt_w"/>
                                          </p:val>
                                        </p:tav>
                                      </p:tavLst>
                                    </p:anim>
                                    <p:anim calcmode="lin" valueType="num">
                                      <p:cBhvr>
                                        <p:cTn id="565" dur="500" fill="hold"/>
                                        <p:tgtEl>
                                          <p:spTgt spid="254"/>
                                        </p:tgtEl>
                                        <p:attrNameLst>
                                          <p:attrName>ppt_h</p:attrName>
                                        </p:attrNameLst>
                                      </p:cBhvr>
                                      <p:tavLst>
                                        <p:tav tm="0">
                                          <p:val>
                                            <p:fltVal val="0"/>
                                          </p:val>
                                        </p:tav>
                                        <p:tav tm="100000">
                                          <p:val>
                                            <p:strVal val="#ppt_h"/>
                                          </p:val>
                                        </p:tav>
                                      </p:tavLst>
                                    </p:anim>
                                    <p:animEffect transition="in" filter="fade">
                                      <p:cBhvr>
                                        <p:cTn id="566" dur="500"/>
                                        <p:tgtEl>
                                          <p:spTgt spid="254"/>
                                        </p:tgtEl>
                                      </p:cBhvr>
                                    </p:animEffect>
                                  </p:childTnLst>
                                  <p:subTnLst>
                                    <p:audio>
                                      <p:cMediaNode>
                                        <p:cTn display="0" masterRel="sameClick">
                                          <p:stCondLst>
                                            <p:cond evt="begin" delay="0">
                                              <p:tn val="562"/>
                                            </p:cond>
                                          </p:stCondLst>
                                          <p:endCondLst>
                                            <p:cond evt="onStopAudio" delay="0">
                                              <p:tgtEl>
                                                <p:sldTgt/>
                                              </p:tgtEl>
                                            </p:cond>
                                          </p:endCondLst>
                                        </p:cTn>
                                        <p:tgtEl>
                                          <p:sndTgt r:embed="rId3" name="Bling.wav"/>
                                        </p:tgtEl>
                                      </p:cMediaNode>
                                    </p:audio>
                                  </p:subTnLst>
                                </p:cTn>
                              </p:par>
                              <p:par>
                                <p:cTn id="567" presetID="26" presetClass="emph" presetSubtype="0" fill="hold" grpId="1" nodeType="withEffect">
                                  <p:stCondLst>
                                    <p:cond delay="500"/>
                                  </p:stCondLst>
                                  <p:childTnLst>
                                    <p:animEffect transition="out" filter="fade">
                                      <p:cBhvr>
                                        <p:cTn id="568" dur="500" tmFilter="0, 0; .2, .5; .8, .5; 1, 0"/>
                                        <p:tgtEl>
                                          <p:spTgt spid="254"/>
                                        </p:tgtEl>
                                      </p:cBhvr>
                                    </p:animEffect>
                                    <p:animScale>
                                      <p:cBhvr>
                                        <p:cTn id="569" dur="250" autoRev="1" fill="hold"/>
                                        <p:tgtEl>
                                          <p:spTgt spid="254"/>
                                        </p:tgtEl>
                                      </p:cBhvr>
                                      <p:by x="105000" y="105000"/>
                                    </p:animScale>
                                  </p:childTnLst>
                                </p:cTn>
                              </p:par>
                              <p:par>
                                <p:cTn id="570" presetID="53" presetClass="entr" presetSubtype="16" fill="hold" grpId="0" nodeType="withEffect">
                                  <p:stCondLst>
                                    <p:cond delay="0"/>
                                  </p:stCondLst>
                                  <p:childTnLst>
                                    <p:set>
                                      <p:cBhvr>
                                        <p:cTn id="571" dur="1" fill="hold">
                                          <p:stCondLst>
                                            <p:cond delay="0"/>
                                          </p:stCondLst>
                                        </p:cTn>
                                        <p:tgtEl>
                                          <p:spTgt spid="196"/>
                                        </p:tgtEl>
                                        <p:attrNameLst>
                                          <p:attrName>style.visibility</p:attrName>
                                        </p:attrNameLst>
                                      </p:cBhvr>
                                      <p:to>
                                        <p:strVal val="visible"/>
                                      </p:to>
                                    </p:set>
                                    <p:anim calcmode="lin" valueType="num">
                                      <p:cBhvr>
                                        <p:cTn id="572" dur="500" fill="hold"/>
                                        <p:tgtEl>
                                          <p:spTgt spid="196"/>
                                        </p:tgtEl>
                                        <p:attrNameLst>
                                          <p:attrName>ppt_w</p:attrName>
                                        </p:attrNameLst>
                                      </p:cBhvr>
                                      <p:tavLst>
                                        <p:tav tm="0">
                                          <p:val>
                                            <p:fltVal val="0"/>
                                          </p:val>
                                        </p:tav>
                                        <p:tav tm="100000">
                                          <p:val>
                                            <p:strVal val="#ppt_w"/>
                                          </p:val>
                                        </p:tav>
                                      </p:tavLst>
                                    </p:anim>
                                    <p:anim calcmode="lin" valueType="num">
                                      <p:cBhvr>
                                        <p:cTn id="573" dur="500" fill="hold"/>
                                        <p:tgtEl>
                                          <p:spTgt spid="196"/>
                                        </p:tgtEl>
                                        <p:attrNameLst>
                                          <p:attrName>ppt_h</p:attrName>
                                        </p:attrNameLst>
                                      </p:cBhvr>
                                      <p:tavLst>
                                        <p:tav tm="0">
                                          <p:val>
                                            <p:fltVal val="0"/>
                                          </p:val>
                                        </p:tav>
                                        <p:tav tm="100000">
                                          <p:val>
                                            <p:strVal val="#ppt_h"/>
                                          </p:val>
                                        </p:tav>
                                      </p:tavLst>
                                    </p:anim>
                                    <p:animEffect transition="in" filter="fade">
                                      <p:cBhvr>
                                        <p:cTn id="574" dur="500"/>
                                        <p:tgtEl>
                                          <p:spTgt spid="196"/>
                                        </p:tgtEl>
                                      </p:cBhvr>
                                    </p:animEffect>
                                  </p:childTnLst>
                                  <p:subTnLst>
                                    <p:audio>
                                      <p:cMediaNode>
                                        <p:cTn display="0" masterRel="sameClick">
                                          <p:stCondLst>
                                            <p:cond evt="begin" delay="0">
                                              <p:tn val="570"/>
                                            </p:cond>
                                          </p:stCondLst>
                                          <p:endCondLst>
                                            <p:cond evt="onStopAudio" delay="0">
                                              <p:tgtEl>
                                                <p:sldTgt/>
                                              </p:tgtEl>
                                            </p:cond>
                                          </p:endCondLst>
                                        </p:cTn>
                                        <p:tgtEl>
                                          <p:sndTgt r:embed="rId3" name="Bling.wav"/>
                                        </p:tgtEl>
                                      </p:cMediaNode>
                                    </p:audio>
                                  </p:subTnLst>
                                </p:cTn>
                              </p:par>
                              <p:par>
                                <p:cTn id="575" presetID="26" presetClass="emph" presetSubtype="0" fill="hold" grpId="1" nodeType="withEffect">
                                  <p:stCondLst>
                                    <p:cond delay="500"/>
                                  </p:stCondLst>
                                  <p:childTnLst>
                                    <p:animEffect transition="out" filter="fade">
                                      <p:cBhvr>
                                        <p:cTn id="576" dur="500" tmFilter="0, 0; .2, .5; .8, .5; 1, 0"/>
                                        <p:tgtEl>
                                          <p:spTgt spid="196"/>
                                        </p:tgtEl>
                                      </p:cBhvr>
                                    </p:animEffect>
                                    <p:animScale>
                                      <p:cBhvr>
                                        <p:cTn id="577" dur="250" autoRev="1" fill="hold"/>
                                        <p:tgtEl>
                                          <p:spTgt spid="196"/>
                                        </p:tgtEl>
                                      </p:cBhvr>
                                      <p:by x="105000" y="105000"/>
                                    </p:animScale>
                                  </p:childTnLst>
                                </p:cTn>
                              </p:par>
                              <p:par>
                                <p:cTn id="578" presetID="53" presetClass="entr" presetSubtype="16" fill="hold" grpId="0" nodeType="withEffect">
                                  <p:stCondLst>
                                    <p:cond delay="0"/>
                                  </p:stCondLst>
                                  <p:childTnLst>
                                    <p:set>
                                      <p:cBhvr>
                                        <p:cTn id="579" dur="1" fill="hold">
                                          <p:stCondLst>
                                            <p:cond delay="0"/>
                                          </p:stCondLst>
                                        </p:cTn>
                                        <p:tgtEl>
                                          <p:spTgt spid="239"/>
                                        </p:tgtEl>
                                        <p:attrNameLst>
                                          <p:attrName>style.visibility</p:attrName>
                                        </p:attrNameLst>
                                      </p:cBhvr>
                                      <p:to>
                                        <p:strVal val="visible"/>
                                      </p:to>
                                    </p:set>
                                    <p:anim calcmode="lin" valueType="num">
                                      <p:cBhvr>
                                        <p:cTn id="580" dur="500" fill="hold"/>
                                        <p:tgtEl>
                                          <p:spTgt spid="239"/>
                                        </p:tgtEl>
                                        <p:attrNameLst>
                                          <p:attrName>ppt_w</p:attrName>
                                        </p:attrNameLst>
                                      </p:cBhvr>
                                      <p:tavLst>
                                        <p:tav tm="0">
                                          <p:val>
                                            <p:fltVal val="0"/>
                                          </p:val>
                                        </p:tav>
                                        <p:tav tm="100000">
                                          <p:val>
                                            <p:strVal val="#ppt_w"/>
                                          </p:val>
                                        </p:tav>
                                      </p:tavLst>
                                    </p:anim>
                                    <p:anim calcmode="lin" valueType="num">
                                      <p:cBhvr>
                                        <p:cTn id="581" dur="500" fill="hold"/>
                                        <p:tgtEl>
                                          <p:spTgt spid="239"/>
                                        </p:tgtEl>
                                        <p:attrNameLst>
                                          <p:attrName>ppt_h</p:attrName>
                                        </p:attrNameLst>
                                      </p:cBhvr>
                                      <p:tavLst>
                                        <p:tav tm="0">
                                          <p:val>
                                            <p:fltVal val="0"/>
                                          </p:val>
                                        </p:tav>
                                        <p:tav tm="100000">
                                          <p:val>
                                            <p:strVal val="#ppt_h"/>
                                          </p:val>
                                        </p:tav>
                                      </p:tavLst>
                                    </p:anim>
                                    <p:animEffect transition="in" filter="fade">
                                      <p:cBhvr>
                                        <p:cTn id="582" dur="500"/>
                                        <p:tgtEl>
                                          <p:spTgt spid="239"/>
                                        </p:tgtEl>
                                      </p:cBhvr>
                                    </p:animEffect>
                                  </p:childTnLst>
                                  <p:subTnLst>
                                    <p:audio>
                                      <p:cMediaNode>
                                        <p:cTn display="0" masterRel="sameClick">
                                          <p:stCondLst>
                                            <p:cond evt="begin" delay="0">
                                              <p:tn val="578"/>
                                            </p:cond>
                                          </p:stCondLst>
                                          <p:endCondLst>
                                            <p:cond evt="onStopAudio" delay="0">
                                              <p:tgtEl>
                                                <p:sldTgt/>
                                              </p:tgtEl>
                                            </p:cond>
                                          </p:endCondLst>
                                        </p:cTn>
                                        <p:tgtEl>
                                          <p:sndTgt r:embed="rId3" name="Bling.wav"/>
                                        </p:tgtEl>
                                      </p:cMediaNode>
                                    </p:audio>
                                  </p:subTnLst>
                                </p:cTn>
                              </p:par>
                              <p:par>
                                <p:cTn id="583" presetID="26" presetClass="emph" presetSubtype="0" fill="hold" grpId="1" nodeType="withEffect">
                                  <p:stCondLst>
                                    <p:cond delay="500"/>
                                  </p:stCondLst>
                                  <p:childTnLst>
                                    <p:animEffect transition="out" filter="fade">
                                      <p:cBhvr>
                                        <p:cTn id="584" dur="500" tmFilter="0, 0; .2, .5; .8, .5; 1, 0"/>
                                        <p:tgtEl>
                                          <p:spTgt spid="239"/>
                                        </p:tgtEl>
                                      </p:cBhvr>
                                    </p:animEffect>
                                    <p:animScale>
                                      <p:cBhvr>
                                        <p:cTn id="585" dur="250" autoRev="1" fill="hold"/>
                                        <p:tgtEl>
                                          <p:spTgt spid="239"/>
                                        </p:tgtEl>
                                      </p:cBhvr>
                                      <p:by x="105000" y="105000"/>
                                    </p:animScale>
                                  </p:childTnLst>
                                </p:cTn>
                              </p:par>
                              <p:par>
                                <p:cTn id="586" presetID="53" presetClass="entr" presetSubtype="16" fill="hold" grpId="0" nodeType="withEffect">
                                  <p:stCondLst>
                                    <p:cond delay="0"/>
                                  </p:stCondLst>
                                  <p:childTnLst>
                                    <p:set>
                                      <p:cBhvr>
                                        <p:cTn id="587" dur="1" fill="hold">
                                          <p:stCondLst>
                                            <p:cond delay="0"/>
                                          </p:stCondLst>
                                        </p:cTn>
                                        <p:tgtEl>
                                          <p:spTgt spid="354"/>
                                        </p:tgtEl>
                                        <p:attrNameLst>
                                          <p:attrName>style.visibility</p:attrName>
                                        </p:attrNameLst>
                                      </p:cBhvr>
                                      <p:to>
                                        <p:strVal val="visible"/>
                                      </p:to>
                                    </p:set>
                                    <p:anim calcmode="lin" valueType="num">
                                      <p:cBhvr>
                                        <p:cTn id="588" dur="500" fill="hold"/>
                                        <p:tgtEl>
                                          <p:spTgt spid="354"/>
                                        </p:tgtEl>
                                        <p:attrNameLst>
                                          <p:attrName>ppt_w</p:attrName>
                                        </p:attrNameLst>
                                      </p:cBhvr>
                                      <p:tavLst>
                                        <p:tav tm="0">
                                          <p:val>
                                            <p:fltVal val="0"/>
                                          </p:val>
                                        </p:tav>
                                        <p:tav tm="100000">
                                          <p:val>
                                            <p:strVal val="#ppt_w"/>
                                          </p:val>
                                        </p:tav>
                                      </p:tavLst>
                                    </p:anim>
                                    <p:anim calcmode="lin" valueType="num">
                                      <p:cBhvr>
                                        <p:cTn id="589" dur="500" fill="hold"/>
                                        <p:tgtEl>
                                          <p:spTgt spid="354"/>
                                        </p:tgtEl>
                                        <p:attrNameLst>
                                          <p:attrName>ppt_h</p:attrName>
                                        </p:attrNameLst>
                                      </p:cBhvr>
                                      <p:tavLst>
                                        <p:tav tm="0">
                                          <p:val>
                                            <p:fltVal val="0"/>
                                          </p:val>
                                        </p:tav>
                                        <p:tav tm="100000">
                                          <p:val>
                                            <p:strVal val="#ppt_h"/>
                                          </p:val>
                                        </p:tav>
                                      </p:tavLst>
                                    </p:anim>
                                    <p:animEffect transition="in" filter="fade">
                                      <p:cBhvr>
                                        <p:cTn id="590" dur="500"/>
                                        <p:tgtEl>
                                          <p:spTgt spid="354"/>
                                        </p:tgtEl>
                                      </p:cBhvr>
                                    </p:animEffect>
                                  </p:childTnLst>
                                  <p:subTnLst>
                                    <p:audio>
                                      <p:cMediaNode>
                                        <p:cTn display="0" masterRel="sameClick">
                                          <p:stCondLst>
                                            <p:cond evt="begin" delay="0">
                                              <p:tn val="586"/>
                                            </p:cond>
                                          </p:stCondLst>
                                          <p:endCondLst>
                                            <p:cond evt="onStopAudio" delay="0">
                                              <p:tgtEl>
                                                <p:sldTgt/>
                                              </p:tgtEl>
                                            </p:cond>
                                          </p:endCondLst>
                                        </p:cTn>
                                        <p:tgtEl>
                                          <p:sndTgt r:embed="rId3" name="Bling.wav"/>
                                        </p:tgtEl>
                                      </p:cMediaNode>
                                    </p:audio>
                                  </p:subTnLst>
                                </p:cTn>
                              </p:par>
                              <p:par>
                                <p:cTn id="591" presetID="26" presetClass="emph" presetSubtype="0" fill="hold" grpId="1" nodeType="withEffect">
                                  <p:stCondLst>
                                    <p:cond delay="500"/>
                                  </p:stCondLst>
                                  <p:childTnLst>
                                    <p:animEffect transition="out" filter="fade">
                                      <p:cBhvr>
                                        <p:cTn id="592" dur="500" tmFilter="0, 0; .2, .5; .8, .5; 1, 0"/>
                                        <p:tgtEl>
                                          <p:spTgt spid="354"/>
                                        </p:tgtEl>
                                      </p:cBhvr>
                                    </p:animEffect>
                                    <p:animScale>
                                      <p:cBhvr>
                                        <p:cTn id="593" dur="250" autoRev="1" fill="hold"/>
                                        <p:tgtEl>
                                          <p:spTgt spid="354"/>
                                        </p:tgtEl>
                                      </p:cBhvr>
                                      <p:by x="105000" y="105000"/>
                                    </p:animScale>
                                  </p:childTnLst>
                                </p:cTn>
                              </p:par>
                              <p:par>
                                <p:cTn id="594" presetID="53" presetClass="entr" presetSubtype="16" fill="hold" grpId="0" nodeType="withEffect">
                                  <p:stCondLst>
                                    <p:cond delay="0"/>
                                  </p:stCondLst>
                                  <p:childTnLst>
                                    <p:set>
                                      <p:cBhvr>
                                        <p:cTn id="595" dur="1" fill="hold">
                                          <p:stCondLst>
                                            <p:cond delay="0"/>
                                          </p:stCondLst>
                                        </p:cTn>
                                        <p:tgtEl>
                                          <p:spTgt spid="370"/>
                                        </p:tgtEl>
                                        <p:attrNameLst>
                                          <p:attrName>style.visibility</p:attrName>
                                        </p:attrNameLst>
                                      </p:cBhvr>
                                      <p:to>
                                        <p:strVal val="visible"/>
                                      </p:to>
                                    </p:set>
                                    <p:anim calcmode="lin" valueType="num">
                                      <p:cBhvr>
                                        <p:cTn id="596" dur="500" fill="hold"/>
                                        <p:tgtEl>
                                          <p:spTgt spid="370"/>
                                        </p:tgtEl>
                                        <p:attrNameLst>
                                          <p:attrName>ppt_w</p:attrName>
                                        </p:attrNameLst>
                                      </p:cBhvr>
                                      <p:tavLst>
                                        <p:tav tm="0">
                                          <p:val>
                                            <p:fltVal val="0"/>
                                          </p:val>
                                        </p:tav>
                                        <p:tav tm="100000">
                                          <p:val>
                                            <p:strVal val="#ppt_w"/>
                                          </p:val>
                                        </p:tav>
                                      </p:tavLst>
                                    </p:anim>
                                    <p:anim calcmode="lin" valueType="num">
                                      <p:cBhvr>
                                        <p:cTn id="597" dur="500" fill="hold"/>
                                        <p:tgtEl>
                                          <p:spTgt spid="370"/>
                                        </p:tgtEl>
                                        <p:attrNameLst>
                                          <p:attrName>ppt_h</p:attrName>
                                        </p:attrNameLst>
                                      </p:cBhvr>
                                      <p:tavLst>
                                        <p:tav tm="0">
                                          <p:val>
                                            <p:fltVal val="0"/>
                                          </p:val>
                                        </p:tav>
                                        <p:tav tm="100000">
                                          <p:val>
                                            <p:strVal val="#ppt_h"/>
                                          </p:val>
                                        </p:tav>
                                      </p:tavLst>
                                    </p:anim>
                                    <p:animEffect transition="in" filter="fade">
                                      <p:cBhvr>
                                        <p:cTn id="598" dur="500"/>
                                        <p:tgtEl>
                                          <p:spTgt spid="370"/>
                                        </p:tgtEl>
                                      </p:cBhvr>
                                    </p:animEffect>
                                  </p:childTnLst>
                                  <p:subTnLst>
                                    <p:audio>
                                      <p:cMediaNode>
                                        <p:cTn display="0" masterRel="sameClick">
                                          <p:stCondLst>
                                            <p:cond evt="begin" delay="0">
                                              <p:tn val="594"/>
                                            </p:cond>
                                          </p:stCondLst>
                                          <p:endCondLst>
                                            <p:cond evt="onStopAudio" delay="0">
                                              <p:tgtEl>
                                                <p:sldTgt/>
                                              </p:tgtEl>
                                            </p:cond>
                                          </p:endCondLst>
                                        </p:cTn>
                                        <p:tgtEl>
                                          <p:sndTgt r:embed="rId3" name="Bling.wav"/>
                                        </p:tgtEl>
                                      </p:cMediaNode>
                                    </p:audio>
                                  </p:subTnLst>
                                </p:cTn>
                              </p:par>
                              <p:par>
                                <p:cTn id="599" presetID="26" presetClass="emph" presetSubtype="0" fill="hold" grpId="1" nodeType="withEffect">
                                  <p:stCondLst>
                                    <p:cond delay="500"/>
                                  </p:stCondLst>
                                  <p:childTnLst>
                                    <p:animEffect transition="out" filter="fade">
                                      <p:cBhvr>
                                        <p:cTn id="600" dur="500" tmFilter="0, 0; .2, .5; .8, .5; 1, 0"/>
                                        <p:tgtEl>
                                          <p:spTgt spid="370"/>
                                        </p:tgtEl>
                                      </p:cBhvr>
                                    </p:animEffect>
                                    <p:animScale>
                                      <p:cBhvr>
                                        <p:cTn id="601" dur="250" autoRev="1" fill="hold"/>
                                        <p:tgtEl>
                                          <p:spTgt spid="370"/>
                                        </p:tgtEl>
                                      </p:cBhvr>
                                      <p:by x="105000" y="105000"/>
                                    </p:animScale>
                                  </p:childTnLst>
                                </p:cTn>
                              </p:par>
                              <p:par>
                                <p:cTn id="602" presetID="53" presetClass="entr" presetSubtype="16" fill="hold" grpId="0" nodeType="withEffect">
                                  <p:stCondLst>
                                    <p:cond delay="0"/>
                                  </p:stCondLst>
                                  <p:childTnLst>
                                    <p:set>
                                      <p:cBhvr>
                                        <p:cTn id="603" dur="1" fill="hold">
                                          <p:stCondLst>
                                            <p:cond delay="0"/>
                                          </p:stCondLst>
                                        </p:cTn>
                                        <p:tgtEl>
                                          <p:spTgt spid="202"/>
                                        </p:tgtEl>
                                        <p:attrNameLst>
                                          <p:attrName>style.visibility</p:attrName>
                                        </p:attrNameLst>
                                      </p:cBhvr>
                                      <p:to>
                                        <p:strVal val="visible"/>
                                      </p:to>
                                    </p:set>
                                    <p:anim calcmode="lin" valueType="num">
                                      <p:cBhvr>
                                        <p:cTn id="604" dur="500" fill="hold"/>
                                        <p:tgtEl>
                                          <p:spTgt spid="202"/>
                                        </p:tgtEl>
                                        <p:attrNameLst>
                                          <p:attrName>ppt_w</p:attrName>
                                        </p:attrNameLst>
                                      </p:cBhvr>
                                      <p:tavLst>
                                        <p:tav tm="0">
                                          <p:val>
                                            <p:fltVal val="0"/>
                                          </p:val>
                                        </p:tav>
                                        <p:tav tm="100000">
                                          <p:val>
                                            <p:strVal val="#ppt_w"/>
                                          </p:val>
                                        </p:tav>
                                      </p:tavLst>
                                    </p:anim>
                                    <p:anim calcmode="lin" valueType="num">
                                      <p:cBhvr>
                                        <p:cTn id="605" dur="500" fill="hold"/>
                                        <p:tgtEl>
                                          <p:spTgt spid="202"/>
                                        </p:tgtEl>
                                        <p:attrNameLst>
                                          <p:attrName>ppt_h</p:attrName>
                                        </p:attrNameLst>
                                      </p:cBhvr>
                                      <p:tavLst>
                                        <p:tav tm="0">
                                          <p:val>
                                            <p:fltVal val="0"/>
                                          </p:val>
                                        </p:tav>
                                        <p:tav tm="100000">
                                          <p:val>
                                            <p:strVal val="#ppt_h"/>
                                          </p:val>
                                        </p:tav>
                                      </p:tavLst>
                                    </p:anim>
                                    <p:animEffect transition="in" filter="fade">
                                      <p:cBhvr>
                                        <p:cTn id="606" dur="500"/>
                                        <p:tgtEl>
                                          <p:spTgt spid="202"/>
                                        </p:tgtEl>
                                      </p:cBhvr>
                                    </p:animEffect>
                                  </p:childTnLst>
                                  <p:subTnLst>
                                    <p:audio>
                                      <p:cMediaNode>
                                        <p:cTn display="0" masterRel="sameClick">
                                          <p:stCondLst>
                                            <p:cond evt="begin" delay="0">
                                              <p:tn val="602"/>
                                            </p:cond>
                                          </p:stCondLst>
                                          <p:endCondLst>
                                            <p:cond evt="onStopAudio" delay="0">
                                              <p:tgtEl>
                                                <p:sldTgt/>
                                              </p:tgtEl>
                                            </p:cond>
                                          </p:endCondLst>
                                        </p:cTn>
                                        <p:tgtEl>
                                          <p:sndTgt r:embed="rId3" name="Bling.wav"/>
                                        </p:tgtEl>
                                      </p:cMediaNode>
                                    </p:audio>
                                  </p:subTnLst>
                                </p:cTn>
                              </p:par>
                              <p:par>
                                <p:cTn id="607" presetID="26" presetClass="emph" presetSubtype="0" fill="hold" grpId="1" nodeType="withEffect">
                                  <p:stCondLst>
                                    <p:cond delay="500"/>
                                  </p:stCondLst>
                                  <p:childTnLst>
                                    <p:animEffect transition="out" filter="fade">
                                      <p:cBhvr>
                                        <p:cTn id="608" dur="500" tmFilter="0, 0; .2, .5; .8, .5; 1, 0"/>
                                        <p:tgtEl>
                                          <p:spTgt spid="202"/>
                                        </p:tgtEl>
                                      </p:cBhvr>
                                    </p:animEffect>
                                    <p:animScale>
                                      <p:cBhvr>
                                        <p:cTn id="609" dur="250" autoRev="1" fill="hold"/>
                                        <p:tgtEl>
                                          <p:spTgt spid="202"/>
                                        </p:tgtEl>
                                      </p:cBhvr>
                                      <p:by x="105000" y="105000"/>
                                    </p:animScale>
                                  </p:childTnLst>
                                </p:cTn>
                              </p:par>
                              <p:par>
                                <p:cTn id="610" presetID="53" presetClass="entr" presetSubtype="16" fill="hold" grpId="0" nodeType="withEffect">
                                  <p:stCondLst>
                                    <p:cond delay="0"/>
                                  </p:stCondLst>
                                  <p:childTnLst>
                                    <p:set>
                                      <p:cBhvr>
                                        <p:cTn id="611" dur="1" fill="hold">
                                          <p:stCondLst>
                                            <p:cond delay="0"/>
                                          </p:stCondLst>
                                        </p:cTn>
                                        <p:tgtEl>
                                          <p:spTgt spid="229"/>
                                        </p:tgtEl>
                                        <p:attrNameLst>
                                          <p:attrName>style.visibility</p:attrName>
                                        </p:attrNameLst>
                                      </p:cBhvr>
                                      <p:to>
                                        <p:strVal val="visible"/>
                                      </p:to>
                                    </p:set>
                                    <p:anim calcmode="lin" valueType="num">
                                      <p:cBhvr>
                                        <p:cTn id="612" dur="500" fill="hold"/>
                                        <p:tgtEl>
                                          <p:spTgt spid="229"/>
                                        </p:tgtEl>
                                        <p:attrNameLst>
                                          <p:attrName>ppt_w</p:attrName>
                                        </p:attrNameLst>
                                      </p:cBhvr>
                                      <p:tavLst>
                                        <p:tav tm="0">
                                          <p:val>
                                            <p:fltVal val="0"/>
                                          </p:val>
                                        </p:tav>
                                        <p:tav tm="100000">
                                          <p:val>
                                            <p:strVal val="#ppt_w"/>
                                          </p:val>
                                        </p:tav>
                                      </p:tavLst>
                                    </p:anim>
                                    <p:anim calcmode="lin" valueType="num">
                                      <p:cBhvr>
                                        <p:cTn id="613" dur="500" fill="hold"/>
                                        <p:tgtEl>
                                          <p:spTgt spid="229"/>
                                        </p:tgtEl>
                                        <p:attrNameLst>
                                          <p:attrName>ppt_h</p:attrName>
                                        </p:attrNameLst>
                                      </p:cBhvr>
                                      <p:tavLst>
                                        <p:tav tm="0">
                                          <p:val>
                                            <p:fltVal val="0"/>
                                          </p:val>
                                        </p:tav>
                                        <p:tav tm="100000">
                                          <p:val>
                                            <p:strVal val="#ppt_h"/>
                                          </p:val>
                                        </p:tav>
                                      </p:tavLst>
                                    </p:anim>
                                    <p:animEffect transition="in" filter="fade">
                                      <p:cBhvr>
                                        <p:cTn id="614" dur="500"/>
                                        <p:tgtEl>
                                          <p:spTgt spid="229"/>
                                        </p:tgtEl>
                                      </p:cBhvr>
                                    </p:animEffect>
                                  </p:childTnLst>
                                  <p:subTnLst>
                                    <p:audio>
                                      <p:cMediaNode>
                                        <p:cTn display="0" masterRel="sameClick">
                                          <p:stCondLst>
                                            <p:cond evt="begin" delay="0">
                                              <p:tn val="610"/>
                                            </p:cond>
                                          </p:stCondLst>
                                          <p:endCondLst>
                                            <p:cond evt="onStopAudio" delay="0">
                                              <p:tgtEl>
                                                <p:sldTgt/>
                                              </p:tgtEl>
                                            </p:cond>
                                          </p:endCondLst>
                                        </p:cTn>
                                        <p:tgtEl>
                                          <p:sndTgt r:embed="rId3" name="Bling.wav"/>
                                        </p:tgtEl>
                                      </p:cMediaNode>
                                    </p:audio>
                                  </p:subTnLst>
                                </p:cTn>
                              </p:par>
                              <p:par>
                                <p:cTn id="615" presetID="26" presetClass="emph" presetSubtype="0" fill="hold" grpId="1" nodeType="withEffect">
                                  <p:stCondLst>
                                    <p:cond delay="500"/>
                                  </p:stCondLst>
                                  <p:childTnLst>
                                    <p:animEffect transition="out" filter="fade">
                                      <p:cBhvr>
                                        <p:cTn id="616" dur="500" tmFilter="0, 0; .2, .5; .8, .5; 1, 0"/>
                                        <p:tgtEl>
                                          <p:spTgt spid="229"/>
                                        </p:tgtEl>
                                      </p:cBhvr>
                                    </p:animEffect>
                                    <p:animScale>
                                      <p:cBhvr>
                                        <p:cTn id="617" dur="250" autoRev="1" fill="hold"/>
                                        <p:tgtEl>
                                          <p:spTgt spid="229"/>
                                        </p:tgtEl>
                                      </p:cBhvr>
                                      <p:by x="105000" y="105000"/>
                                    </p:animScale>
                                  </p:childTnLst>
                                </p:cTn>
                              </p:par>
                              <p:par>
                                <p:cTn id="618" presetID="53" presetClass="entr" presetSubtype="16" fill="hold" grpId="0" nodeType="withEffect">
                                  <p:stCondLst>
                                    <p:cond delay="0"/>
                                  </p:stCondLst>
                                  <p:childTnLst>
                                    <p:set>
                                      <p:cBhvr>
                                        <p:cTn id="619" dur="1" fill="hold">
                                          <p:stCondLst>
                                            <p:cond delay="0"/>
                                          </p:stCondLst>
                                        </p:cTn>
                                        <p:tgtEl>
                                          <p:spTgt spid="231"/>
                                        </p:tgtEl>
                                        <p:attrNameLst>
                                          <p:attrName>style.visibility</p:attrName>
                                        </p:attrNameLst>
                                      </p:cBhvr>
                                      <p:to>
                                        <p:strVal val="visible"/>
                                      </p:to>
                                    </p:set>
                                    <p:anim calcmode="lin" valueType="num">
                                      <p:cBhvr>
                                        <p:cTn id="620" dur="500" fill="hold"/>
                                        <p:tgtEl>
                                          <p:spTgt spid="231"/>
                                        </p:tgtEl>
                                        <p:attrNameLst>
                                          <p:attrName>ppt_w</p:attrName>
                                        </p:attrNameLst>
                                      </p:cBhvr>
                                      <p:tavLst>
                                        <p:tav tm="0">
                                          <p:val>
                                            <p:fltVal val="0"/>
                                          </p:val>
                                        </p:tav>
                                        <p:tav tm="100000">
                                          <p:val>
                                            <p:strVal val="#ppt_w"/>
                                          </p:val>
                                        </p:tav>
                                      </p:tavLst>
                                    </p:anim>
                                    <p:anim calcmode="lin" valueType="num">
                                      <p:cBhvr>
                                        <p:cTn id="621" dur="500" fill="hold"/>
                                        <p:tgtEl>
                                          <p:spTgt spid="231"/>
                                        </p:tgtEl>
                                        <p:attrNameLst>
                                          <p:attrName>ppt_h</p:attrName>
                                        </p:attrNameLst>
                                      </p:cBhvr>
                                      <p:tavLst>
                                        <p:tav tm="0">
                                          <p:val>
                                            <p:fltVal val="0"/>
                                          </p:val>
                                        </p:tav>
                                        <p:tav tm="100000">
                                          <p:val>
                                            <p:strVal val="#ppt_h"/>
                                          </p:val>
                                        </p:tav>
                                      </p:tavLst>
                                    </p:anim>
                                    <p:animEffect transition="in" filter="fade">
                                      <p:cBhvr>
                                        <p:cTn id="622" dur="500"/>
                                        <p:tgtEl>
                                          <p:spTgt spid="231"/>
                                        </p:tgtEl>
                                      </p:cBhvr>
                                    </p:animEffect>
                                  </p:childTnLst>
                                  <p:subTnLst>
                                    <p:audio>
                                      <p:cMediaNode>
                                        <p:cTn display="0" masterRel="sameClick">
                                          <p:stCondLst>
                                            <p:cond evt="begin" delay="0">
                                              <p:tn val="618"/>
                                            </p:cond>
                                          </p:stCondLst>
                                          <p:endCondLst>
                                            <p:cond evt="onStopAudio" delay="0">
                                              <p:tgtEl>
                                                <p:sldTgt/>
                                              </p:tgtEl>
                                            </p:cond>
                                          </p:endCondLst>
                                        </p:cTn>
                                        <p:tgtEl>
                                          <p:sndTgt r:embed="rId3" name="Bling.wav"/>
                                        </p:tgtEl>
                                      </p:cMediaNode>
                                    </p:audio>
                                  </p:subTnLst>
                                </p:cTn>
                              </p:par>
                              <p:par>
                                <p:cTn id="623" presetID="26" presetClass="emph" presetSubtype="0" fill="hold" grpId="1" nodeType="withEffect">
                                  <p:stCondLst>
                                    <p:cond delay="500"/>
                                  </p:stCondLst>
                                  <p:childTnLst>
                                    <p:animEffect transition="out" filter="fade">
                                      <p:cBhvr>
                                        <p:cTn id="624" dur="500" tmFilter="0, 0; .2, .5; .8, .5; 1, 0"/>
                                        <p:tgtEl>
                                          <p:spTgt spid="231"/>
                                        </p:tgtEl>
                                      </p:cBhvr>
                                    </p:animEffect>
                                    <p:animScale>
                                      <p:cBhvr>
                                        <p:cTn id="625" dur="250" autoRev="1" fill="hold"/>
                                        <p:tgtEl>
                                          <p:spTgt spid="231"/>
                                        </p:tgtEl>
                                      </p:cBhvr>
                                      <p:by x="105000" y="105000"/>
                                    </p:animScale>
                                  </p:childTnLst>
                                </p:cTn>
                              </p:par>
                              <p:par>
                                <p:cTn id="626" presetID="53" presetClass="entr" presetSubtype="16" fill="hold" grpId="0" nodeType="withEffect">
                                  <p:stCondLst>
                                    <p:cond delay="0"/>
                                  </p:stCondLst>
                                  <p:childTnLst>
                                    <p:set>
                                      <p:cBhvr>
                                        <p:cTn id="627" dur="1" fill="hold">
                                          <p:stCondLst>
                                            <p:cond delay="0"/>
                                          </p:stCondLst>
                                        </p:cTn>
                                        <p:tgtEl>
                                          <p:spTgt spid="235"/>
                                        </p:tgtEl>
                                        <p:attrNameLst>
                                          <p:attrName>style.visibility</p:attrName>
                                        </p:attrNameLst>
                                      </p:cBhvr>
                                      <p:to>
                                        <p:strVal val="visible"/>
                                      </p:to>
                                    </p:set>
                                    <p:anim calcmode="lin" valueType="num">
                                      <p:cBhvr>
                                        <p:cTn id="628" dur="500" fill="hold"/>
                                        <p:tgtEl>
                                          <p:spTgt spid="235"/>
                                        </p:tgtEl>
                                        <p:attrNameLst>
                                          <p:attrName>ppt_w</p:attrName>
                                        </p:attrNameLst>
                                      </p:cBhvr>
                                      <p:tavLst>
                                        <p:tav tm="0">
                                          <p:val>
                                            <p:fltVal val="0"/>
                                          </p:val>
                                        </p:tav>
                                        <p:tav tm="100000">
                                          <p:val>
                                            <p:strVal val="#ppt_w"/>
                                          </p:val>
                                        </p:tav>
                                      </p:tavLst>
                                    </p:anim>
                                    <p:anim calcmode="lin" valueType="num">
                                      <p:cBhvr>
                                        <p:cTn id="629" dur="500" fill="hold"/>
                                        <p:tgtEl>
                                          <p:spTgt spid="235"/>
                                        </p:tgtEl>
                                        <p:attrNameLst>
                                          <p:attrName>ppt_h</p:attrName>
                                        </p:attrNameLst>
                                      </p:cBhvr>
                                      <p:tavLst>
                                        <p:tav tm="0">
                                          <p:val>
                                            <p:fltVal val="0"/>
                                          </p:val>
                                        </p:tav>
                                        <p:tav tm="100000">
                                          <p:val>
                                            <p:strVal val="#ppt_h"/>
                                          </p:val>
                                        </p:tav>
                                      </p:tavLst>
                                    </p:anim>
                                    <p:animEffect transition="in" filter="fade">
                                      <p:cBhvr>
                                        <p:cTn id="630" dur="500"/>
                                        <p:tgtEl>
                                          <p:spTgt spid="235"/>
                                        </p:tgtEl>
                                      </p:cBhvr>
                                    </p:animEffect>
                                  </p:childTnLst>
                                  <p:subTnLst>
                                    <p:audio>
                                      <p:cMediaNode>
                                        <p:cTn display="0" masterRel="sameClick">
                                          <p:stCondLst>
                                            <p:cond evt="begin" delay="0">
                                              <p:tn val="626"/>
                                            </p:cond>
                                          </p:stCondLst>
                                          <p:endCondLst>
                                            <p:cond evt="onStopAudio" delay="0">
                                              <p:tgtEl>
                                                <p:sldTgt/>
                                              </p:tgtEl>
                                            </p:cond>
                                          </p:endCondLst>
                                        </p:cTn>
                                        <p:tgtEl>
                                          <p:sndTgt r:embed="rId3" name="Bling.wav"/>
                                        </p:tgtEl>
                                      </p:cMediaNode>
                                    </p:audio>
                                  </p:subTnLst>
                                </p:cTn>
                              </p:par>
                              <p:par>
                                <p:cTn id="631" presetID="26" presetClass="emph" presetSubtype="0" fill="hold" grpId="1" nodeType="withEffect">
                                  <p:stCondLst>
                                    <p:cond delay="500"/>
                                  </p:stCondLst>
                                  <p:childTnLst>
                                    <p:animEffect transition="out" filter="fade">
                                      <p:cBhvr>
                                        <p:cTn id="632" dur="500" tmFilter="0, 0; .2, .5; .8, .5; 1, 0"/>
                                        <p:tgtEl>
                                          <p:spTgt spid="235"/>
                                        </p:tgtEl>
                                      </p:cBhvr>
                                    </p:animEffect>
                                    <p:animScale>
                                      <p:cBhvr>
                                        <p:cTn id="633" dur="250" autoRev="1" fill="hold"/>
                                        <p:tgtEl>
                                          <p:spTgt spid="235"/>
                                        </p:tgtEl>
                                      </p:cBhvr>
                                      <p:by x="105000" y="105000"/>
                                    </p:animScale>
                                  </p:childTnLst>
                                </p:cTn>
                              </p:par>
                            </p:childTnLst>
                          </p:cTn>
                        </p:par>
                      </p:childTnLst>
                    </p:cTn>
                  </p:par>
                </p:childTnLst>
              </p:cTn>
              <p:nextCondLst>
                <p:cond evt="onClick" delay="0">
                  <p:tgtEl>
                    <p:spTgt spid="179"/>
                  </p:tgtEl>
                </p:cond>
              </p:nextCondLst>
            </p:seq>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4" grpId="0" animBg="1"/>
      <p:bldP spid="184" grpId="1" animBg="1"/>
      <p:bldP spid="185" grpId="0" animBg="1"/>
      <p:bldP spid="185" grpId="1" animBg="1"/>
      <p:bldP spid="196" grpId="0" animBg="1"/>
      <p:bldP spid="196" grpId="1" animBg="1"/>
      <p:bldP spid="197" grpId="0" animBg="1"/>
      <p:bldP spid="197" grpId="1" animBg="1"/>
      <p:bldP spid="208" grpId="0" animBg="1"/>
      <p:bldP spid="208" grpId="1" animBg="1"/>
      <p:bldP spid="211" grpId="0" animBg="1"/>
      <p:bldP spid="211" grpId="1" animBg="1"/>
      <p:bldP spid="234" grpId="0" animBg="1"/>
      <p:bldP spid="234" grpId="1" animBg="1"/>
      <p:bldP spid="239" grpId="0" animBg="1"/>
      <p:bldP spid="239" grpId="1" animBg="1"/>
      <p:bldP spid="260" grpId="0" animBg="1"/>
      <p:bldP spid="260" grpId="1" animBg="1"/>
      <p:bldP spid="271" grpId="0" animBg="1"/>
      <p:bldP spid="271" grpId="1" animBg="1"/>
      <p:bldP spid="323" grpId="0" animBg="1"/>
      <p:bldP spid="323" grpId="1" animBg="1"/>
      <p:bldP spid="335" grpId="0" animBg="1"/>
      <p:bldP spid="335" grpId="1" animBg="1"/>
      <p:bldP spid="339" grpId="0" animBg="1"/>
      <p:bldP spid="339" grpId="1" animBg="1"/>
      <p:bldP spid="341" grpId="0" animBg="1"/>
      <p:bldP spid="341" grpId="1" animBg="1"/>
      <p:bldP spid="342" grpId="0" animBg="1"/>
      <p:bldP spid="342" grpId="1" animBg="1"/>
      <p:bldP spid="351" grpId="0" animBg="1"/>
      <p:bldP spid="351" grpId="1" animBg="1"/>
      <p:bldP spid="353" grpId="0" animBg="1"/>
      <p:bldP spid="353" grpId="1" animBg="1"/>
      <p:bldP spid="354" grpId="0" animBg="1"/>
      <p:bldP spid="354" grpId="1" animBg="1"/>
      <p:bldP spid="355" grpId="0" animBg="1"/>
      <p:bldP spid="355" grpId="1" animBg="1"/>
      <p:bldP spid="357" grpId="0" animBg="1"/>
      <p:bldP spid="357" grpId="1" animBg="1"/>
      <p:bldP spid="358" grpId="0" animBg="1"/>
      <p:bldP spid="358" grpId="1" animBg="1"/>
      <p:bldP spid="367" grpId="0" animBg="1"/>
      <p:bldP spid="367" grpId="1" animBg="1"/>
      <p:bldP spid="368" grpId="0" animBg="1"/>
      <p:bldP spid="368" grpId="1" animBg="1"/>
      <p:bldP spid="369" grpId="0" animBg="1"/>
      <p:bldP spid="369" grpId="1" animBg="1"/>
      <p:bldP spid="370" grpId="0" animBg="1"/>
      <p:bldP spid="370" grpId="1" animBg="1"/>
      <p:bldP spid="371" grpId="0" animBg="1"/>
      <p:bldP spid="371" grpId="1" animBg="1"/>
      <p:bldP spid="373" grpId="0" animBg="1"/>
      <p:bldP spid="373" grpId="1" animBg="1"/>
      <p:bldP spid="374" grpId="0" animBg="1"/>
      <p:bldP spid="374" grpId="1" animBg="1"/>
      <p:bldP spid="167" grpId="0" animBg="1"/>
      <p:bldP spid="167" grpId="1" animBg="1"/>
      <p:bldP spid="172" grpId="0" animBg="1"/>
      <p:bldP spid="172" grpId="1" animBg="1"/>
      <p:bldP spid="174" grpId="0" animBg="1"/>
      <p:bldP spid="174" grpId="1" animBg="1"/>
      <p:bldP spid="176" grpId="0" animBg="1"/>
      <p:bldP spid="176" grpId="1" animBg="1"/>
      <p:bldP spid="188" grpId="0" animBg="1"/>
      <p:bldP spid="188" grpId="1" animBg="1"/>
      <p:bldP spid="190" grpId="0" animBg="1"/>
      <p:bldP spid="190" grpId="1" animBg="1"/>
      <p:bldP spid="192" grpId="0" animBg="1"/>
      <p:bldP spid="192" grpId="1" animBg="1"/>
      <p:bldP spid="200" grpId="0" animBg="1"/>
      <p:bldP spid="200" grpId="1" animBg="1"/>
      <p:bldP spid="202" grpId="0" animBg="1"/>
      <p:bldP spid="202" grpId="1" animBg="1"/>
      <p:bldP spid="204" grpId="0" animBg="1"/>
      <p:bldP spid="204" grpId="1" animBg="1"/>
      <p:bldP spid="206" grpId="0" animBg="1"/>
      <p:bldP spid="206" grpId="1" animBg="1"/>
      <p:bldP spid="210" grpId="0" animBg="1"/>
      <p:bldP spid="210" grpId="1" animBg="1"/>
      <p:bldP spid="214" grpId="0" animBg="1"/>
      <p:bldP spid="214" grpId="1" animBg="1"/>
      <p:bldP spid="216" grpId="0" animBg="1"/>
      <p:bldP spid="216" grpId="1" animBg="1"/>
      <p:bldP spid="218" grpId="0" animBg="1"/>
      <p:bldP spid="218" grpId="1" animBg="1"/>
      <p:bldP spid="220" grpId="0" animBg="1"/>
      <p:bldP spid="220" grpId="1" animBg="1"/>
      <p:bldP spid="224" grpId="0" animBg="1"/>
      <p:bldP spid="224" grpId="1" animBg="1"/>
      <p:bldP spid="229" grpId="0" animBg="1"/>
      <p:bldP spid="229" grpId="1" animBg="1"/>
      <p:bldP spid="231" grpId="0" animBg="1"/>
      <p:bldP spid="231" grpId="1" animBg="1"/>
      <p:bldP spid="235" grpId="0" animBg="1"/>
      <p:bldP spid="235" grpId="1" animBg="1"/>
      <p:bldP spid="237" grpId="0" animBg="1"/>
      <p:bldP spid="2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5"/>
            <a:stretch>
              <a:fillRect/>
            </a:stretch>
          </a:blipFill>
        </p:spPr>
        <p:txBody>
          <a:bodyPr/>
          <a:lstStyle/>
          <a:p>
            <a:endParaRPr lang="vi-VN"/>
          </a:p>
        </p:txBody>
      </p:sp>
      <p:sp>
        <p:nvSpPr>
          <p:cNvPr id="11" name="Freeform 2"/>
          <p:cNvSpPr/>
          <p:nvPr/>
        </p:nvSpPr>
        <p:spPr>
          <a:xfrm flipH="1">
            <a:off x="9414934" y="5867569"/>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6"/>
          <p:cNvSpPr/>
          <p:nvPr/>
        </p:nvSpPr>
        <p:spPr>
          <a:xfrm>
            <a:off x="5124423" y="-1"/>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8"/>
            <a:stretch>
              <a:fillRect/>
            </a:stretch>
          </a:blipFill>
        </p:spPr>
        <p:txBody>
          <a:bodyPr/>
          <a:lstStyle/>
          <a:p>
            <a:endParaRPr lang="vi-VN"/>
          </a:p>
        </p:txBody>
      </p:sp>
      <p:sp>
        <p:nvSpPr>
          <p:cNvPr id="6" name="Rectangle 5"/>
          <p:cNvSpPr/>
          <p:nvPr/>
        </p:nvSpPr>
        <p:spPr>
          <a:xfrm>
            <a:off x="1738151" y="2731857"/>
            <a:ext cx="10656451" cy="4154984"/>
          </a:xfrm>
          <a:prstGeom prst="rect">
            <a:avLst/>
          </a:prstGeom>
        </p:spPr>
        <p:txBody>
          <a:bodyPr wrap="square">
            <a:spAutoFit/>
          </a:bodyPr>
          <a:lstStyle/>
          <a:p>
            <a:pPr algn="just"/>
            <a:r>
              <a:rPr lang="vi-VN" sz="2400" b="1" dirty="0">
                <a:solidFill>
                  <a:srgbClr val="0070C0"/>
                </a:solidFill>
                <a:latin typeface="Averta Std ExtraBold" panose="00000900000000000000" pitchFamily="50" charset="0"/>
              </a:rPr>
              <a:t>Sóng thần </a:t>
            </a:r>
            <a:r>
              <a:rPr lang="vi-VN" sz="2400" b="1" dirty="0">
                <a:solidFill>
                  <a:srgbClr val="EE4036"/>
                </a:solidFill>
                <a:latin typeface="Averta Std ExtraBold" panose="00000900000000000000" pitchFamily="50" charset="0"/>
              </a:rPr>
              <a:t>(tsunami) là một loạt các đợt sóng tạo nên khi một thể tích lớn của nước đại dương bị chuyển dịch chớp nhoáng trên một quy mô lớn.</a:t>
            </a:r>
            <a:r>
              <a:rPr lang="vi-VN" sz="2400" b="1" dirty="0"/>
              <a:t> </a:t>
            </a:r>
            <a:r>
              <a:rPr lang="vi-VN" sz="2400" b="1" dirty="0">
                <a:solidFill>
                  <a:srgbClr val="EE4036"/>
                </a:solidFill>
                <a:latin typeface="Averta Std ExtraBold" panose="00000900000000000000" pitchFamily="50" charset="0"/>
              </a:rPr>
              <a:t>Các trận sóng thần có thể hình thành khi đáy biển, đột ngột bị biến dạng theo chiều dọc, chiếm chỗ của lượng nước nằm trên nó. Những sự di chuyển lớn theo chiều dọc như vậy của vỏ Trái Đất có thể xảy ra tại các rìa mảng lục địa. Những trận động đất do nguyên nhân va chạm mảng đặc biệt hay tạo ra các cơn sóng thần. Khi một mảng đại dương va chạm với một mảng lục địa, đôi khi nó làm rìa mảng lục địa chuyển động xuống dưới. Cuối cùng, áp suất quá lớn tác dụng lên rìa mảng khiến nó nhảy giật lùi lại tạo ra các đợt sóng chấn động vào vỏ Trái Đất, khiến xảy ra cơn địa chấn dưới lòng biển, được gọi là động đất tại đáy biển.</a:t>
            </a:r>
            <a:endParaRPr lang="en-US" sz="2400" b="1" dirty="0">
              <a:solidFill>
                <a:srgbClr val="EE4036"/>
              </a:solidFill>
              <a:latin typeface="Averta Std ExtraBold" panose="00000900000000000000" pitchFamily="50" charset="0"/>
            </a:endParaRPr>
          </a:p>
        </p:txBody>
      </p:sp>
      <p:pic>
        <p:nvPicPr>
          <p:cNvPr id="1026" name="Picture 2" descr="Hình ảnh Sóng Lớn Sóng Thần Biển Và Mùa Hè PNG , Sóng, Biển, Sóng Thần PNG  miễn phí tải tập tin PSDComment và Vector"/>
          <p:cNvPicPr>
            <a:picLocks noChangeAspect="1" noChangeArrowheads="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205665" y="166687"/>
            <a:ext cx="6124573" cy="267009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a:extLst>
              <a:ext uri="{FF2B5EF4-FFF2-40B4-BE49-F238E27FC236}">
                <a16:creationId xmlns:a16="http://schemas.microsoft.com/office/drawing/2014/main" id="{102E011E-060D-93B7-DA6B-E56EEB25DD53}"/>
              </a:ext>
            </a:extLst>
          </p:cNvPr>
          <p:cNvSpPr/>
          <p:nvPr/>
        </p:nvSpPr>
        <p:spPr>
          <a:xfrm flipH="1">
            <a:off x="-1730" y="3598919"/>
            <a:ext cx="1846966" cy="3316515"/>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Tree>
    <p:extLst>
      <p:ext uri="{BB962C8B-B14F-4D97-AF65-F5344CB8AC3E}">
        <p14:creationId xmlns:p14="http://schemas.microsoft.com/office/powerpoint/2010/main" val="421954961"/>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ppt_x"/>
                                          </p:val>
                                        </p:tav>
                                        <p:tav tm="100000">
                                          <p:val>
                                            <p:strVal val="#ppt_x"/>
                                          </p:val>
                                        </p:tav>
                                      </p:tavLst>
                                    </p:anim>
                                    <p:anim calcmode="lin" valueType="num">
                                      <p:cBhvr additive="base">
                                        <p:cTn id="8" dur="1000" fill="hold"/>
                                        <p:tgtEl>
                                          <p:spTgt spid="102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9"/>
            <a:stretch>
              <a:fillRect/>
            </a:stretch>
          </a:blipFill>
        </p:spPr>
        <p:txBody>
          <a:bodyPr/>
          <a:lstStyle/>
          <a:p>
            <a:endParaRPr lang="vi-VN"/>
          </a:p>
        </p:txBody>
      </p:sp>
      <p:sp>
        <p:nvSpPr>
          <p:cNvPr id="9"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extLst>
      <p:ext uri="{BB962C8B-B14F-4D97-AF65-F5344CB8AC3E}">
        <p14:creationId xmlns:p14="http://schemas.microsoft.com/office/powerpoint/2010/main" val="3915046389"/>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applause.wav"/>
          </p:stSnd>
        </p:sndAc>
      </p:transition>
    </mc:Choice>
    <mc:Fallback xmlns="">
      <p:transition spd="slow">
        <p:fade/>
        <p:sndAc>
          <p:stSnd>
            <p:snd r:embed="rId13"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15754" y="1125992"/>
            <a:ext cx="10502728" cy="2903227"/>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EE4036"/>
              </a:solidFill>
              <a:latin typeface="Averta Std ExtraBold" panose="000009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8003" y="4592824"/>
            <a:ext cx="3320522" cy="880471"/>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67" name="!!o1c">
            <a:extLst>
              <a:ext uri="{FF2B5EF4-FFF2-40B4-BE49-F238E27FC236}">
                <a16:creationId xmlns:a16="http://schemas.microsoft.com/office/drawing/2014/main" id="{0221DB76-7F2C-42A3-A927-475C39E693E0}"/>
              </a:ext>
            </a:extLst>
          </p:cNvPr>
          <p:cNvSpPr/>
          <p:nvPr/>
        </p:nvSpPr>
        <p:spPr>
          <a:xfrm>
            <a:off x="8636976" y="55645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6" name="!!1c">
            <a:extLst>
              <a:ext uri="{FF2B5EF4-FFF2-40B4-BE49-F238E27FC236}">
                <a16:creationId xmlns:a16="http://schemas.microsoft.com/office/drawing/2014/main" id="{B63E422B-70F3-44E6-9626-6465118873E0}"/>
              </a:ext>
            </a:extLst>
          </p:cNvPr>
          <p:cNvSpPr txBox="1"/>
          <p:nvPr/>
        </p:nvSpPr>
        <p:spPr>
          <a:xfrm>
            <a:off x="8854136" y="55973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 name="TextBox 1"/>
          <p:cNvSpPr txBox="1"/>
          <p:nvPr/>
        </p:nvSpPr>
        <p:spPr>
          <a:xfrm>
            <a:off x="955326" y="2911705"/>
            <a:ext cx="10044071" cy="954107"/>
          </a:xfrm>
          <a:prstGeom prst="rect">
            <a:avLst/>
          </a:prstGeom>
          <a:noFill/>
        </p:spPr>
        <p:txBody>
          <a:bodyPr wrap="square" rtlCol="0">
            <a:spAutoFit/>
          </a:bodyPr>
          <a:lstStyle/>
          <a:p>
            <a:pPr lvl="0" algn="ctr"/>
            <a:r>
              <a:rPr lang="vi-VN" sz="2800" dirty="0">
                <a:solidFill>
                  <a:srgbClr val="EE4036"/>
                </a:solidFill>
                <a:latin typeface="Averta Std ExtraBold" panose="00000900000000000000" pitchFamily="50" charset="0"/>
                <a:sym typeface="Times New Roman"/>
              </a:rPr>
              <a:t>Sóng trong đó các phần tử của môi trường dao động theo phương trùng với phương truyền sóng được gọi là___</a:t>
            </a:r>
          </a:p>
        </p:txBody>
      </p:sp>
      <p:sp>
        <p:nvSpPr>
          <p:cNvPr id="81" name="!!o1c">
            <a:extLst>
              <a:ext uri="{FF2B5EF4-FFF2-40B4-BE49-F238E27FC236}">
                <a16:creationId xmlns:a16="http://schemas.microsoft.com/office/drawing/2014/main" id="{0221DB76-7F2C-42A3-A927-475C39E693E0}"/>
              </a:ext>
            </a:extLst>
          </p:cNvPr>
          <p:cNvSpPr/>
          <p:nvPr/>
        </p:nvSpPr>
        <p:spPr>
          <a:xfrm>
            <a:off x="7608430" y="5564561"/>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2" name="!!1c">
            <a:extLst>
              <a:ext uri="{FF2B5EF4-FFF2-40B4-BE49-F238E27FC236}">
                <a16:creationId xmlns:a16="http://schemas.microsoft.com/office/drawing/2014/main" id="{B63E422B-70F3-44E6-9626-6465118873E0}"/>
              </a:ext>
            </a:extLst>
          </p:cNvPr>
          <p:cNvSpPr txBox="1"/>
          <p:nvPr/>
        </p:nvSpPr>
        <p:spPr>
          <a:xfrm>
            <a:off x="7825590" y="5597308"/>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ọ</a:t>
            </a:r>
          </a:p>
        </p:txBody>
      </p:sp>
      <p:sp>
        <p:nvSpPr>
          <p:cNvPr id="83" name="!!o1c">
            <a:extLst>
              <a:ext uri="{FF2B5EF4-FFF2-40B4-BE49-F238E27FC236}">
                <a16:creationId xmlns:a16="http://schemas.microsoft.com/office/drawing/2014/main" id="{0221DB76-7F2C-42A3-A927-475C39E693E0}"/>
              </a:ext>
            </a:extLst>
          </p:cNvPr>
          <p:cNvSpPr/>
          <p:nvPr/>
        </p:nvSpPr>
        <p:spPr>
          <a:xfrm>
            <a:off x="4532692" y="556980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4" name="!!1c">
            <a:extLst>
              <a:ext uri="{FF2B5EF4-FFF2-40B4-BE49-F238E27FC236}">
                <a16:creationId xmlns:a16="http://schemas.microsoft.com/office/drawing/2014/main" id="{B63E422B-70F3-44E6-9626-6465118873E0}"/>
              </a:ext>
            </a:extLst>
          </p:cNvPr>
          <p:cNvSpPr txBox="1"/>
          <p:nvPr/>
        </p:nvSpPr>
        <p:spPr>
          <a:xfrm>
            <a:off x="4749852" y="5602550"/>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85" name="!!o1c">
            <a:extLst>
              <a:ext uri="{FF2B5EF4-FFF2-40B4-BE49-F238E27FC236}">
                <a16:creationId xmlns:a16="http://schemas.microsoft.com/office/drawing/2014/main" id="{0221DB76-7F2C-42A3-A927-475C39E693E0}"/>
              </a:ext>
            </a:extLst>
          </p:cNvPr>
          <p:cNvSpPr/>
          <p:nvPr/>
        </p:nvSpPr>
        <p:spPr>
          <a:xfrm>
            <a:off x="5554449" y="556980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6" name="!!1c">
            <a:extLst>
              <a:ext uri="{FF2B5EF4-FFF2-40B4-BE49-F238E27FC236}">
                <a16:creationId xmlns:a16="http://schemas.microsoft.com/office/drawing/2014/main" id="{B63E422B-70F3-44E6-9626-6465118873E0}"/>
              </a:ext>
            </a:extLst>
          </p:cNvPr>
          <p:cNvSpPr txBox="1"/>
          <p:nvPr/>
        </p:nvSpPr>
        <p:spPr>
          <a:xfrm>
            <a:off x="5771609" y="5564450"/>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62" name="!!o1c">
            <a:extLst>
              <a:ext uri="{FF2B5EF4-FFF2-40B4-BE49-F238E27FC236}">
                <a16:creationId xmlns:a16="http://schemas.microsoft.com/office/drawing/2014/main" id="{0221DB76-7F2C-42A3-A927-475C39E693E0}"/>
              </a:ext>
            </a:extLst>
          </p:cNvPr>
          <p:cNvSpPr/>
          <p:nvPr/>
        </p:nvSpPr>
        <p:spPr>
          <a:xfrm>
            <a:off x="3505924" y="556980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5" name="!!1c">
            <a:extLst>
              <a:ext uri="{FF2B5EF4-FFF2-40B4-BE49-F238E27FC236}">
                <a16:creationId xmlns:a16="http://schemas.microsoft.com/office/drawing/2014/main" id="{B63E422B-70F3-44E6-9626-6465118873E0}"/>
              </a:ext>
            </a:extLst>
          </p:cNvPr>
          <p:cNvSpPr txBox="1"/>
          <p:nvPr/>
        </p:nvSpPr>
        <p:spPr>
          <a:xfrm>
            <a:off x="3710384" y="5589850"/>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66" name="!!o1c">
            <a:extLst>
              <a:ext uri="{FF2B5EF4-FFF2-40B4-BE49-F238E27FC236}">
                <a16:creationId xmlns:a16="http://schemas.microsoft.com/office/drawing/2014/main" id="{0221DB76-7F2C-42A3-A927-475C39E693E0}"/>
              </a:ext>
            </a:extLst>
          </p:cNvPr>
          <p:cNvSpPr/>
          <p:nvPr/>
        </p:nvSpPr>
        <p:spPr>
          <a:xfrm>
            <a:off x="2475032" y="5569803"/>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c">
            <a:extLst>
              <a:ext uri="{FF2B5EF4-FFF2-40B4-BE49-F238E27FC236}">
                <a16:creationId xmlns:a16="http://schemas.microsoft.com/office/drawing/2014/main" id="{B63E422B-70F3-44E6-9626-6465118873E0}"/>
              </a:ext>
            </a:extLst>
          </p:cNvPr>
          <p:cNvSpPr txBox="1"/>
          <p:nvPr/>
        </p:nvSpPr>
        <p:spPr>
          <a:xfrm>
            <a:off x="2692192" y="5602550"/>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78" name="!!o1c">
            <a:extLst>
              <a:ext uri="{FF2B5EF4-FFF2-40B4-BE49-F238E27FC236}">
                <a16:creationId xmlns:a16="http://schemas.microsoft.com/office/drawing/2014/main" id="{0221DB76-7F2C-42A3-A927-475C39E693E0}"/>
              </a:ext>
            </a:extLst>
          </p:cNvPr>
          <p:cNvSpPr/>
          <p:nvPr/>
        </p:nvSpPr>
        <p:spPr>
          <a:xfrm>
            <a:off x="6585171" y="5564606"/>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9" name="!!1c">
            <a:extLst>
              <a:ext uri="{FF2B5EF4-FFF2-40B4-BE49-F238E27FC236}">
                <a16:creationId xmlns:a16="http://schemas.microsoft.com/office/drawing/2014/main" id="{B63E422B-70F3-44E6-9626-6465118873E0}"/>
              </a:ext>
            </a:extLst>
          </p:cNvPr>
          <p:cNvSpPr txBox="1"/>
          <p:nvPr/>
        </p:nvSpPr>
        <p:spPr>
          <a:xfrm>
            <a:off x="6802331" y="5597353"/>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pic>
        <p:nvPicPr>
          <p:cNvPr id="5122" name="Picture 2" descr="Lý thuyết Sóng ngang. Sóng dọc. Sự truyền năng lượng của sóng cơ - Vật Lí  11 Kết nối tri thức | SGK Vật Lí 11 - Kết nối tri thức"/>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b="24048"/>
          <a:stretch/>
        </p:blipFill>
        <p:spPr bwMode="auto">
          <a:xfrm>
            <a:off x="753672" y="1008818"/>
            <a:ext cx="5480107" cy="171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37"/>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45"/>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38"/>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36"/>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39"/>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40"/>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44"/>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41"/>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4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43"/>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4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48"/>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4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4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5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5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5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5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5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5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5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6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62"/>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6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6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71" restart="whenNotActive" fill="hold" evtFilter="cancelBubble" nodeType="interactiveSeq">
                <p:stCondLst>
                  <p:cond evt="onClick" delay="0">
                    <p:tgtEl>
                      <p:spTgt spid="8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p:cTn id="76" dur="500" fill="hold"/>
                                        <p:tgtEl>
                                          <p:spTgt spid="82"/>
                                        </p:tgtEl>
                                        <p:attrNameLst>
                                          <p:attrName>ppt_w</p:attrName>
                                        </p:attrNameLst>
                                      </p:cBhvr>
                                      <p:tavLst>
                                        <p:tav tm="0">
                                          <p:val>
                                            <p:fltVal val="0"/>
                                          </p:val>
                                        </p:tav>
                                        <p:tav tm="100000">
                                          <p:val>
                                            <p:strVal val="#ppt_w"/>
                                          </p:val>
                                        </p:tav>
                                      </p:tavLst>
                                    </p:anim>
                                    <p:anim calcmode="lin" valueType="num">
                                      <p:cBhvr>
                                        <p:cTn id="77" dur="500" fill="hold"/>
                                        <p:tgtEl>
                                          <p:spTgt spid="82"/>
                                        </p:tgtEl>
                                        <p:attrNameLst>
                                          <p:attrName>ppt_h</p:attrName>
                                        </p:attrNameLst>
                                      </p:cBhvr>
                                      <p:tavLst>
                                        <p:tav tm="0">
                                          <p:val>
                                            <p:fltVal val="0"/>
                                          </p:val>
                                        </p:tav>
                                        <p:tav tm="100000">
                                          <p:val>
                                            <p:strVal val="#ppt_h"/>
                                          </p:val>
                                        </p:tav>
                                      </p:tavLst>
                                    </p:anim>
                                    <p:animEffect transition="in" filter="fade">
                                      <p:cBhvr>
                                        <p:cTn id="78" dur="500"/>
                                        <p:tgtEl>
                                          <p:spTgt spid="82"/>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82"/>
                                        </p:tgtEl>
                                      </p:cBhvr>
                                    </p:animEffect>
                                    <p:animScale>
                                      <p:cBhvr>
                                        <p:cTn id="81"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82" restart="whenNotActive" fill="hold" evtFilter="cancelBubble" nodeType="interactiveSeq">
                <p:stCondLst>
                  <p:cond evt="onClick" delay="0">
                    <p:tgtEl>
                      <p:spTgt spid="8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p:cTn id="87" dur="500" fill="hold"/>
                                        <p:tgtEl>
                                          <p:spTgt spid="84"/>
                                        </p:tgtEl>
                                        <p:attrNameLst>
                                          <p:attrName>ppt_w</p:attrName>
                                        </p:attrNameLst>
                                      </p:cBhvr>
                                      <p:tavLst>
                                        <p:tav tm="0">
                                          <p:val>
                                            <p:fltVal val="0"/>
                                          </p:val>
                                        </p:tav>
                                        <p:tav tm="100000">
                                          <p:val>
                                            <p:strVal val="#ppt_w"/>
                                          </p:val>
                                        </p:tav>
                                      </p:tavLst>
                                    </p:anim>
                                    <p:anim calcmode="lin" valueType="num">
                                      <p:cBhvr>
                                        <p:cTn id="88" dur="500" fill="hold"/>
                                        <p:tgtEl>
                                          <p:spTgt spid="84"/>
                                        </p:tgtEl>
                                        <p:attrNameLst>
                                          <p:attrName>ppt_h</p:attrName>
                                        </p:attrNameLst>
                                      </p:cBhvr>
                                      <p:tavLst>
                                        <p:tav tm="0">
                                          <p:val>
                                            <p:fltVal val="0"/>
                                          </p:val>
                                        </p:tav>
                                        <p:tav tm="100000">
                                          <p:val>
                                            <p:strVal val="#ppt_h"/>
                                          </p:val>
                                        </p:tav>
                                      </p:tavLst>
                                    </p:anim>
                                    <p:animEffect transition="in" filter="fade">
                                      <p:cBhvr>
                                        <p:cTn id="89" dur="500"/>
                                        <p:tgtEl>
                                          <p:spTgt spid="84"/>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4"/>
                                        </p:tgtEl>
                                      </p:cBhvr>
                                    </p:animEffect>
                                    <p:animScale>
                                      <p:cBhvr>
                                        <p:cTn id="92"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93" restart="whenNotActive" fill="hold" evtFilter="cancelBubble" nodeType="interactiveSeq">
                <p:stCondLst>
                  <p:cond evt="onClick" delay="0">
                    <p:tgtEl>
                      <p:spTgt spid="8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6"/>
                                        </p:tgtEl>
                                        <p:attrNameLst>
                                          <p:attrName>style.visibility</p:attrName>
                                        </p:attrNameLst>
                                      </p:cBhvr>
                                      <p:to>
                                        <p:strVal val="visible"/>
                                      </p:to>
                                    </p:set>
                                    <p:anim calcmode="lin" valueType="num">
                                      <p:cBhvr>
                                        <p:cTn id="98" dur="500" fill="hold"/>
                                        <p:tgtEl>
                                          <p:spTgt spid="86"/>
                                        </p:tgtEl>
                                        <p:attrNameLst>
                                          <p:attrName>ppt_w</p:attrName>
                                        </p:attrNameLst>
                                      </p:cBhvr>
                                      <p:tavLst>
                                        <p:tav tm="0">
                                          <p:val>
                                            <p:fltVal val="0"/>
                                          </p:val>
                                        </p:tav>
                                        <p:tav tm="100000">
                                          <p:val>
                                            <p:strVal val="#ppt_w"/>
                                          </p:val>
                                        </p:tav>
                                      </p:tavLst>
                                    </p:anim>
                                    <p:anim calcmode="lin" valueType="num">
                                      <p:cBhvr>
                                        <p:cTn id="99" dur="500" fill="hold"/>
                                        <p:tgtEl>
                                          <p:spTgt spid="86"/>
                                        </p:tgtEl>
                                        <p:attrNameLst>
                                          <p:attrName>ppt_h</p:attrName>
                                        </p:attrNameLst>
                                      </p:cBhvr>
                                      <p:tavLst>
                                        <p:tav tm="0">
                                          <p:val>
                                            <p:fltVal val="0"/>
                                          </p:val>
                                        </p:tav>
                                        <p:tav tm="100000">
                                          <p:val>
                                            <p:strVal val="#ppt_h"/>
                                          </p:val>
                                        </p:tav>
                                      </p:tavLst>
                                    </p:anim>
                                    <p:animEffect transition="in" filter="fade">
                                      <p:cBhvr>
                                        <p:cTn id="100" dur="500"/>
                                        <p:tgtEl>
                                          <p:spTgt spid="86"/>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6"/>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76" grpId="0"/>
      <p:bldP spid="76" grpId="1"/>
      <p:bldP spid="82" grpId="0"/>
      <p:bldP spid="82" grpId="1"/>
      <p:bldP spid="84" grpId="0"/>
      <p:bldP spid="84" grpId="1"/>
      <p:bldP spid="86" grpId="0"/>
      <p:bldP spid="86" grpId="1"/>
      <p:bldP spid="65" grpId="0"/>
      <p:bldP spid="65" grpId="1"/>
      <p:bldP spid="77" grpId="0"/>
      <p:bldP spid="77" grpId="1"/>
      <p:bldP spid="79" grpId="0"/>
      <p:bldP spid="7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7865" y="1082575"/>
            <a:ext cx="9784935" cy="2925753"/>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9811" y="4332267"/>
            <a:ext cx="3108399" cy="880471"/>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231042" y="1579024"/>
            <a:ext cx="6088587" cy="1754326"/>
          </a:xfrm>
          <a:prstGeom prst="rect">
            <a:avLst/>
          </a:prstGeom>
          <a:noFill/>
          <a:ln>
            <a:noFill/>
          </a:ln>
        </p:spPr>
        <p:txBody>
          <a:bodyPr wrap="square">
            <a:spAutoFit/>
          </a:bodyPr>
          <a:lstStyle/>
          <a:p>
            <a:pPr lvl="0" algn="ctr"/>
            <a:r>
              <a:rPr lang="en-US" sz="3600" dirty="0" err="1">
                <a:solidFill>
                  <a:srgbClr val="EE4036"/>
                </a:solidFill>
                <a:latin typeface="Averta Std ExtraBold" panose="00000900000000000000" pitchFamily="50" charset="0"/>
                <a:sym typeface="Times New Roman"/>
              </a:rPr>
              <a:t>Sóng</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ngang</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là</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sóng</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có</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phương</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dao</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động</a:t>
            </a:r>
            <a:r>
              <a:rPr lang="en-US" sz="3600" dirty="0">
                <a:solidFill>
                  <a:srgbClr val="EE4036"/>
                </a:solidFill>
                <a:latin typeface="Averta Std ExtraBold" panose="00000900000000000000" pitchFamily="50" charset="0"/>
                <a:sym typeface="Times New Roman"/>
              </a:rPr>
              <a:t> ___ </a:t>
            </a:r>
            <a:r>
              <a:rPr lang="en-US" sz="3600" dirty="0" err="1">
                <a:solidFill>
                  <a:srgbClr val="EE4036"/>
                </a:solidFill>
                <a:latin typeface="Averta Std ExtraBold" panose="00000900000000000000" pitchFamily="50" charset="0"/>
                <a:sym typeface="Times New Roman"/>
              </a:rPr>
              <a:t>với</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phương</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truyền</a:t>
            </a:r>
            <a:r>
              <a:rPr lang="en-US" sz="3600" dirty="0">
                <a:solidFill>
                  <a:srgbClr val="EE4036"/>
                </a:solidFill>
                <a:latin typeface="Averta Std ExtraBold" panose="00000900000000000000" pitchFamily="50" charset="0"/>
                <a:sym typeface="Times New Roman"/>
              </a:rPr>
              <a:t> </a:t>
            </a:r>
            <a:r>
              <a:rPr lang="en-US" sz="3600" dirty="0" err="1">
                <a:solidFill>
                  <a:srgbClr val="EE4036"/>
                </a:solidFill>
                <a:latin typeface="Averta Std ExtraBold" panose="00000900000000000000" pitchFamily="50" charset="0"/>
                <a:sym typeface="Times New Roman"/>
              </a:rPr>
              <a:t>sóng</a:t>
            </a:r>
            <a:r>
              <a:rPr lang="en-US" sz="3600" dirty="0">
                <a:solidFill>
                  <a:srgbClr val="EE4036"/>
                </a:solidFill>
                <a:latin typeface="Averta Std ExtraBold" panose="00000900000000000000" pitchFamily="50" charset="0"/>
                <a:sym typeface="Times New Roman"/>
              </a:rPr>
              <a:t>.</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7" name="!!o6a">
            <a:extLst>
              <a:ext uri="{FF2B5EF4-FFF2-40B4-BE49-F238E27FC236}">
                <a16:creationId xmlns:a16="http://schemas.microsoft.com/office/drawing/2014/main" id="{A69446C8-8AE1-4684-80C5-705063A5E993}"/>
              </a:ext>
            </a:extLst>
          </p:cNvPr>
          <p:cNvSpPr/>
          <p:nvPr/>
        </p:nvSpPr>
        <p:spPr>
          <a:xfrm>
            <a:off x="7319250" y="5480096"/>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6a">
            <a:extLst>
              <a:ext uri="{FF2B5EF4-FFF2-40B4-BE49-F238E27FC236}">
                <a16:creationId xmlns:a16="http://schemas.microsoft.com/office/drawing/2014/main" id="{1A2132AA-48E4-495E-A5D0-6D2BBB8C76E1}"/>
              </a:ext>
            </a:extLst>
          </p:cNvPr>
          <p:cNvSpPr txBox="1"/>
          <p:nvPr/>
        </p:nvSpPr>
        <p:spPr>
          <a:xfrm>
            <a:off x="7492198" y="550130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1" name="!!o6a">
            <a:extLst>
              <a:ext uri="{FF2B5EF4-FFF2-40B4-BE49-F238E27FC236}">
                <a16:creationId xmlns:a16="http://schemas.microsoft.com/office/drawing/2014/main" id="{A69446C8-8AE1-4684-80C5-705063A5E993}"/>
              </a:ext>
            </a:extLst>
          </p:cNvPr>
          <p:cNvSpPr/>
          <p:nvPr/>
        </p:nvSpPr>
        <p:spPr>
          <a:xfrm>
            <a:off x="8459114" y="547743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6a">
            <a:extLst>
              <a:ext uri="{FF2B5EF4-FFF2-40B4-BE49-F238E27FC236}">
                <a16:creationId xmlns:a16="http://schemas.microsoft.com/office/drawing/2014/main" id="{1A2132AA-48E4-495E-A5D0-6D2BBB8C76E1}"/>
              </a:ext>
            </a:extLst>
          </p:cNvPr>
          <p:cNvSpPr txBox="1"/>
          <p:nvPr/>
        </p:nvSpPr>
        <p:spPr>
          <a:xfrm>
            <a:off x="8622464" y="5505547"/>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99" name="!!o6a">
            <a:extLst>
              <a:ext uri="{FF2B5EF4-FFF2-40B4-BE49-F238E27FC236}">
                <a16:creationId xmlns:a16="http://schemas.microsoft.com/office/drawing/2014/main" id="{A69446C8-8AE1-4684-80C5-705063A5E993}"/>
              </a:ext>
            </a:extLst>
          </p:cNvPr>
          <p:cNvSpPr/>
          <p:nvPr/>
        </p:nvSpPr>
        <p:spPr>
          <a:xfrm>
            <a:off x="9598978" y="547743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6a">
            <a:extLst>
              <a:ext uri="{FF2B5EF4-FFF2-40B4-BE49-F238E27FC236}">
                <a16:creationId xmlns:a16="http://schemas.microsoft.com/office/drawing/2014/main" id="{1A2132AA-48E4-495E-A5D0-6D2BBB8C76E1}"/>
              </a:ext>
            </a:extLst>
          </p:cNvPr>
          <p:cNvSpPr txBox="1"/>
          <p:nvPr/>
        </p:nvSpPr>
        <p:spPr>
          <a:xfrm>
            <a:off x="9748142" y="5523547"/>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91" name="!!o6a">
            <a:extLst>
              <a:ext uri="{FF2B5EF4-FFF2-40B4-BE49-F238E27FC236}">
                <a16:creationId xmlns:a16="http://schemas.microsoft.com/office/drawing/2014/main" id="{A69446C8-8AE1-4684-80C5-705063A5E993}"/>
              </a:ext>
            </a:extLst>
          </p:cNvPr>
          <p:cNvSpPr/>
          <p:nvPr/>
        </p:nvSpPr>
        <p:spPr>
          <a:xfrm>
            <a:off x="3905323" y="548332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6a">
            <a:extLst>
              <a:ext uri="{FF2B5EF4-FFF2-40B4-BE49-F238E27FC236}">
                <a16:creationId xmlns:a16="http://schemas.microsoft.com/office/drawing/2014/main" id="{1A2132AA-48E4-495E-A5D0-6D2BBB8C76E1}"/>
              </a:ext>
            </a:extLst>
          </p:cNvPr>
          <p:cNvSpPr txBox="1"/>
          <p:nvPr/>
        </p:nvSpPr>
        <p:spPr>
          <a:xfrm>
            <a:off x="4078271" y="5504525"/>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ô</a:t>
            </a:r>
          </a:p>
        </p:txBody>
      </p:sp>
      <p:sp>
        <p:nvSpPr>
          <p:cNvPr id="93" name="!!o6a">
            <a:extLst>
              <a:ext uri="{FF2B5EF4-FFF2-40B4-BE49-F238E27FC236}">
                <a16:creationId xmlns:a16="http://schemas.microsoft.com/office/drawing/2014/main" id="{A69446C8-8AE1-4684-80C5-705063A5E993}"/>
              </a:ext>
            </a:extLst>
          </p:cNvPr>
          <p:cNvSpPr/>
          <p:nvPr/>
        </p:nvSpPr>
        <p:spPr>
          <a:xfrm>
            <a:off x="5045187" y="5480657"/>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6a">
            <a:extLst>
              <a:ext uri="{FF2B5EF4-FFF2-40B4-BE49-F238E27FC236}">
                <a16:creationId xmlns:a16="http://schemas.microsoft.com/office/drawing/2014/main" id="{1A2132AA-48E4-495E-A5D0-6D2BBB8C76E1}"/>
              </a:ext>
            </a:extLst>
          </p:cNvPr>
          <p:cNvSpPr txBox="1"/>
          <p:nvPr/>
        </p:nvSpPr>
        <p:spPr>
          <a:xfrm>
            <a:off x="5208537" y="550877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5" name="!!o6a">
            <a:extLst>
              <a:ext uri="{FF2B5EF4-FFF2-40B4-BE49-F238E27FC236}">
                <a16:creationId xmlns:a16="http://schemas.microsoft.com/office/drawing/2014/main" id="{A69446C8-8AE1-4684-80C5-705063A5E993}"/>
              </a:ext>
            </a:extLst>
          </p:cNvPr>
          <p:cNvSpPr/>
          <p:nvPr/>
        </p:nvSpPr>
        <p:spPr>
          <a:xfrm>
            <a:off x="6185051" y="5480657"/>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6a">
            <a:extLst>
              <a:ext uri="{FF2B5EF4-FFF2-40B4-BE49-F238E27FC236}">
                <a16:creationId xmlns:a16="http://schemas.microsoft.com/office/drawing/2014/main" id="{1A2132AA-48E4-495E-A5D0-6D2BBB8C76E1}"/>
              </a:ext>
            </a:extLst>
          </p:cNvPr>
          <p:cNvSpPr txBox="1"/>
          <p:nvPr/>
        </p:nvSpPr>
        <p:spPr>
          <a:xfrm>
            <a:off x="6336642" y="547743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5" name="!!o6a">
            <a:extLst>
              <a:ext uri="{FF2B5EF4-FFF2-40B4-BE49-F238E27FC236}">
                <a16:creationId xmlns:a16="http://schemas.microsoft.com/office/drawing/2014/main" id="{A69446C8-8AE1-4684-80C5-705063A5E993}"/>
              </a:ext>
            </a:extLst>
          </p:cNvPr>
          <p:cNvSpPr/>
          <p:nvPr/>
        </p:nvSpPr>
        <p:spPr>
          <a:xfrm>
            <a:off x="1631260" y="5483881"/>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6a">
            <a:extLst>
              <a:ext uri="{FF2B5EF4-FFF2-40B4-BE49-F238E27FC236}">
                <a16:creationId xmlns:a16="http://schemas.microsoft.com/office/drawing/2014/main" id="{1A2132AA-48E4-495E-A5D0-6D2BBB8C76E1}"/>
              </a:ext>
            </a:extLst>
          </p:cNvPr>
          <p:cNvSpPr txBox="1"/>
          <p:nvPr/>
        </p:nvSpPr>
        <p:spPr>
          <a:xfrm>
            <a:off x="1794610" y="5511995"/>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107" name="!!o6a">
            <a:extLst>
              <a:ext uri="{FF2B5EF4-FFF2-40B4-BE49-F238E27FC236}">
                <a16:creationId xmlns:a16="http://schemas.microsoft.com/office/drawing/2014/main" id="{A69446C8-8AE1-4684-80C5-705063A5E993}"/>
              </a:ext>
            </a:extLst>
          </p:cNvPr>
          <p:cNvSpPr/>
          <p:nvPr/>
        </p:nvSpPr>
        <p:spPr>
          <a:xfrm>
            <a:off x="2771124" y="5483881"/>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6a">
            <a:extLst>
              <a:ext uri="{FF2B5EF4-FFF2-40B4-BE49-F238E27FC236}">
                <a16:creationId xmlns:a16="http://schemas.microsoft.com/office/drawing/2014/main" id="{1A2132AA-48E4-495E-A5D0-6D2BBB8C76E1}"/>
              </a:ext>
            </a:extLst>
          </p:cNvPr>
          <p:cNvSpPr txBox="1"/>
          <p:nvPr/>
        </p:nvSpPr>
        <p:spPr>
          <a:xfrm>
            <a:off x="2920288" y="5529995"/>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pic>
        <p:nvPicPr>
          <p:cNvPr id="4098" name="Picture 2" descr="Sóng ngang – Wikipedia tiếng Việt"/>
          <p:cNvPicPr>
            <a:picLocks noChangeAspect="1" noChangeArrowheads="1" noCrop="1"/>
          </p:cNvPicPr>
          <p:nvPr/>
        </p:nvPicPr>
        <p:blipFill>
          <a:blip r:embed="rId18">
            <a:clrChange>
              <a:clrFrom>
                <a:srgbClr val="EFEFFF"/>
              </a:clrFrom>
              <a:clrTo>
                <a:srgbClr val="EFEFFF">
                  <a:alpha val="0"/>
                </a:srgbClr>
              </a:clrTo>
            </a:clrChange>
            <a:extLst>
              <a:ext uri="{28A0092B-C50C-407E-A947-70E740481C1C}">
                <a14:useLocalDpi xmlns:a14="http://schemas.microsoft.com/office/drawing/2010/main" val="0"/>
              </a:ext>
            </a:extLst>
          </a:blip>
          <a:srcRect/>
          <a:stretch>
            <a:fillRect/>
          </a:stretch>
        </p:blipFill>
        <p:spPr bwMode="auto">
          <a:xfrm>
            <a:off x="7711758" y="846735"/>
            <a:ext cx="3182740" cy="316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1"/>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9"/>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2"/>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3"/>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4"/>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8"/>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5"/>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60"/>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2"/>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76"/>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7"/>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9"/>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 calcmode="lin" valueType="num">
                                      <p:cBhvr>
                                        <p:cTn id="98" dur="500" fill="hold"/>
                                        <p:tgtEl>
                                          <p:spTgt spid="92"/>
                                        </p:tgtEl>
                                        <p:attrNameLst>
                                          <p:attrName>ppt_w</p:attrName>
                                        </p:attrNameLst>
                                      </p:cBhvr>
                                      <p:tavLst>
                                        <p:tav tm="0">
                                          <p:val>
                                            <p:fltVal val="0"/>
                                          </p:val>
                                        </p:tav>
                                        <p:tav tm="100000">
                                          <p:val>
                                            <p:strVal val="#ppt_w"/>
                                          </p:val>
                                        </p:tav>
                                      </p:tavLst>
                                    </p:anim>
                                    <p:anim calcmode="lin" valueType="num">
                                      <p:cBhvr>
                                        <p:cTn id="99" dur="500" fill="hold"/>
                                        <p:tgtEl>
                                          <p:spTgt spid="92"/>
                                        </p:tgtEl>
                                        <p:attrNameLst>
                                          <p:attrName>ppt_h</p:attrName>
                                        </p:attrNameLst>
                                      </p:cBhvr>
                                      <p:tavLst>
                                        <p:tav tm="0">
                                          <p:val>
                                            <p:fltVal val="0"/>
                                          </p:val>
                                        </p:tav>
                                        <p:tav tm="100000">
                                          <p:val>
                                            <p:strVal val="#ppt_h"/>
                                          </p:val>
                                        </p:tav>
                                      </p:tavLst>
                                    </p:anim>
                                    <p:animEffect transition="in" filter="fade">
                                      <p:cBhvr>
                                        <p:cTn id="100" dur="500"/>
                                        <p:tgtEl>
                                          <p:spTgt spid="9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104" restart="whenNotActive" fill="hold" evtFilter="cancelBubble" nodeType="interactiveSeq">
                <p:stCondLst>
                  <p:cond evt="onClick" delay="0">
                    <p:tgtEl>
                      <p:spTgt spid="9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 calcmode="lin" valueType="num">
                                      <p:cBhvr>
                                        <p:cTn id="109" dur="500" fill="hold"/>
                                        <p:tgtEl>
                                          <p:spTgt spid="94"/>
                                        </p:tgtEl>
                                        <p:attrNameLst>
                                          <p:attrName>ppt_w</p:attrName>
                                        </p:attrNameLst>
                                      </p:cBhvr>
                                      <p:tavLst>
                                        <p:tav tm="0">
                                          <p:val>
                                            <p:fltVal val="0"/>
                                          </p:val>
                                        </p:tav>
                                        <p:tav tm="100000">
                                          <p:val>
                                            <p:strVal val="#ppt_w"/>
                                          </p:val>
                                        </p:tav>
                                      </p:tavLst>
                                    </p:anim>
                                    <p:anim calcmode="lin" valueType="num">
                                      <p:cBhvr>
                                        <p:cTn id="110" dur="500" fill="hold"/>
                                        <p:tgtEl>
                                          <p:spTgt spid="94"/>
                                        </p:tgtEl>
                                        <p:attrNameLst>
                                          <p:attrName>ppt_h</p:attrName>
                                        </p:attrNameLst>
                                      </p:cBhvr>
                                      <p:tavLst>
                                        <p:tav tm="0">
                                          <p:val>
                                            <p:fltVal val="0"/>
                                          </p:val>
                                        </p:tav>
                                        <p:tav tm="100000">
                                          <p:val>
                                            <p:strVal val="#ppt_h"/>
                                          </p:val>
                                        </p:tav>
                                      </p:tavLst>
                                    </p:anim>
                                    <p:animEffect transition="in" filter="fade">
                                      <p:cBhvr>
                                        <p:cTn id="111" dur="500"/>
                                        <p:tgtEl>
                                          <p:spTgt spid="94"/>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4"/>
                                        </p:tgtEl>
                                      </p:cBhvr>
                                    </p:animEffect>
                                    <p:animScale>
                                      <p:cBhvr>
                                        <p:cTn id="114"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115" restart="whenNotActive" fill="hold" evtFilter="cancelBubble" nodeType="interactiveSeq">
                <p:stCondLst>
                  <p:cond evt="onClick" delay="0">
                    <p:tgtEl>
                      <p:spTgt spid="9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p:cTn id="120" dur="500" fill="hold"/>
                                        <p:tgtEl>
                                          <p:spTgt spid="96"/>
                                        </p:tgtEl>
                                        <p:attrNameLst>
                                          <p:attrName>ppt_w</p:attrName>
                                        </p:attrNameLst>
                                      </p:cBhvr>
                                      <p:tavLst>
                                        <p:tav tm="0">
                                          <p:val>
                                            <p:fltVal val="0"/>
                                          </p:val>
                                        </p:tav>
                                        <p:tav tm="100000">
                                          <p:val>
                                            <p:strVal val="#ppt_w"/>
                                          </p:val>
                                        </p:tav>
                                      </p:tavLst>
                                    </p:anim>
                                    <p:anim calcmode="lin" valueType="num">
                                      <p:cBhvr>
                                        <p:cTn id="121" dur="500" fill="hold"/>
                                        <p:tgtEl>
                                          <p:spTgt spid="96"/>
                                        </p:tgtEl>
                                        <p:attrNameLst>
                                          <p:attrName>ppt_h</p:attrName>
                                        </p:attrNameLst>
                                      </p:cBhvr>
                                      <p:tavLst>
                                        <p:tav tm="0">
                                          <p:val>
                                            <p:fltVal val="0"/>
                                          </p:val>
                                        </p:tav>
                                        <p:tav tm="100000">
                                          <p:val>
                                            <p:strVal val="#ppt_h"/>
                                          </p:val>
                                        </p:tav>
                                      </p:tavLst>
                                    </p:anim>
                                    <p:animEffect transition="in" filter="fade">
                                      <p:cBhvr>
                                        <p:cTn id="122"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6"/>
                                        </p:tgtEl>
                                      </p:cBhvr>
                                    </p:animEffect>
                                    <p:animScale>
                                      <p:cBhvr>
                                        <p:cTn id="12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26" restart="whenNotActive" fill="hold" evtFilter="cancelBubble" nodeType="interactiveSeq">
                <p:stCondLst>
                  <p:cond evt="onClick" delay="0">
                    <p:tgtEl>
                      <p:spTgt spid="105"/>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 calcmode="lin" valueType="num">
                                      <p:cBhvr>
                                        <p:cTn id="131" dur="500" fill="hold"/>
                                        <p:tgtEl>
                                          <p:spTgt spid="106"/>
                                        </p:tgtEl>
                                        <p:attrNameLst>
                                          <p:attrName>ppt_w</p:attrName>
                                        </p:attrNameLst>
                                      </p:cBhvr>
                                      <p:tavLst>
                                        <p:tav tm="0">
                                          <p:val>
                                            <p:fltVal val="0"/>
                                          </p:val>
                                        </p:tav>
                                        <p:tav tm="100000">
                                          <p:val>
                                            <p:strVal val="#ppt_w"/>
                                          </p:val>
                                        </p:tav>
                                      </p:tavLst>
                                    </p:anim>
                                    <p:anim calcmode="lin" valueType="num">
                                      <p:cBhvr>
                                        <p:cTn id="132" dur="500" fill="hold"/>
                                        <p:tgtEl>
                                          <p:spTgt spid="106"/>
                                        </p:tgtEl>
                                        <p:attrNameLst>
                                          <p:attrName>ppt_h</p:attrName>
                                        </p:attrNameLst>
                                      </p:cBhvr>
                                      <p:tavLst>
                                        <p:tav tm="0">
                                          <p:val>
                                            <p:fltVal val="0"/>
                                          </p:val>
                                        </p:tav>
                                        <p:tav tm="100000">
                                          <p:val>
                                            <p:strVal val="#ppt_h"/>
                                          </p:val>
                                        </p:tav>
                                      </p:tavLst>
                                    </p:anim>
                                    <p:animEffect transition="in" filter="fade">
                                      <p:cBhvr>
                                        <p:cTn id="133" dur="500"/>
                                        <p:tgtEl>
                                          <p:spTgt spid="106"/>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6"/>
                                        </p:tgtEl>
                                      </p:cBhvr>
                                    </p:animEffect>
                                    <p:animScale>
                                      <p:cBhvr>
                                        <p:cTn id="13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8"/>
                                        </p:tgtEl>
                                        <p:attrNameLst>
                                          <p:attrName>style.visibility</p:attrName>
                                        </p:attrNameLst>
                                      </p:cBhvr>
                                      <p:to>
                                        <p:strVal val="visible"/>
                                      </p:to>
                                    </p:set>
                                    <p:anim calcmode="lin" valueType="num">
                                      <p:cBhvr>
                                        <p:cTn id="142" dur="500" fill="hold"/>
                                        <p:tgtEl>
                                          <p:spTgt spid="108"/>
                                        </p:tgtEl>
                                        <p:attrNameLst>
                                          <p:attrName>ppt_w</p:attrName>
                                        </p:attrNameLst>
                                      </p:cBhvr>
                                      <p:tavLst>
                                        <p:tav tm="0">
                                          <p:val>
                                            <p:fltVal val="0"/>
                                          </p:val>
                                        </p:tav>
                                        <p:tav tm="100000">
                                          <p:val>
                                            <p:strVal val="#ppt_w"/>
                                          </p:val>
                                        </p:tav>
                                      </p:tavLst>
                                    </p:anim>
                                    <p:anim calcmode="lin" valueType="num">
                                      <p:cBhvr>
                                        <p:cTn id="143" dur="500" fill="hold"/>
                                        <p:tgtEl>
                                          <p:spTgt spid="108"/>
                                        </p:tgtEl>
                                        <p:attrNameLst>
                                          <p:attrName>ppt_h</p:attrName>
                                        </p:attrNameLst>
                                      </p:cBhvr>
                                      <p:tavLst>
                                        <p:tav tm="0">
                                          <p:val>
                                            <p:fltVal val="0"/>
                                          </p:val>
                                        </p:tav>
                                        <p:tav tm="100000">
                                          <p:val>
                                            <p:strVal val="#ppt_h"/>
                                          </p:val>
                                        </p:tav>
                                      </p:tavLst>
                                    </p:anim>
                                    <p:animEffect transition="in" filter="fade">
                                      <p:cBhvr>
                                        <p:cTn id="144" dur="500"/>
                                        <p:tgtEl>
                                          <p:spTgt spid="108"/>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8"/>
                                        </p:tgtEl>
                                      </p:cBhvr>
                                    </p:animEffect>
                                    <p:animScale>
                                      <p:cBhvr>
                                        <p:cTn id="147" dur="250" autoRev="1" fill="hold"/>
                                        <p:tgtEl>
                                          <p:spTgt spid="108"/>
                                        </p:tgtEl>
                                      </p:cBhvr>
                                      <p:by x="105000" y="105000"/>
                                    </p:animScale>
                                  </p:childTnLst>
                                </p:cTn>
                              </p:par>
                            </p:childTnLst>
                          </p:cTn>
                        </p:par>
                      </p:childTnLst>
                    </p:cTn>
                  </p:par>
                </p:childTnLst>
              </p:cTn>
              <p:nextCondLst>
                <p:cond evt="onClick" delay="0">
                  <p:tgtEl>
                    <p:spTgt spid="107"/>
                  </p:tgtEl>
                </p:cond>
              </p:nextCondLst>
            </p:seq>
          </p:childTnLst>
        </p:cTn>
      </p:par>
    </p:tnLst>
    <p:bldLst>
      <p:bldP spid="98" grpId="0"/>
      <p:bldP spid="98" grpId="1"/>
      <p:bldP spid="102" grpId="0"/>
      <p:bldP spid="102" grpId="1"/>
      <p:bldP spid="100" grpId="0"/>
      <p:bldP spid="100" grpId="1"/>
      <p:bldP spid="92" grpId="0"/>
      <p:bldP spid="92" grpId="1"/>
      <p:bldP spid="94" grpId="0"/>
      <p:bldP spid="94" grpId="1"/>
      <p:bldP spid="96" grpId="0"/>
      <p:bldP spid="96" grpId="1"/>
      <p:bldP spid="106" grpId="0"/>
      <p:bldP spid="106" grpId="1"/>
      <p:bldP spid="108" grpId="0"/>
      <p:bldP spid="10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119965" y="1082369"/>
            <a:ext cx="10082282" cy="3100448"/>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67833" y="4500769"/>
            <a:ext cx="3151019" cy="880471"/>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9" name="!!o2c">
            <a:extLst>
              <a:ext uri="{FF2B5EF4-FFF2-40B4-BE49-F238E27FC236}">
                <a16:creationId xmlns:a16="http://schemas.microsoft.com/office/drawing/2014/main" id="{25117B70-0FC6-4C2D-91BD-44B574FE73BA}"/>
              </a:ext>
            </a:extLst>
          </p:cNvPr>
          <p:cNvSpPr/>
          <p:nvPr/>
        </p:nvSpPr>
        <p:spPr>
          <a:xfrm>
            <a:off x="4772778" y="562040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2c">
            <a:extLst>
              <a:ext uri="{FF2B5EF4-FFF2-40B4-BE49-F238E27FC236}">
                <a16:creationId xmlns:a16="http://schemas.microsoft.com/office/drawing/2014/main" id="{F4982626-B297-4298-81A0-46C7C0A1CACB}"/>
              </a:ext>
            </a:extLst>
          </p:cNvPr>
          <p:cNvSpPr txBox="1"/>
          <p:nvPr/>
        </p:nvSpPr>
        <p:spPr>
          <a:xfrm>
            <a:off x="4934149" y="5743866"/>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726318" y="1304593"/>
            <a:ext cx="8869575" cy="1569660"/>
          </a:xfrm>
          <a:prstGeom prst="rect">
            <a:avLst/>
          </a:prstGeom>
          <a:noFill/>
          <a:ln>
            <a:noFill/>
          </a:ln>
        </p:spPr>
        <p:txBody>
          <a:bodyPr wrap="square">
            <a:spAutoFit/>
          </a:bodyPr>
          <a:lstStyle/>
          <a:p>
            <a:pPr lvl="0" algn="ctr"/>
            <a:r>
              <a:rPr lang="vi-VN" sz="3200" dirty="0">
                <a:solidFill>
                  <a:srgbClr val="EE4036"/>
                </a:solidFill>
                <a:latin typeface="Averta Std ExtraBold" panose="00000900000000000000" pitchFamily="50" charset="0"/>
                <a:sym typeface="Times New Roman"/>
              </a:rPr>
              <a:t>Sóng cơ lan truyền trong môi trường vật chất và không truyền được trong môi trường chân không được gọi là gì?</a:t>
            </a:r>
            <a:endParaRPr lang="vi-VN" sz="3200" dirty="0">
              <a:solidFill>
                <a:srgbClr val="EE4036"/>
              </a:solidFill>
              <a:latin typeface="Averta Std ExtraBold" panose="00000900000000000000" pitchFamily="50"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66" name="!!o2c">
            <a:extLst>
              <a:ext uri="{FF2B5EF4-FFF2-40B4-BE49-F238E27FC236}">
                <a16:creationId xmlns:a16="http://schemas.microsoft.com/office/drawing/2014/main" id="{25117B70-0FC6-4C2D-91BD-44B574FE73BA}"/>
              </a:ext>
            </a:extLst>
          </p:cNvPr>
          <p:cNvSpPr/>
          <p:nvPr/>
        </p:nvSpPr>
        <p:spPr>
          <a:xfrm>
            <a:off x="5929207" y="562040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7" name="!!2c">
            <a:extLst>
              <a:ext uri="{FF2B5EF4-FFF2-40B4-BE49-F238E27FC236}">
                <a16:creationId xmlns:a16="http://schemas.microsoft.com/office/drawing/2014/main" id="{F4982626-B297-4298-81A0-46C7C0A1CACB}"/>
              </a:ext>
            </a:extLst>
          </p:cNvPr>
          <p:cNvSpPr txBox="1"/>
          <p:nvPr/>
        </p:nvSpPr>
        <p:spPr>
          <a:xfrm>
            <a:off x="6076410" y="5737132"/>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55" name="!!o2c">
            <a:extLst>
              <a:ext uri="{FF2B5EF4-FFF2-40B4-BE49-F238E27FC236}">
                <a16:creationId xmlns:a16="http://schemas.microsoft.com/office/drawing/2014/main" id="{25117B70-0FC6-4C2D-91BD-44B574FE73BA}"/>
              </a:ext>
            </a:extLst>
          </p:cNvPr>
          <p:cNvSpPr/>
          <p:nvPr/>
        </p:nvSpPr>
        <p:spPr>
          <a:xfrm>
            <a:off x="7085733" y="5620406"/>
            <a:ext cx="1029568" cy="10363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2c">
            <a:extLst>
              <a:ext uri="{FF2B5EF4-FFF2-40B4-BE49-F238E27FC236}">
                <a16:creationId xmlns:a16="http://schemas.microsoft.com/office/drawing/2014/main" id="{F4982626-B297-4298-81A0-46C7C0A1CACB}"/>
              </a:ext>
            </a:extLst>
          </p:cNvPr>
          <p:cNvSpPr txBox="1"/>
          <p:nvPr/>
        </p:nvSpPr>
        <p:spPr>
          <a:xfrm>
            <a:off x="7251844" y="5719691"/>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â</a:t>
            </a:r>
          </a:p>
        </p:txBody>
      </p:sp>
      <p:sp>
        <p:nvSpPr>
          <p:cNvPr id="57" name="!!o2c">
            <a:extLst>
              <a:ext uri="{FF2B5EF4-FFF2-40B4-BE49-F238E27FC236}">
                <a16:creationId xmlns:a16="http://schemas.microsoft.com/office/drawing/2014/main" id="{25117B70-0FC6-4C2D-91BD-44B574FE73BA}"/>
              </a:ext>
            </a:extLst>
          </p:cNvPr>
          <p:cNvSpPr/>
          <p:nvPr/>
        </p:nvSpPr>
        <p:spPr>
          <a:xfrm>
            <a:off x="8256676" y="5624642"/>
            <a:ext cx="1031062" cy="103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8432907" y="5741850"/>
            <a:ext cx="696676" cy="832203"/>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m</a:t>
            </a:r>
          </a:p>
        </p:txBody>
      </p:sp>
      <p:sp>
        <p:nvSpPr>
          <p:cNvPr id="59" name="!!o2c">
            <a:extLst>
              <a:ext uri="{FF2B5EF4-FFF2-40B4-BE49-F238E27FC236}">
                <a16:creationId xmlns:a16="http://schemas.microsoft.com/office/drawing/2014/main" id="{25117B70-0FC6-4C2D-91BD-44B574FE73BA}"/>
              </a:ext>
            </a:extLst>
          </p:cNvPr>
          <p:cNvSpPr/>
          <p:nvPr/>
        </p:nvSpPr>
        <p:spPr>
          <a:xfrm>
            <a:off x="3616301" y="562770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2c">
            <a:extLst>
              <a:ext uri="{FF2B5EF4-FFF2-40B4-BE49-F238E27FC236}">
                <a16:creationId xmlns:a16="http://schemas.microsoft.com/office/drawing/2014/main" id="{F4982626-B297-4298-81A0-46C7C0A1CACB}"/>
              </a:ext>
            </a:extLst>
          </p:cNvPr>
          <p:cNvSpPr txBox="1"/>
          <p:nvPr/>
        </p:nvSpPr>
        <p:spPr>
          <a:xfrm>
            <a:off x="3777672" y="575116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ó</a:t>
            </a:r>
          </a:p>
        </p:txBody>
      </p:sp>
      <p:sp>
        <p:nvSpPr>
          <p:cNvPr id="76" name="!!o2c">
            <a:extLst>
              <a:ext uri="{FF2B5EF4-FFF2-40B4-BE49-F238E27FC236}">
                <a16:creationId xmlns:a16="http://schemas.microsoft.com/office/drawing/2014/main" id="{25117B70-0FC6-4C2D-91BD-44B574FE73BA}"/>
              </a:ext>
            </a:extLst>
          </p:cNvPr>
          <p:cNvSpPr/>
          <p:nvPr/>
        </p:nvSpPr>
        <p:spPr>
          <a:xfrm>
            <a:off x="2459848" y="562844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7" name="!!2c">
            <a:extLst>
              <a:ext uri="{FF2B5EF4-FFF2-40B4-BE49-F238E27FC236}">
                <a16:creationId xmlns:a16="http://schemas.microsoft.com/office/drawing/2014/main" id="{F4982626-B297-4298-81A0-46C7C0A1CACB}"/>
              </a:ext>
            </a:extLst>
          </p:cNvPr>
          <p:cNvSpPr txBox="1"/>
          <p:nvPr/>
        </p:nvSpPr>
        <p:spPr>
          <a:xfrm>
            <a:off x="2607051" y="5745174"/>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pic>
        <p:nvPicPr>
          <p:cNvPr id="4098" name="Picture 2" descr="Hình ảnh Sóng âm Thanh Sóng âm Thanh Vector PNG , Sóng âm, Biểu Tượng, Biên  độ PNG và Vector với nền trong suốt để tải xuống miễn phí"/>
          <p:cNvPicPr>
            <a:picLocks noChangeAspect="1" noChangeArrowheads="1"/>
          </p:cNvPicPr>
          <p:nvPr/>
        </p:nvPicPr>
        <p:blipFill rotWithShape="1">
          <a:blip r:embed="rId18">
            <a:extLst>
              <a:ext uri="{28A0092B-C50C-407E-A947-70E740481C1C}">
                <a14:useLocalDpi xmlns:a14="http://schemas.microsoft.com/office/drawing/2010/main" val="0"/>
              </a:ext>
            </a:extLst>
          </a:blip>
          <a:srcRect l="6193" t="24081" r="5440" b="23419"/>
          <a:stretch/>
        </p:blipFill>
        <p:spPr bwMode="auto">
          <a:xfrm>
            <a:off x="2712304" y="2904296"/>
            <a:ext cx="6728212" cy="122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6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Effect transition="in" filter="fade">
                                      <p:cBhvr>
                                        <p:cTn id="20"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7"/>
                                        </p:tgtEl>
                                      </p:cBhvr>
                                    </p:animEffect>
                                    <p:animScale>
                                      <p:cBhvr>
                                        <p:cTn id="23"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p:cTn id="109" dur="500" fill="hold"/>
                                        <p:tgtEl>
                                          <p:spTgt spid="60"/>
                                        </p:tgtEl>
                                        <p:attrNameLst>
                                          <p:attrName>ppt_w</p:attrName>
                                        </p:attrNameLst>
                                      </p:cBhvr>
                                      <p:tavLst>
                                        <p:tav tm="0">
                                          <p:val>
                                            <p:fltVal val="0"/>
                                          </p:val>
                                        </p:tav>
                                        <p:tav tm="100000">
                                          <p:val>
                                            <p:strVal val="#ppt_w"/>
                                          </p:val>
                                        </p:tav>
                                      </p:tavLst>
                                    </p:anim>
                                    <p:anim calcmode="lin" valueType="num">
                                      <p:cBhvr>
                                        <p:cTn id="110" dur="500" fill="hold"/>
                                        <p:tgtEl>
                                          <p:spTgt spid="60"/>
                                        </p:tgtEl>
                                        <p:attrNameLst>
                                          <p:attrName>ppt_h</p:attrName>
                                        </p:attrNameLst>
                                      </p:cBhvr>
                                      <p:tavLst>
                                        <p:tav tm="0">
                                          <p:val>
                                            <p:fltVal val="0"/>
                                          </p:val>
                                        </p:tav>
                                        <p:tav tm="100000">
                                          <p:val>
                                            <p:strVal val="#ppt_h"/>
                                          </p:val>
                                        </p:tav>
                                      </p:tavLst>
                                    </p:anim>
                                    <p:animEffect transition="in" filter="fade">
                                      <p:cBhvr>
                                        <p:cTn id="111" dur="500"/>
                                        <p:tgtEl>
                                          <p:spTgt spid="60"/>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0"/>
                                        </p:tgtEl>
                                      </p:cBhvr>
                                    </p:animEffect>
                                    <p:animScale>
                                      <p:cBhvr>
                                        <p:cTn id="114"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115" restart="whenNotActive" fill="hold" evtFilter="cancelBubble" nodeType="interactiveSeq">
                <p:stCondLst>
                  <p:cond evt="onClick" delay="0">
                    <p:tgtEl>
                      <p:spTgt spid="7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42" grpId="0"/>
      <p:bldP spid="42" grpId="1"/>
      <p:bldP spid="67" grpId="0"/>
      <p:bldP spid="67" grpId="1"/>
      <p:bldP spid="56" grpId="0"/>
      <p:bldP spid="56" grpId="1"/>
      <p:bldP spid="58" grpId="0"/>
      <p:bldP spid="58" grpId="1"/>
      <p:bldP spid="60" grpId="0"/>
      <p:bldP spid="60" grpId="1"/>
      <p:bldP spid="77" grpId="0"/>
      <p:bldP spid="77" grpId="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1010</TotalTime>
  <Words>625</Words>
  <PresentationFormat>Màn hình rộng</PresentationFormat>
  <Paragraphs>162</Paragraphs>
  <Slides>15</Slides>
  <Notes>7</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15</vt:i4>
      </vt:variant>
    </vt:vector>
  </HeadingPairs>
  <TitlesOfParts>
    <vt:vector size="27" baseType="lpstr">
      <vt:lpstr>Times New Roman</vt:lpstr>
      <vt:lpstr>Quicksand Bold</vt:lpstr>
      <vt:lpstr>Paytone One</vt:lpstr>
      <vt:lpstr>Averta Std ExtraBold</vt:lpstr>
      <vt:lpstr>Calibri</vt:lpstr>
      <vt:lpstr>A2.Jovis-WorkSansRegular-San</vt:lpstr>
      <vt:lpstr>Mongolian Baiti</vt:lpstr>
      <vt:lpstr>A3.Jovis-BebasNeueBold-San</vt:lpstr>
      <vt:lpstr>Arial</vt:lpstr>
      <vt:lpstr>Calibri Light</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2022-04-10T22:53:45Z</dcterms:created>
  <dcterms:modified xsi:type="dcterms:W3CDTF">2023-09-16T12:51:11Z</dcterms:modified>
</cp:coreProperties>
</file>