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8"/>
  </p:notesMasterIdLst>
  <p:sldIdLst>
    <p:sldId id="337" r:id="rId3"/>
    <p:sldId id="338" r:id="rId4"/>
    <p:sldId id="330" r:id="rId5"/>
    <p:sldId id="345" r:id="rId6"/>
    <p:sldId id="339" r:id="rId7"/>
    <p:sldId id="346" r:id="rId8"/>
    <p:sldId id="341" r:id="rId9"/>
    <p:sldId id="347" r:id="rId10"/>
    <p:sldId id="348" r:id="rId11"/>
    <p:sldId id="342" r:id="rId12"/>
    <p:sldId id="349" r:id="rId13"/>
    <p:sldId id="350" r:id="rId14"/>
    <p:sldId id="351" r:id="rId15"/>
    <p:sldId id="343" r:id="rId16"/>
    <p:sldId id="425" r:id="rId17"/>
  </p:sldIdLst>
  <p:sldSz cx="12195175"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0000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31" autoAdjust="0"/>
    <p:restoredTop sz="94660"/>
  </p:normalViewPr>
  <p:slideViewPr>
    <p:cSldViewPr showGuides="1">
      <p:cViewPr varScale="1">
        <p:scale>
          <a:sx n="66" d="100"/>
          <a:sy n="66" d="100"/>
        </p:scale>
        <p:origin x="750" y="66"/>
      </p:cViewPr>
      <p:guideLst>
        <p:guide orient="horz"/>
        <p:guide pos="7681"/>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6139A-A79B-4645-92A0-09FBA3C9B72F}" type="datetimeFigureOut">
              <a:rPr lang="zh-CN" altLang="en-US" smtClean="0"/>
              <a:t>2023/9/16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06AC1-A2C3-49E6-95F4-01B67F45C1C1}" type="slidenum">
              <a:rPr lang="zh-CN" altLang="en-US" smtClean="0"/>
              <a:t>‹#›</a:t>
            </a:fld>
            <a:endParaRPr lang="zh-CN" altLang="en-US"/>
          </a:p>
        </p:txBody>
      </p:sp>
    </p:spTree>
    <p:extLst>
      <p:ext uri="{BB962C8B-B14F-4D97-AF65-F5344CB8AC3E}">
        <p14:creationId xmlns:p14="http://schemas.microsoft.com/office/powerpoint/2010/main" val="428203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1</a:t>
            </a:fld>
            <a:endParaRPr lang="zh-CN" altLang="en-US"/>
          </a:p>
        </p:txBody>
      </p:sp>
    </p:spTree>
    <p:extLst>
      <p:ext uri="{BB962C8B-B14F-4D97-AF65-F5344CB8AC3E}">
        <p14:creationId xmlns:p14="http://schemas.microsoft.com/office/powerpoint/2010/main" val="1111899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10</a:t>
            </a:fld>
            <a:endParaRPr lang="zh-CN" altLang="en-US"/>
          </a:p>
        </p:txBody>
      </p:sp>
    </p:spTree>
    <p:extLst>
      <p:ext uri="{BB962C8B-B14F-4D97-AF65-F5344CB8AC3E}">
        <p14:creationId xmlns:p14="http://schemas.microsoft.com/office/powerpoint/2010/main" val="407526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11</a:t>
            </a:fld>
            <a:endParaRPr lang="zh-CN" altLang="en-US"/>
          </a:p>
        </p:txBody>
      </p:sp>
    </p:spTree>
    <p:extLst>
      <p:ext uri="{BB962C8B-B14F-4D97-AF65-F5344CB8AC3E}">
        <p14:creationId xmlns:p14="http://schemas.microsoft.com/office/powerpoint/2010/main" val="300181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0018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13</a:t>
            </a:fld>
            <a:endParaRPr lang="zh-CN" altLang="en-US"/>
          </a:p>
        </p:txBody>
      </p:sp>
    </p:spTree>
    <p:extLst>
      <p:ext uri="{BB962C8B-B14F-4D97-AF65-F5344CB8AC3E}">
        <p14:creationId xmlns:p14="http://schemas.microsoft.com/office/powerpoint/2010/main" val="357475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14</a:t>
            </a:fld>
            <a:endParaRPr lang="zh-CN" altLang="en-US"/>
          </a:p>
        </p:txBody>
      </p:sp>
    </p:spTree>
    <p:extLst>
      <p:ext uri="{BB962C8B-B14F-4D97-AF65-F5344CB8AC3E}">
        <p14:creationId xmlns:p14="http://schemas.microsoft.com/office/powerpoint/2010/main" val="206890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a:t>
            </a:fld>
            <a:endParaRPr lang="zh-CN" altLang="en-US"/>
          </a:p>
        </p:txBody>
      </p:sp>
    </p:spTree>
    <p:extLst>
      <p:ext uri="{BB962C8B-B14F-4D97-AF65-F5344CB8AC3E}">
        <p14:creationId xmlns:p14="http://schemas.microsoft.com/office/powerpoint/2010/main" val="143603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3</a:t>
            </a:fld>
            <a:endParaRPr lang="zh-CN" altLang="en-US"/>
          </a:p>
        </p:txBody>
      </p:sp>
    </p:spTree>
    <p:extLst>
      <p:ext uri="{BB962C8B-B14F-4D97-AF65-F5344CB8AC3E}">
        <p14:creationId xmlns:p14="http://schemas.microsoft.com/office/powerpoint/2010/main" val="30018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4</a:t>
            </a:fld>
            <a:endParaRPr lang="zh-CN" altLang="en-US"/>
          </a:p>
        </p:txBody>
      </p:sp>
    </p:spTree>
    <p:extLst>
      <p:ext uri="{BB962C8B-B14F-4D97-AF65-F5344CB8AC3E}">
        <p14:creationId xmlns:p14="http://schemas.microsoft.com/office/powerpoint/2010/main" val="30018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5</a:t>
            </a:fld>
            <a:endParaRPr lang="zh-CN" altLang="en-US"/>
          </a:p>
        </p:txBody>
      </p:sp>
    </p:spTree>
    <p:extLst>
      <p:ext uri="{BB962C8B-B14F-4D97-AF65-F5344CB8AC3E}">
        <p14:creationId xmlns:p14="http://schemas.microsoft.com/office/powerpoint/2010/main" val="392022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6</a:t>
            </a:fld>
            <a:endParaRPr lang="zh-CN" altLang="en-US"/>
          </a:p>
        </p:txBody>
      </p:sp>
    </p:spTree>
    <p:extLst>
      <p:ext uri="{BB962C8B-B14F-4D97-AF65-F5344CB8AC3E}">
        <p14:creationId xmlns:p14="http://schemas.microsoft.com/office/powerpoint/2010/main" val="300181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7</a:t>
            </a:fld>
            <a:endParaRPr lang="zh-CN" altLang="en-US"/>
          </a:p>
        </p:txBody>
      </p:sp>
    </p:spTree>
    <p:extLst>
      <p:ext uri="{BB962C8B-B14F-4D97-AF65-F5344CB8AC3E}">
        <p14:creationId xmlns:p14="http://schemas.microsoft.com/office/powerpoint/2010/main" val="287106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8</a:t>
            </a:fld>
            <a:endParaRPr lang="zh-CN" altLang="en-US"/>
          </a:p>
        </p:txBody>
      </p:sp>
    </p:spTree>
    <p:extLst>
      <p:ext uri="{BB962C8B-B14F-4D97-AF65-F5344CB8AC3E}">
        <p14:creationId xmlns:p14="http://schemas.microsoft.com/office/powerpoint/2010/main" val="30018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9</a:t>
            </a:fld>
            <a:endParaRPr lang="zh-CN" altLang="en-US"/>
          </a:p>
        </p:txBody>
      </p:sp>
    </p:spTree>
    <p:extLst>
      <p:ext uri="{BB962C8B-B14F-4D97-AF65-F5344CB8AC3E}">
        <p14:creationId xmlns:p14="http://schemas.microsoft.com/office/powerpoint/2010/main" val="300181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79317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7866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558135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0"/>
            <a:ext cx="12195175"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userDrawn="1"/>
        </p:nvSpPr>
        <p:spPr>
          <a:xfrm>
            <a:off x="0" y="3349128"/>
            <a:ext cx="12195175"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9033" y="3676179"/>
            <a:ext cx="1368323"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31309" y="2907954"/>
            <a:ext cx="2435910" cy="1457061"/>
          </a:xfrm>
          <a:prstGeom prst="rect">
            <a:avLst/>
          </a:prstGeom>
        </p:spPr>
      </p:pic>
      <p:sp>
        <p:nvSpPr>
          <p:cNvPr id="10" name="矩形 9"/>
          <p:cNvSpPr/>
          <p:nvPr userDrawn="1"/>
        </p:nvSpPr>
        <p:spPr>
          <a:xfrm>
            <a:off x="0" y="5654752"/>
            <a:ext cx="12195175"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userDrawn="1"/>
        </p:nvSpPr>
        <p:spPr>
          <a:xfrm>
            <a:off x="0" y="5372100"/>
            <a:ext cx="12195175"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3196" y="220338"/>
            <a:ext cx="7727919"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85" y="5654754"/>
            <a:ext cx="3728623"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2488" y="5654753"/>
            <a:ext cx="3728623"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201" y="448795"/>
            <a:ext cx="2666624"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2051" y="5377065"/>
            <a:ext cx="1977604"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6514" y="4648050"/>
            <a:ext cx="933043"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989" y="4523516"/>
            <a:ext cx="1534222"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2023/9/16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1451055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397" y="1122363"/>
            <a:ext cx="9146381"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397" y="3602038"/>
            <a:ext cx="914638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62989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507529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2068" y="1709740"/>
            <a:ext cx="10518338"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2068" y="4589465"/>
            <a:ext cx="10518338"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21817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418" y="1825625"/>
            <a:ext cx="5182949"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3808" y="1825625"/>
            <a:ext cx="5182949"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42132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40007" y="365127"/>
            <a:ext cx="10518338"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40008" y="1681163"/>
            <a:ext cx="515913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40008" y="2505075"/>
            <a:ext cx="515913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3808" y="1681163"/>
            <a:ext cx="518453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3808" y="2505075"/>
            <a:ext cx="518453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150513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023502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02077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70942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40007" y="457200"/>
            <a:ext cx="3933261"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4538" y="987427"/>
            <a:ext cx="6173807"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40007" y="2057400"/>
            <a:ext cx="393326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568358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40007" y="457200"/>
            <a:ext cx="3933261"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4538" y="987427"/>
            <a:ext cx="6173807"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40007" y="2057400"/>
            <a:ext cx="393326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363934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337576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7173" y="365125"/>
            <a:ext cx="2629585"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419" y="365125"/>
            <a:ext cx="7736314"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79126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921" y="6225655"/>
            <a:ext cx="412706"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475" y="6225655"/>
            <a:ext cx="412706"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937" y="6225655"/>
            <a:ext cx="407320"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4287" y="6225655"/>
            <a:ext cx="403952"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275" y="6225655"/>
            <a:ext cx="409339"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80237" y="6225655"/>
            <a:ext cx="412706"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2978" y="6225655"/>
            <a:ext cx="412706"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4694" y="6225655"/>
            <a:ext cx="407320"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9226" y="6225655"/>
            <a:ext cx="403952"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3724" y="6225655"/>
            <a:ext cx="409339"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5670" y="6225655"/>
            <a:ext cx="403952"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8007" y="6225656"/>
            <a:ext cx="412706"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5561" y="6225656"/>
            <a:ext cx="412706"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5323" y="6225657"/>
            <a:ext cx="412706"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8064" y="6225656"/>
            <a:ext cx="412706"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9780" y="6225656"/>
            <a:ext cx="407320"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4312" y="6225656"/>
            <a:ext cx="403952"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70506" y="6225656"/>
            <a:ext cx="409339"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7596" y="6225656"/>
            <a:ext cx="412706"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7918" y="6225656"/>
            <a:ext cx="407320"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2450" y="6225656"/>
            <a:ext cx="403952"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949"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7" name="组合 516"/>
          <p:cNvGrpSpPr/>
          <p:nvPr userDrawn="1"/>
        </p:nvGrpSpPr>
        <p:grpSpPr>
          <a:xfrm>
            <a:off x="3792" y="921962"/>
            <a:ext cx="12187592"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5058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5228" y="6093296"/>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123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2023/9/16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0288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2023/9/16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5552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2023/9/16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62797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71758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68283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2023/9/16</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744109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419" y="365127"/>
            <a:ext cx="10518338"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418" y="6356352"/>
            <a:ext cx="2743914"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9652" y="6356352"/>
            <a:ext cx="4115872"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2843" y="6356352"/>
            <a:ext cx="274391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69457271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notesSlide" Target="../notesSlides/notesSlide1.xm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screen">
            <a:extLst>
              <a:ext uri="{28A0092B-C50C-407E-A947-70E740481C1C}">
                <a14:useLocalDpi xmlns:a14="http://schemas.microsoft.com/office/drawing/2010/main"/>
              </a:ext>
            </a:extLst>
          </a:blip>
          <a:srcRect r="1773"/>
          <a:stretch/>
        </p:blipFill>
        <p:spPr>
          <a:xfrm>
            <a:off x="1588" y="3852772"/>
            <a:ext cx="12206689" cy="3005229"/>
          </a:xfrm>
          <a:prstGeom prst="rect">
            <a:avLst/>
          </a:prstGeom>
        </p:spPr>
      </p:pic>
      <p:pic>
        <p:nvPicPr>
          <p:cNvPr id="20" name="图片 19"/>
          <p:cNvPicPr>
            <a:picLocks noChangeAspect="1"/>
          </p:cNvPicPr>
          <p:nvPr/>
        </p:nvPicPr>
        <p:blipFill rotWithShape="1">
          <a:blip r:embed="rId6" cstate="screen">
            <a:extLst>
              <a:ext uri="{28A0092B-C50C-407E-A947-70E740481C1C}">
                <a14:useLocalDpi xmlns:a14="http://schemas.microsoft.com/office/drawing/2010/main"/>
              </a:ext>
            </a:extLst>
          </a:blip>
          <a:srcRect l="1020" b="5828"/>
          <a:stretch/>
        </p:blipFill>
        <p:spPr>
          <a:xfrm>
            <a:off x="1587" y="4708284"/>
            <a:ext cx="12192000" cy="2149717"/>
          </a:xfrm>
          <a:prstGeom prst="rect">
            <a:avLst/>
          </a:prstGeom>
        </p:spPr>
      </p:pic>
      <p:pic>
        <p:nvPicPr>
          <p:cNvPr id="21" name="图片 2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5992" y="4077699"/>
            <a:ext cx="11939563" cy="2786931"/>
          </a:xfrm>
          <a:prstGeom prst="rect">
            <a:avLst/>
          </a:prstGeom>
        </p:spPr>
      </p:pic>
      <p:grpSp>
        <p:nvGrpSpPr>
          <p:cNvPr id="10" name="组合 9"/>
          <p:cNvGrpSpPr/>
          <p:nvPr/>
        </p:nvGrpSpPr>
        <p:grpSpPr>
          <a:xfrm>
            <a:off x="2497187" y="1744924"/>
            <a:ext cx="8372805" cy="1108012"/>
            <a:chOff x="2445744" y="1288960"/>
            <a:chExt cx="7759566" cy="1026860"/>
          </a:xfrm>
        </p:grpSpPr>
        <p:sp>
          <p:nvSpPr>
            <p:cNvPr id="11" name="文本框 10"/>
            <p:cNvSpPr txBox="1"/>
            <p:nvPr/>
          </p:nvSpPr>
          <p:spPr>
            <a:xfrm>
              <a:off x="2445744" y="1288974"/>
              <a:ext cx="7759566" cy="1026846"/>
            </a:xfrm>
            <a:prstGeom prst="rect">
              <a:avLst/>
            </a:prstGeom>
            <a:noFill/>
          </p:spPr>
          <p:txBody>
            <a:bodyPr wrap="none" rtlCol="0">
              <a:spAutoFit/>
            </a:bodyPr>
            <a:lstStyle/>
            <a:p>
              <a:r>
                <a:rPr lang="zh-CN" altLang="en-US" sz="6600" dirty="0">
                  <a:ln w="149225">
                    <a:solidFill>
                      <a:srgbClr val="6C320A"/>
                    </a:solidFill>
                  </a:ln>
                  <a:solidFill>
                    <a:srgbClr val="6C320A"/>
                  </a:solidFill>
                  <a:latin typeface="华文琥珀" panose="02010800040101010101" pitchFamily="2" charset="-122"/>
                  <a:ea typeface="华文琥珀" panose="02010800040101010101" pitchFamily="2" charset="-122"/>
                  <a:cs typeface="+mn-ea"/>
                  <a:sym typeface="+mn-lt"/>
                </a:rPr>
                <a:t>幼儿园家长会</a:t>
              </a:r>
              <a:r>
                <a:rPr lang="en-US" altLang="zh-CN" sz="6600" dirty="0">
                  <a:ln w="149225">
                    <a:solidFill>
                      <a:srgbClr val="6C320A"/>
                    </a:solidFill>
                  </a:ln>
                  <a:solidFill>
                    <a:srgbClr val="6C320A"/>
                  </a:solidFill>
                  <a:latin typeface="华文琥珀" panose="02010800040101010101" pitchFamily="2" charset="-122"/>
                  <a:ea typeface="华文琥珀" panose="02010800040101010101" pitchFamily="2" charset="-122"/>
                  <a:cs typeface="+mn-ea"/>
                  <a:sym typeface="+mn-lt"/>
                </a:rPr>
                <a:t>PPT</a:t>
              </a:r>
              <a:r>
                <a:rPr lang="zh-CN" altLang="en-US" sz="6600" dirty="0">
                  <a:ln w="149225">
                    <a:solidFill>
                      <a:srgbClr val="6C320A"/>
                    </a:solidFill>
                  </a:ln>
                  <a:solidFill>
                    <a:srgbClr val="6C320A"/>
                  </a:solidFill>
                  <a:latin typeface="华文琥珀" panose="02010800040101010101" pitchFamily="2" charset="-122"/>
                  <a:ea typeface="华文琥珀" panose="02010800040101010101" pitchFamily="2" charset="-122"/>
                  <a:cs typeface="+mn-ea"/>
                  <a:sym typeface="+mn-lt"/>
                </a:rPr>
                <a:t>课件</a:t>
              </a:r>
            </a:p>
          </p:txBody>
        </p:sp>
        <p:sp>
          <p:nvSpPr>
            <p:cNvPr id="12" name="文本框 11"/>
            <p:cNvSpPr txBox="1"/>
            <p:nvPr/>
          </p:nvSpPr>
          <p:spPr>
            <a:xfrm>
              <a:off x="2445744" y="1288967"/>
              <a:ext cx="7759566" cy="1026845"/>
            </a:xfrm>
            <a:prstGeom prst="rect">
              <a:avLst/>
            </a:prstGeom>
            <a:noFill/>
          </p:spPr>
          <p:txBody>
            <a:bodyPr wrap="none" rtlCol="0">
              <a:spAutoFit/>
            </a:bodyPr>
            <a:lstStyle/>
            <a:p>
              <a:r>
                <a:rPr lang="zh-CN" altLang="en-US" sz="6600" dirty="0">
                  <a:ln w="63500">
                    <a:solidFill>
                      <a:srgbClr val="C46725"/>
                    </a:solidFill>
                  </a:ln>
                  <a:solidFill>
                    <a:srgbClr val="C46725"/>
                  </a:solidFill>
                  <a:latin typeface="华文琥珀" panose="02010800040101010101" pitchFamily="2" charset="-122"/>
                  <a:ea typeface="华文琥珀" panose="02010800040101010101" pitchFamily="2" charset="-122"/>
                  <a:cs typeface="+mn-ea"/>
                  <a:sym typeface="+mn-lt"/>
                </a:rPr>
                <a:t>幼儿园家长会</a:t>
              </a:r>
              <a:r>
                <a:rPr lang="en-US" altLang="zh-CN" sz="6600" dirty="0">
                  <a:ln w="63500">
                    <a:solidFill>
                      <a:srgbClr val="C46725"/>
                    </a:solidFill>
                  </a:ln>
                  <a:solidFill>
                    <a:srgbClr val="C46725"/>
                  </a:solidFill>
                  <a:latin typeface="华文琥珀" panose="02010800040101010101" pitchFamily="2" charset="-122"/>
                  <a:ea typeface="华文琥珀" panose="02010800040101010101" pitchFamily="2" charset="-122"/>
                  <a:cs typeface="+mn-ea"/>
                  <a:sym typeface="+mn-lt"/>
                </a:rPr>
                <a:t>PPT</a:t>
              </a:r>
              <a:r>
                <a:rPr lang="zh-CN" altLang="en-US" sz="6600" dirty="0">
                  <a:ln w="63500">
                    <a:solidFill>
                      <a:srgbClr val="C46725"/>
                    </a:solidFill>
                  </a:ln>
                  <a:solidFill>
                    <a:srgbClr val="C46725"/>
                  </a:solidFill>
                  <a:latin typeface="华文琥珀" panose="02010800040101010101" pitchFamily="2" charset="-122"/>
                  <a:ea typeface="华文琥珀" panose="02010800040101010101" pitchFamily="2" charset="-122"/>
                  <a:cs typeface="+mn-ea"/>
                  <a:sym typeface="+mn-lt"/>
                </a:rPr>
                <a:t>课件</a:t>
              </a:r>
            </a:p>
          </p:txBody>
        </p:sp>
        <p:sp>
          <p:nvSpPr>
            <p:cNvPr id="13" name="文本框 12"/>
            <p:cNvSpPr txBox="1"/>
            <p:nvPr/>
          </p:nvSpPr>
          <p:spPr>
            <a:xfrm>
              <a:off x="2445744" y="1288960"/>
              <a:ext cx="7759566" cy="1026845"/>
            </a:xfrm>
            <a:prstGeom prst="rect">
              <a:avLst/>
            </a:prstGeom>
            <a:noFill/>
          </p:spPr>
          <p:txBody>
            <a:bodyPr wrap="none" rtlCol="0">
              <a:spAutoFit/>
            </a:bodyPr>
            <a:lstStyle/>
            <a:p>
              <a:r>
                <a:rPr lang="zh-CN" altLang="en-US" sz="6600" dirty="0">
                  <a:ln w="19050">
                    <a:solidFill>
                      <a:srgbClr val="F6BD39"/>
                    </a:solidFill>
                  </a:ln>
                  <a:solidFill>
                    <a:srgbClr val="F6BD39"/>
                  </a:solidFill>
                  <a:latin typeface="华文琥珀" panose="02010800040101010101" pitchFamily="2" charset="-122"/>
                  <a:ea typeface="华文琥珀" panose="02010800040101010101" pitchFamily="2" charset="-122"/>
                  <a:cs typeface="+mn-ea"/>
                  <a:sym typeface="+mn-lt"/>
                </a:rPr>
                <a:t>幼儿园家长会</a:t>
              </a:r>
              <a:r>
                <a:rPr lang="en-US" altLang="zh-CN" sz="6600" dirty="0">
                  <a:ln w="19050">
                    <a:solidFill>
                      <a:srgbClr val="F6BD39"/>
                    </a:solidFill>
                  </a:ln>
                  <a:solidFill>
                    <a:srgbClr val="F6BD39"/>
                  </a:solidFill>
                  <a:latin typeface="华文琥珀" panose="02010800040101010101" pitchFamily="2" charset="-122"/>
                  <a:ea typeface="华文琥珀" panose="02010800040101010101" pitchFamily="2" charset="-122"/>
                  <a:cs typeface="+mn-ea"/>
                  <a:sym typeface="+mn-lt"/>
                </a:rPr>
                <a:t>PPT</a:t>
              </a:r>
              <a:r>
                <a:rPr lang="zh-CN" altLang="en-US" sz="6600" dirty="0">
                  <a:ln w="19050">
                    <a:solidFill>
                      <a:srgbClr val="F6BD39"/>
                    </a:solidFill>
                  </a:ln>
                  <a:solidFill>
                    <a:srgbClr val="F6BD39"/>
                  </a:solidFill>
                  <a:latin typeface="华文琥珀" panose="02010800040101010101" pitchFamily="2" charset="-122"/>
                  <a:ea typeface="华文琥珀" panose="02010800040101010101" pitchFamily="2" charset="-122"/>
                  <a:cs typeface="+mn-ea"/>
                  <a:sym typeface="+mn-lt"/>
                </a:rPr>
                <a:t>课件</a:t>
              </a:r>
            </a:p>
          </p:txBody>
        </p:sp>
      </p:grpSp>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248" y="2844768"/>
            <a:ext cx="810620" cy="957173"/>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119094" y="294641"/>
            <a:ext cx="1525407" cy="2730479"/>
          </a:xfrm>
          <a:prstGeom prst="rect">
            <a:avLst/>
          </a:prstGeom>
        </p:spPr>
      </p:pic>
      <p:pic>
        <p:nvPicPr>
          <p:cNvPr id="17" name="7 Princess-甜蜜的爱">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780212" y="-1787211"/>
            <a:ext cx="812800" cy="812800"/>
          </a:xfrm>
          <a:prstGeom prst="rect">
            <a:avLst/>
          </a:prstGeom>
        </p:spPr>
      </p:pic>
      <p:sp>
        <p:nvSpPr>
          <p:cNvPr id="14" name="TextBox 12"/>
          <p:cNvSpPr txBox="1"/>
          <p:nvPr/>
        </p:nvSpPr>
        <p:spPr>
          <a:xfrm>
            <a:off x="1417066" y="3077111"/>
            <a:ext cx="9985109" cy="492485"/>
          </a:xfrm>
          <a:prstGeom prst="rect">
            <a:avLst/>
          </a:prstGeom>
          <a:noFill/>
        </p:spPr>
        <p:txBody>
          <a:bodyPr wrap="square" lIns="121963" tIns="60981" rIns="121963" bIns="60981"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itchFamily="34" charset="0"/>
                <a:ea typeface="微软雅黑" pitchFamily="34" charset="-122"/>
                <a:cs typeface="Arial" pitchFamily="34" charset="0"/>
              </a:defRPr>
            </a:lvl1pPr>
          </a:lstStyle>
          <a:p>
            <a:r>
              <a:rPr lang="zh-CN" altLang="en-US" sz="2400" b="0" spc="600" dirty="0">
                <a:solidFill>
                  <a:schemeClr val="tx1">
                    <a:lumMod val="50000"/>
                    <a:lumOff val="50000"/>
                  </a:schemeClr>
                </a:solidFill>
                <a:latin typeface="微软雅黑" panose="020B0503020204020204" pitchFamily="34" charset="-122"/>
              </a:rPr>
              <a:t>动态清新卡通</a:t>
            </a:r>
            <a:r>
              <a:rPr lang="en-US" altLang="zh-CN" sz="2400" b="0" spc="600" dirty="0">
                <a:solidFill>
                  <a:schemeClr val="tx1">
                    <a:lumMod val="50000"/>
                    <a:lumOff val="50000"/>
                  </a:schemeClr>
                </a:solidFill>
                <a:latin typeface="微软雅黑" panose="020B0503020204020204" pitchFamily="34" charset="-122"/>
              </a:rPr>
              <a:t>PPT</a:t>
            </a:r>
            <a:r>
              <a:rPr lang="zh-CN" altLang="en-US" sz="2400" b="0" spc="600" dirty="0">
                <a:solidFill>
                  <a:schemeClr val="tx1">
                    <a:lumMod val="50000"/>
                    <a:lumOff val="50000"/>
                  </a:schemeClr>
                </a:solidFill>
                <a:latin typeface="微软雅黑" panose="020B0503020204020204" pitchFamily="34" charset="-122"/>
              </a:rPr>
              <a:t>模板</a:t>
            </a:r>
          </a:p>
        </p:txBody>
      </p:sp>
    </p:spTree>
    <p:extLst>
      <p:ext uri="{BB962C8B-B14F-4D97-AF65-F5344CB8AC3E}">
        <p14:creationId xmlns:p14="http://schemas.microsoft.com/office/powerpoint/2010/main" val="3913750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17"/>
                                        </p:tgtEl>
                                      </p:cBhvr>
                                    </p:cmd>
                                  </p:childTnLst>
                                </p:cTn>
                              </p:par>
                              <p:par>
                                <p:cTn id="7" presetID="42"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1000"/>
                                        <p:tgtEl>
                                          <p:spTgt spid="20"/>
                                        </p:tgtEl>
                                      </p:cBhvr>
                                    </p:animEffect>
                                    <p:anim calcmode="lin" valueType="num">
                                      <p:cBhvr>
                                        <p:cTn id="10" dur="1000" fill="hold"/>
                                        <p:tgtEl>
                                          <p:spTgt spid="20"/>
                                        </p:tgtEl>
                                        <p:attrNameLst>
                                          <p:attrName>ppt_x</p:attrName>
                                        </p:attrNameLst>
                                      </p:cBhvr>
                                      <p:tavLst>
                                        <p:tav tm="0">
                                          <p:val>
                                            <p:strVal val="#ppt_x"/>
                                          </p:val>
                                        </p:tav>
                                        <p:tav tm="100000">
                                          <p:val>
                                            <p:strVal val="#ppt_x"/>
                                          </p:val>
                                        </p:tav>
                                      </p:tavLst>
                                    </p:anim>
                                    <p:anim calcmode="lin" valueType="num">
                                      <p:cBhvr>
                                        <p:cTn id="11" dur="1000" fill="hold"/>
                                        <p:tgtEl>
                                          <p:spTgt spid="2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15" presetClass="entr" presetSubtype="0" fill="hold" nodeType="withEffect">
                                  <p:stCondLst>
                                    <p:cond delay="10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250" fill="hold"/>
                                        <p:tgtEl>
                                          <p:spTgt spid="10"/>
                                        </p:tgtEl>
                                        <p:attrNameLst>
                                          <p:attrName>ppt_w</p:attrName>
                                        </p:attrNameLst>
                                      </p:cBhvr>
                                      <p:tavLst>
                                        <p:tav tm="0">
                                          <p:val>
                                            <p:fltVal val="0"/>
                                          </p:val>
                                        </p:tav>
                                        <p:tav tm="100000">
                                          <p:val>
                                            <p:strVal val="#ppt_w"/>
                                          </p:val>
                                        </p:tav>
                                      </p:tavLst>
                                    </p:anim>
                                    <p:anim calcmode="lin" valueType="num">
                                      <p:cBhvr>
                                        <p:cTn id="26" dur="1250" fill="hold"/>
                                        <p:tgtEl>
                                          <p:spTgt spid="10"/>
                                        </p:tgtEl>
                                        <p:attrNameLst>
                                          <p:attrName>ppt_h</p:attrName>
                                        </p:attrNameLst>
                                      </p:cBhvr>
                                      <p:tavLst>
                                        <p:tav tm="0">
                                          <p:val>
                                            <p:fltVal val="0"/>
                                          </p:val>
                                        </p:tav>
                                        <p:tav tm="100000">
                                          <p:val>
                                            <p:strVal val="#ppt_h"/>
                                          </p:val>
                                        </p:tav>
                                      </p:tavLst>
                                    </p:anim>
                                    <p:anim calcmode="lin" valueType="num">
                                      <p:cBhvr>
                                        <p:cTn id="27" dur="1250" fill="hold"/>
                                        <p:tgtEl>
                                          <p:spTgt spid="10"/>
                                        </p:tgtEl>
                                        <p:attrNameLst>
                                          <p:attrName>ppt_x</p:attrName>
                                        </p:attrNameLst>
                                      </p:cBhvr>
                                      <p:tavLst>
                                        <p:tav tm="0" fmla="#ppt_x+(cos(-2*pi*(1-$))*-#ppt_x-sin(-2*pi*(1-$))*(1-#ppt_y))*(1-$)">
                                          <p:val>
                                            <p:fltVal val="0"/>
                                          </p:val>
                                        </p:tav>
                                        <p:tav tm="100000">
                                          <p:val>
                                            <p:fltVal val="1"/>
                                          </p:val>
                                        </p:tav>
                                      </p:tavLst>
                                    </p:anim>
                                    <p:anim calcmode="lin" valueType="num">
                                      <p:cBhvr>
                                        <p:cTn id="28" dur="1250" fill="hold"/>
                                        <p:tgtEl>
                                          <p:spTgt spid="10"/>
                                        </p:tgtEl>
                                        <p:attrNameLst>
                                          <p:attrName>ppt_y</p:attrName>
                                        </p:attrNameLst>
                                      </p:cBhvr>
                                      <p:tavLst>
                                        <p:tav tm="0" fmla="#ppt_y+(sin(-2*pi*(1-$))*-#ppt_x+cos(-2*pi*(1-$))*(1-#ppt_y))*(1-$)">
                                          <p:val>
                                            <p:fltVal val="0"/>
                                          </p:val>
                                        </p:tav>
                                        <p:tav tm="100000">
                                          <p:val>
                                            <p:fltVal val="1"/>
                                          </p:val>
                                        </p:tav>
                                      </p:tavLst>
                                    </p:anim>
                                  </p:childTnLst>
                                </p:cTn>
                              </p:par>
                              <p:par>
                                <p:cTn id="29" presetID="49" presetClass="entr" presetSubtype="0" decel="100000" fill="hold" nodeType="withEffect">
                                  <p:stCondLst>
                                    <p:cond delay="10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250" fill="hold"/>
                                        <p:tgtEl>
                                          <p:spTgt spid="10"/>
                                        </p:tgtEl>
                                        <p:attrNameLst>
                                          <p:attrName>ppt_w</p:attrName>
                                        </p:attrNameLst>
                                      </p:cBhvr>
                                      <p:tavLst>
                                        <p:tav tm="0">
                                          <p:val>
                                            <p:fltVal val="0"/>
                                          </p:val>
                                        </p:tav>
                                        <p:tav tm="100000">
                                          <p:val>
                                            <p:strVal val="#ppt_w"/>
                                          </p:val>
                                        </p:tav>
                                      </p:tavLst>
                                    </p:anim>
                                    <p:anim calcmode="lin" valueType="num">
                                      <p:cBhvr>
                                        <p:cTn id="32" dur="1250" fill="hold"/>
                                        <p:tgtEl>
                                          <p:spTgt spid="10"/>
                                        </p:tgtEl>
                                        <p:attrNameLst>
                                          <p:attrName>ppt_h</p:attrName>
                                        </p:attrNameLst>
                                      </p:cBhvr>
                                      <p:tavLst>
                                        <p:tav tm="0">
                                          <p:val>
                                            <p:fltVal val="0"/>
                                          </p:val>
                                        </p:tav>
                                        <p:tav tm="100000">
                                          <p:val>
                                            <p:strVal val="#ppt_h"/>
                                          </p:val>
                                        </p:tav>
                                      </p:tavLst>
                                    </p:anim>
                                    <p:anim calcmode="lin" valueType="num">
                                      <p:cBhvr>
                                        <p:cTn id="33" dur="1250" fill="hold"/>
                                        <p:tgtEl>
                                          <p:spTgt spid="10"/>
                                        </p:tgtEl>
                                        <p:attrNameLst>
                                          <p:attrName>style.rotation</p:attrName>
                                        </p:attrNameLst>
                                      </p:cBhvr>
                                      <p:tavLst>
                                        <p:tav tm="0">
                                          <p:val>
                                            <p:fltVal val="360"/>
                                          </p:val>
                                        </p:tav>
                                        <p:tav tm="100000">
                                          <p:val>
                                            <p:fltVal val="0"/>
                                          </p:val>
                                        </p:tav>
                                      </p:tavLst>
                                    </p:anim>
                                    <p:animEffect transition="in" filter="fade">
                                      <p:cBhvr>
                                        <p:cTn id="34" dur="1250"/>
                                        <p:tgtEl>
                                          <p:spTgt spid="10"/>
                                        </p:tgtEl>
                                      </p:cBhvr>
                                    </p:animEffect>
                                  </p:childTnLst>
                                </p:cTn>
                              </p:par>
                            </p:childTnLst>
                          </p:cTn>
                        </p:par>
                        <p:par>
                          <p:cTn id="35" fill="hold">
                            <p:stCondLst>
                              <p:cond delay="3250"/>
                            </p:stCondLst>
                            <p:childTnLst>
                              <p:par>
                                <p:cTn id="36" presetID="22" presetClass="entr" presetSubtype="4"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750"/>
                                        <p:tgtEl>
                                          <p:spTgt spid="16"/>
                                        </p:tgtEl>
                                      </p:cBhvr>
                                    </p:animEffect>
                                  </p:childTnLst>
                                </p:cTn>
                              </p:par>
                            </p:childTnLst>
                          </p:cTn>
                        </p:par>
                        <p:par>
                          <p:cTn id="39" fill="hold">
                            <p:stCondLst>
                              <p:cond delay="40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750"/>
                                        <p:tgtEl>
                                          <p:spTgt spid="15"/>
                                        </p:tgtEl>
                                      </p:cBhvr>
                                    </p:animEffect>
                                    <p:anim calcmode="lin" valueType="num">
                                      <p:cBhvr>
                                        <p:cTn id="43" dur="750" fill="hold"/>
                                        <p:tgtEl>
                                          <p:spTgt spid="15"/>
                                        </p:tgtEl>
                                        <p:attrNameLst>
                                          <p:attrName>ppt_x</p:attrName>
                                        </p:attrNameLst>
                                      </p:cBhvr>
                                      <p:tavLst>
                                        <p:tav tm="0">
                                          <p:val>
                                            <p:strVal val="#ppt_x"/>
                                          </p:val>
                                        </p:tav>
                                        <p:tav tm="100000">
                                          <p:val>
                                            <p:strVal val="#ppt_x"/>
                                          </p:val>
                                        </p:tav>
                                      </p:tavLst>
                                    </p:anim>
                                    <p:anim calcmode="lin" valueType="num">
                                      <p:cBhvr>
                                        <p:cTn id="44" dur="75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14" presetClass="entr" presetSubtype="1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9" repeatCount="indefinite" fill="hold" display="0">
                  <p:stCondLst>
                    <p:cond delay="indefinite"/>
                  </p:stCondLst>
                  <p:endCondLst>
                    <p:cond evt="onStopAudio" delay="0">
                      <p:tgtEl>
                        <p:sldTgt/>
                      </p:tgtEl>
                    </p:cond>
                  </p:endCondLst>
                </p:cTn>
                <p:tgtEl>
                  <p:spTgt spid="17"/>
                </p:tgtEl>
              </p:cMediaNode>
            </p:audio>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48609" y="3489384"/>
            <a:ext cx="1327783" cy="1254017"/>
            <a:chOff x="3426491" y="2090263"/>
            <a:chExt cx="995837" cy="940513"/>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6491" y="2090263"/>
              <a:ext cx="995837" cy="940513"/>
            </a:xfrm>
            <a:prstGeom prst="rect">
              <a:avLst/>
            </a:prstGeom>
          </p:spPr>
        </p:pic>
        <p:sp>
          <p:nvSpPr>
            <p:cNvPr id="4" name="文本框 3"/>
            <p:cNvSpPr txBox="1"/>
            <p:nvPr/>
          </p:nvSpPr>
          <p:spPr>
            <a:xfrm>
              <a:off x="3602298" y="2298909"/>
              <a:ext cx="501580" cy="500090"/>
            </a:xfrm>
            <a:prstGeom prst="rect">
              <a:avLst/>
            </a:prstGeom>
            <a:noFill/>
          </p:spPr>
          <p:txBody>
            <a:bodyPr wrap="none" rtlCol="0">
              <a:spAutoFit/>
            </a:bodyPr>
            <a:lstStyle/>
            <a:p>
              <a:r>
                <a:rPr lang="en-US" altLang="zh-CN" sz="3733" dirty="0">
                  <a:solidFill>
                    <a:srgbClr val="E13810"/>
                  </a:solidFill>
                </a:rPr>
                <a:t>04</a:t>
              </a:r>
              <a:endParaRPr lang="zh-CN" altLang="en-US" sz="3733" dirty="0">
                <a:solidFill>
                  <a:srgbClr val="E13810"/>
                </a:solidFill>
              </a:endParaRPr>
            </a:p>
          </p:txBody>
        </p:sp>
      </p:grpSp>
      <p:sp>
        <p:nvSpPr>
          <p:cNvPr id="5" name="文本框 4"/>
          <p:cNvSpPr txBox="1"/>
          <p:nvPr/>
        </p:nvSpPr>
        <p:spPr>
          <a:xfrm>
            <a:off x="5076392" y="3858948"/>
            <a:ext cx="4031337" cy="584775"/>
          </a:xfrm>
          <a:prstGeom prst="rect">
            <a:avLst/>
          </a:prstGeom>
          <a:noFill/>
        </p:spPr>
        <p:txBody>
          <a:bodyPr wrap="square" rtlCol="0">
            <a:spAutoFit/>
          </a:bodyPr>
          <a:lstStyle/>
          <a:p>
            <a:r>
              <a:rPr lang="zh-CN" altLang="en-US" sz="3200" b="1" dirty="0">
                <a:solidFill>
                  <a:srgbClr val="DC6925"/>
                </a:solidFill>
              </a:rPr>
              <a:t>点击此处添加文本</a:t>
            </a:r>
          </a:p>
        </p:txBody>
      </p:sp>
      <p:grpSp>
        <p:nvGrpSpPr>
          <p:cNvPr id="6" name="组合 5"/>
          <p:cNvGrpSpPr/>
          <p:nvPr/>
        </p:nvGrpSpPr>
        <p:grpSpPr>
          <a:xfrm>
            <a:off x="5155902" y="2508340"/>
            <a:ext cx="1555234" cy="830997"/>
            <a:chOff x="2445744" y="1288974"/>
            <a:chExt cx="1166426" cy="623248"/>
          </a:xfrm>
        </p:grpSpPr>
        <p:sp>
          <p:nvSpPr>
            <p:cNvPr id="7" name="文本框 6"/>
            <p:cNvSpPr txBox="1"/>
            <p:nvPr/>
          </p:nvSpPr>
          <p:spPr>
            <a:xfrm>
              <a:off x="2445744" y="1288974"/>
              <a:ext cx="1166426" cy="623248"/>
            </a:xfrm>
            <a:prstGeom prst="rect">
              <a:avLst/>
            </a:prstGeom>
            <a:noFill/>
          </p:spPr>
          <p:txBody>
            <a:bodyPr wrap="none" rtlCol="0">
              <a:spAutoFit/>
            </a:bodyPr>
            <a:lstStyle/>
            <a:p>
              <a:r>
                <a:rPr lang="zh-CN" altLang="en-US" sz="4800" dirty="0">
                  <a:ln w="149225">
                    <a:solidFill>
                      <a:srgbClr val="6C320A"/>
                    </a:solidFill>
                  </a:ln>
                  <a:solidFill>
                    <a:srgbClr val="6C320A"/>
                  </a:solidFill>
                  <a:cs typeface="+mn-ea"/>
                  <a:sym typeface="+mn-lt"/>
                </a:rPr>
                <a:t>目 录</a:t>
              </a:r>
            </a:p>
          </p:txBody>
        </p:sp>
        <p:sp>
          <p:nvSpPr>
            <p:cNvPr id="8" name="文本框 7"/>
            <p:cNvSpPr txBox="1"/>
            <p:nvPr/>
          </p:nvSpPr>
          <p:spPr>
            <a:xfrm>
              <a:off x="2445744" y="1288974"/>
              <a:ext cx="1166426" cy="623248"/>
            </a:xfrm>
            <a:prstGeom prst="rect">
              <a:avLst/>
            </a:prstGeom>
            <a:noFill/>
          </p:spPr>
          <p:txBody>
            <a:bodyPr wrap="none" rtlCol="0">
              <a:spAutoFit/>
            </a:bodyPr>
            <a:lstStyle/>
            <a:p>
              <a:r>
                <a:rPr lang="zh-CN" altLang="en-US" sz="4800" dirty="0">
                  <a:ln w="63500">
                    <a:solidFill>
                      <a:srgbClr val="C46725"/>
                    </a:solidFill>
                  </a:ln>
                  <a:solidFill>
                    <a:srgbClr val="C46725"/>
                  </a:solidFill>
                  <a:cs typeface="+mn-ea"/>
                  <a:sym typeface="+mn-lt"/>
                </a:rPr>
                <a:t>目 录</a:t>
              </a:r>
            </a:p>
          </p:txBody>
        </p:sp>
        <p:sp>
          <p:nvSpPr>
            <p:cNvPr id="9" name="文本框 8"/>
            <p:cNvSpPr txBox="1"/>
            <p:nvPr/>
          </p:nvSpPr>
          <p:spPr>
            <a:xfrm>
              <a:off x="2445744" y="1288974"/>
              <a:ext cx="1166426" cy="623248"/>
            </a:xfrm>
            <a:prstGeom prst="rect">
              <a:avLst/>
            </a:prstGeom>
            <a:noFill/>
          </p:spPr>
          <p:txBody>
            <a:bodyPr wrap="none" rtlCol="0">
              <a:spAutoFit/>
            </a:bodyPr>
            <a:lstStyle/>
            <a:p>
              <a:r>
                <a:rPr lang="zh-CN" altLang="en-US" sz="4800" dirty="0">
                  <a:ln w="19050">
                    <a:solidFill>
                      <a:srgbClr val="F6BD39"/>
                    </a:solidFill>
                  </a:ln>
                  <a:solidFill>
                    <a:srgbClr val="F6BD39"/>
                  </a:solidFill>
                  <a:cs typeface="+mn-ea"/>
                  <a:sym typeface="+mn-lt"/>
                </a:rPr>
                <a:t>目 录</a:t>
              </a:r>
            </a:p>
          </p:txBody>
        </p:sp>
      </p:grpSp>
    </p:spTree>
    <p:extLst>
      <p:ext uri="{BB962C8B-B14F-4D97-AF65-F5344CB8AC3E}">
        <p14:creationId xmlns:p14="http://schemas.microsoft.com/office/powerpoint/2010/main" val="218457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1000"/>
                            </p:stCondLst>
                            <p:childTnLst>
                              <p:par>
                                <p:cTn id="18" presetID="12" presetClass="entr" presetSubtype="8" fill="hold" grpId="0" nodeType="afterEffect">
                                  <p:stCondLst>
                                    <p:cond delay="0"/>
                                  </p:stCondLst>
                                  <p:iterate type="lt">
                                    <p:tmPct val="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ppt_x</p:attrName>
                                        </p:attrNameLst>
                                      </p:cBhvr>
                                      <p:tavLst>
                                        <p:tav tm="0">
                                          <p:val>
                                            <p:strVal val="#ppt_x-#ppt_w*1.125000"/>
                                          </p:val>
                                        </p:tav>
                                        <p:tav tm="100000">
                                          <p:val>
                                            <p:strVal val="#ppt_x"/>
                                          </p:val>
                                        </p:tav>
                                      </p:tavLst>
                                    </p:anim>
                                    <p:animEffect transition="in" filter="wipe(right)">
                                      <p:cBhvr>
                                        <p:cTn id="21" dur="500"/>
                                        <p:tgtEl>
                                          <p:spTgt spid="5"/>
                                        </p:tgtEl>
                                      </p:cBhvr>
                                    </p:animEffect>
                                  </p:childTnLst>
                                </p:cTn>
                              </p:par>
                            </p:childTnLst>
                          </p:cTn>
                        </p:par>
                        <p:par>
                          <p:cTn id="22" fill="hold">
                            <p:stCondLst>
                              <p:cond delay="1500"/>
                            </p:stCondLst>
                            <p:childTnLst>
                              <p:par>
                                <p:cTn id="23" presetID="34" presetClass="emph" presetSubtype="0" fill="hold" grpId="1" nodeType="afterEffect">
                                  <p:stCondLst>
                                    <p:cond delay="0"/>
                                  </p:stCondLst>
                                  <p:iterate type="lt">
                                    <p:tmPct val="10000"/>
                                  </p:iterate>
                                  <p:childTnLst>
                                    <p:animMotion origin="layout" path="M 2.77778E-6 2.59259E-6 L 2.77778E-6 -0.07222 " pathEditMode="relative" rAng="0" ptsTypes="AA">
                                      <p:cBhvr>
                                        <p:cTn id="24" dur="250" accel="50000" decel="50000" autoRev="1" fill="hold">
                                          <p:stCondLst>
                                            <p:cond delay="0"/>
                                          </p:stCondLst>
                                        </p:cTn>
                                        <p:tgtEl>
                                          <p:spTgt spid="5"/>
                                        </p:tgtEl>
                                        <p:attrNameLst>
                                          <p:attrName>ppt_x</p:attrName>
                                          <p:attrName>ppt_y</p:attrName>
                                        </p:attrNameLst>
                                      </p:cBhvr>
                                      <p:rCtr x="0" y="-3611"/>
                                    </p:animMotion>
                                    <p:animRot by="1500000">
                                      <p:cBhvr>
                                        <p:cTn id="25" dur="125" fill="hold">
                                          <p:stCondLst>
                                            <p:cond delay="0"/>
                                          </p:stCondLst>
                                        </p:cTn>
                                        <p:tgtEl>
                                          <p:spTgt spid="5"/>
                                        </p:tgtEl>
                                        <p:attrNameLst>
                                          <p:attrName>r</p:attrName>
                                        </p:attrNameLst>
                                      </p:cBhvr>
                                    </p:animRot>
                                    <p:animRot by="-1500000">
                                      <p:cBhvr>
                                        <p:cTn id="26" dur="125" fill="hold">
                                          <p:stCondLst>
                                            <p:cond delay="125"/>
                                          </p:stCondLst>
                                        </p:cTn>
                                        <p:tgtEl>
                                          <p:spTgt spid="5"/>
                                        </p:tgtEl>
                                        <p:attrNameLst>
                                          <p:attrName>r</p:attrName>
                                        </p:attrNameLst>
                                      </p:cBhvr>
                                    </p:animRot>
                                    <p:animRot by="-1500000">
                                      <p:cBhvr>
                                        <p:cTn id="27" dur="125" fill="hold">
                                          <p:stCondLst>
                                            <p:cond delay="250"/>
                                          </p:stCondLst>
                                        </p:cTn>
                                        <p:tgtEl>
                                          <p:spTgt spid="5"/>
                                        </p:tgtEl>
                                        <p:attrNameLst>
                                          <p:attrName>r</p:attrName>
                                        </p:attrNameLst>
                                      </p:cBhvr>
                                    </p:animRot>
                                    <p:animRot by="1500000">
                                      <p:cBhvr>
                                        <p:cTn id="2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7" name="Group 35"/>
          <p:cNvGrpSpPr/>
          <p:nvPr/>
        </p:nvGrpSpPr>
        <p:grpSpPr>
          <a:xfrm>
            <a:off x="1130469" y="3888793"/>
            <a:ext cx="2159753" cy="1942035"/>
            <a:chOff x="7541909" y="1631854"/>
            <a:chExt cx="4046955" cy="1942035"/>
          </a:xfrm>
        </p:grpSpPr>
        <p:sp>
          <p:nvSpPr>
            <p:cNvPr id="548" name="Rectangle 29"/>
            <p:cNvSpPr/>
            <p:nvPr/>
          </p:nvSpPr>
          <p:spPr>
            <a:xfrm>
              <a:off x="7541909" y="1631854"/>
              <a:ext cx="4046955" cy="1942035"/>
            </a:xfrm>
            <a:prstGeom prst="rect">
              <a:avLst/>
            </a:prstGeom>
            <a:noFill/>
            <a:ln w="28575" cap="flat" cmpd="sng" algn="ctr">
              <a:solidFill>
                <a:srgbClr val="00A39E"/>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49" name="Rectangle 33"/>
            <p:cNvSpPr/>
            <p:nvPr/>
          </p:nvSpPr>
          <p:spPr>
            <a:xfrm>
              <a:off x="7541909" y="1631854"/>
              <a:ext cx="4046955" cy="435299"/>
            </a:xfrm>
            <a:prstGeom prst="rect">
              <a:avLst/>
            </a:prstGeom>
            <a:solidFill>
              <a:srgbClr val="00A39E"/>
            </a:solidFill>
            <a:ln w="12700" cap="flat" cmpd="sng" algn="ctr">
              <a:noFill/>
              <a:prstDash val="solid"/>
              <a:miter lim="800000"/>
            </a:ln>
            <a:effectLst/>
          </p:spPr>
          <p:txBody>
            <a:bodyPr rtlCol="0" anchor="ctr"/>
            <a:lstStyle/>
            <a:p>
              <a:pPr algn="ctr">
                <a:defRPr/>
              </a:pPr>
              <a:r>
                <a:rPr lang="zh-CN" altLang="en-US"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请输入标题</a:t>
              </a: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50" name="Group 35"/>
          <p:cNvGrpSpPr/>
          <p:nvPr/>
        </p:nvGrpSpPr>
        <p:grpSpPr>
          <a:xfrm>
            <a:off x="8844931" y="3888792"/>
            <a:ext cx="2111086" cy="1942035"/>
            <a:chOff x="7541909" y="1631854"/>
            <a:chExt cx="4046955" cy="1942035"/>
          </a:xfrm>
        </p:grpSpPr>
        <p:sp>
          <p:nvSpPr>
            <p:cNvPr id="551" name="Rectangle 29"/>
            <p:cNvSpPr/>
            <p:nvPr/>
          </p:nvSpPr>
          <p:spPr>
            <a:xfrm>
              <a:off x="7541909" y="1631854"/>
              <a:ext cx="4046955" cy="1942035"/>
            </a:xfrm>
            <a:prstGeom prst="rect">
              <a:avLst/>
            </a:prstGeom>
            <a:noFill/>
            <a:ln w="28575" cap="flat" cmpd="sng" algn="ctr">
              <a:solidFill>
                <a:srgbClr val="0D79CA"/>
              </a:solidFill>
              <a:prstDash val="solid"/>
              <a:miter lim="800000"/>
            </a:ln>
            <a:effectLst/>
          </p:spPr>
          <p:txBody>
            <a:bodyPr rtlCol="0" anchor="ctr"/>
            <a:lstStyle/>
            <a:p>
              <a:pPr algn="ctr">
                <a:defRPr/>
              </a:pPr>
              <a:endParaRPr lang="en-GB" kern="0">
                <a:solidFill>
                  <a:prstClr val="white"/>
                </a:solidFill>
                <a:latin typeface="Arial" panose="020B0604020202020204" pitchFamily="34" charset="0"/>
                <a:cs typeface="Arial" panose="020B0604020202020204" pitchFamily="34" charset="0"/>
              </a:endParaRPr>
            </a:p>
          </p:txBody>
        </p:sp>
        <p:sp>
          <p:nvSpPr>
            <p:cNvPr id="552" name="Rectangle 33"/>
            <p:cNvSpPr/>
            <p:nvPr/>
          </p:nvSpPr>
          <p:spPr>
            <a:xfrm>
              <a:off x="7541909" y="1631854"/>
              <a:ext cx="4046955" cy="435299"/>
            </a:xfrm>
            <a:prstGeom prst="rect">
              <a:avLst/>
            </a:prstGeom>
            <a:solidFill>
              <a:srgbClr val="0D79CA"/>
            </a:solidFill>
            <a:ln w="12700" cap="flat" cmpd="sng" algn="ctr">
              <a:noFill/>
              <a:prstDash val="solid"/>
              <a:miter lim="800000"/>
            </a:ln>
            <a:effectLst/>
          </p:spPr>
          <p:txBody>
            <a:bodyPr rtlCol="0" anchor="ctr"/>
            <a:lstStyle/>
            <a:p>
              <a:pPr algn="ctr">
                <a:defRPr/>
              </a:pPr>
              <a:r>
                <a:rPr lang="zh-CN" altLang="en-US"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请输入标题</a:t>
              </a:r>
              <a:endParaRPr lang="en-GB"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53" name="矩形 552"/>
          <p:cNvSpPr/>
          <p:nvPr/>
        </p:nvSpPr>
        <p:spPr>
          <a:xfrm>
            <a:off x="898767" y="4477295"/>
            <a:ext cx="2623156" cy="1200329"/>
          </a:xfrm>
          <a:prstGeom prst="rect">
            <a:avLst/>
          </a:prstGeom>
        </p:spPr>
        <p:txBody>
          <a:bodyPr wrap="square">
            <a:spAutoFit/>
          </a:bodyPr>
          <a:lstStyle/>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zh-CN" altLang="en-US" sz="1200" kern="0" dirty="0">
              <a:solidFill>
                <a:prstClr val="black"/>
              </a:solidFill>
              <a:ea typeface="微软雅黑" panose="020B0503020204020204" pitchFamily="34" charset="-122"/>
            </a:endParaRPr>
          </a:p>
        </p:txBody>
      </p:sp>
      <p:grpSp>
        <p:nvGrpSpPr>
          <p:cNvPr id="554" name="Group 35"/>
          <p:cNvGrpSpPr/>
          <p:nvPr/>
        </p:nvGrpSpPr>
        <p:grpSpPr>
          <a:xfrm>
            <a:off x="3697198" y="3888793"/>
            <a:ext cx="2159753" cy="1942035"/>
            <a:chOff x="7541909" y="1631854"/>
            <a:chExt cx="4046955" cy="1942035"/>
          </a:xfrm>
        </p:grpSpPr>
        <p:sp>
          <p:nvSpPr>
            <p:cNvPr id="555" name="Rectangle 29"/>
            <p:cNvSpPr/>
            <p:nvPr/>
          </p:nvSpPr>
          <p:spPr>
            <a:xfrm>
              <a:off x="7541909" y="1631854"/>
              <a:ext cx="4046955" cy="1942035"/>
            </a:xfrm>
            <a:prstGeom prst="rect">
              <a:avLst/>
            </a:prstGeom>
            <a:noFill/>
            <a:ln w="28575" cap="flat" cmpd="sng" algn="ctr">
              <a:solidFill>
                <a:srgbClr val="82B732"/>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56" name="Rectangle 33"/>
            <p:cNvSpPr/>
            <p:nvPr/>
          </p:nvSpPr>
          <p:spPr>
            <a:xfrm>
              <a:off x="7541909" y="1631854"/>
              <a:ext cx="4046955" cy="435299"/>
            </a:xfrm>
            <a:prstGeom prst="rect">
              <a:avLst/>
            </a:prstGeom>
            <a:solidFill>
              <a:srgbClr val="82B732"/>
            </a:solidFill>
            <a:ln w="12700" cap="flat" cmpd="sng" algn="ctr">
              <a:noFill/>
              <a:prstDash val="solid"/>
              <a:miter lim="800000"/>
            </a:ln>
            <a:effectLst/>
          </p:spPr>
          <p:txBody>
            <a:bodyPr rtlCol="0" anchor="ctr"/>
            <a:lstStyle/>
            <a:p>
              <a:pPr algn="ctr">
                <a:defRPr/>
              </a:pPr>
              <a:r>
                <a:rPr lang="zh-CN" altLang="en-US"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请输入标题</a:t>
              </a: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57" name="矩形 556"/>
          <p:cNvSpPr/>
          <p:nvPr/>
        </p:nvSpPr>
        <p:spPr>
          <a:xfrm>
            <a:off x="3465496" y="4477295"/>
            <a:ext cx="2623156" cy="1200329"/>
          </a:xfrm>
          <a:prstGeom prst="rect">
            <a:avLst/>
          </a:prstGeom>
        </p:spPr>
        <p:txBody>
          <a:bodyPr wrap="square">
            <a:spAutoFit/>
          </a:bodyPr>
          <a:lstStyle/>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zh-CN" altLang="en-US" sz="1200" kern="0" dirty="0">
              <a:solidFill>
                <a:prstClr val="black"/>
              </a:solidFill>
              <a:ea typeface="微软雅黑" panose="020B0503020204020204" pitchFamily="34" charset="-122"/>
            </a:endParaRPr>
          </a:p>
        </p:txBody>
      </p:sp>
      <p:grpSp>
        <p:nvGrpSpPr>
          <p:cNvPr id="558" name="Group 35"/>
          <p:cNvGrpSpPr/>
          <p:nvPr/>
        </p:nvGrpSpPr>
        <p:grpSpPr>
          <a:xfrm>
            <a:off x="6263926" y="3888793"/>
            <a:ext cx="2159753" cy="1942035"/>
            <a:chOff x="7541909" y="1631854"/>
            <a:chExt cx="4046955" cy="1942035"/>
          </a:xfrm>
        </p:grpSpPr>
        <p:sp>
          <p:nvSpPr>
            <p:cNvPr id="559" name="Rectangle 29"/>
            <p:cNvSpPr/>
            <p:nvPr/>
          </p:nvSpPr>
          <p:spPr>
            <a:xfrm>
              <a:off x="7541909" y="1631854"/>
              <a:ext cx="4046955" cy="1942035"/>
            </a:xfrm>
            <a:prstGeom prst="rect">
              <a:avLst/>
            </a:prstGeom>
            <a:noFill/>
            <a:ln w="28575" cap="flat" cmpd="sng" algn="ctr">
              <a:solidFill>
                <a:srgbClr val="F39C11"/>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60" name="Rectangle 33"/>
            <p:cNvSpPr/>
            <p:nvPr/>
          </p:nvSpPr>
          <p:spPr>
            <a:xfrm>
              <a:off x="7541909" y="1631854"/>
              <a:ext cx="4046955" cy="435299"/>
            </a:xfrm>
            <a:prstGeom prst="rect">
              <a:avLst/>
            </a:prstGeom>
            <a:solidFill>
              <a:srgbClr val="F39C11"/>
            </a:solidFill>
            <a:ln w="12700" cap="flat" cmpd="sng" algn="ctr">
              <a:noFill/>
              <a:prstDash val="solid"/>
              <a:miter lim="800000"/>
            </a:ln>
            <a:effectLst/>
          </p:spPr>
          <p:txBody>
            <a:bodyPr rtlCol="0" anchor="ctr"/>
            <a:lstStyle/>
            <a:p>
              <a:pPr algn="ctr">
                <a:defRPr/>
              </a:pPr>
              <a:r>
                <a:rPr lang="zh-CN" altLang="en-US"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请输入标题</a:t>
              </a: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61" name="矩形 560"/>
          <p:cNvSpPr/>
          <p:nvPr/>
        </p:nvSpPr>
        <p:spPr>
          <a:xfrm>
            <a:off x="6032224" y="4477295"/>
            <a:ext cx="2623156" cy="1200329"/>
          </a:xfrm>
          <a:prstGeom prst="rect">
            <a:avLst/>
          </a:prstGeom>
        </p:spPr>
        <p:txBody>
          <a:bodyPr wrap="square">
            <a:spAutoFit/>
          </a:bodyPr>
          <a:lstStyle/>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zh-CN" altLang="en-US" sz="1200" kern="0" dirty="0">
              <a:solidFill>
                <a:prstClr val="black"/>
              </a:solidFill>
              <a:ea typeface="微软雅黑" panose="020B0503020204020204" pitchFamily="34" charset="-122"/>
            </a:endParaRPr>
          </a:p>
        </p:txBody>
      </p:sp>
      <p:sp>
        <p:nvSpPr>
          <p:cNvPr id="562" name="矩形 561"/>
          <p:cNvSpPr/>
          <p:nvPr/>
        </p:nvSpPr>
        <p:spPr>
          <a:xfrm>
            <a:off x="8522490" y="4477295"/>
            <a:ext cx="2623156" cy="1200329"/>
          </a:xfrm>
          <a:prstGeom prst="rect">
            <a:avLst/>
          </a:prstGeom>
        </p:spPr>
        <p:txBody>
          <a:bodyPr wrap="square">
            <a:spAutoFit/>
          </a:bodyPr>
          <a:lstStyle/>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en-US" altLang="zh-CN" sz="1200" kern="0" dirty="0">
              <a:solidFill>
                <a:prstClr val="black"/>
              </a:solidFill>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defRPr/>
            </a:pPr>
            <a:r>
              <a:rPr lang="zh-CN" altLang="en-US" sz="1200" kern="0" dirty="0">
                <a:solidFill>
                  <a:prstClr val="black"/>
                </a:solidFill>
                <a:latin typeface="微软雅黑" panose="020B0503020204020204" pitchFamily="34" charset="-122"/>
                <a:ea typeface="微软雅黑" panose="020B0503020204020204" pitchFamily="34" charset="-122"/>
              </a:rPr>
              <a:t>请输入文本文字内容</a:t>
            </a:r>
            <a:endParaRPr lang="zh-CN" altLang="en-US" sz="1200" kern="0" dirty="0">
              <a:solidFill>
                <a:prstClr val="black"/>
              </a:solidFill>
              <a:ea typeface="微软雅黑" panose="020B0503020204020204" pitchFamily="34" charset="-122"/>
            </a:endParaRPr>
          </a:p>
        </p:txBody>
      </p:sp>
      <p:sp>
        <p:nvSpPr>
          <p:cNvPr id="563" name="文本框 429"/>
          <p:cNvSpPr txBox="1"/>
          <p:nvPr/>
        </p:nvSpPr>
        <p:spPr>
          <a:xfrm>
            <a:off x="4259184" y="1400319"/>
            <a:ext cx="1467068" cy="400110"/>
          </a:xfrm>
          <a:prstGeom prst="rect">
            <a:avLst/>
          </a:prstGeom>
          <a:noFill/>
        </p:spPr>
        <p:txBody>
          <a:bodyPr wrap="none" rtlCol="0">
            <a:spAutoFit/>
          </a:bodyPr>
          <a:lstStyle/>
          <a:p>
            <a:r>
              <a:rPr lang="zh-CN" altLang="en-US" sz="2000" b="1" dirty="0">
                <a:solidFill>
                  <a:prstClr val="black"/>
                </a:solidFill>
                <a:latin typeface="微软雅黑" panose="020B0503020204020204" pitchFamily="34" charset="-122"/>
                <a:ea typeface="微软雅黑" panose="020B0503020204020204" pitchFamily="34" charset="-122"/>
              </a:rPr>
              <a:t>请输入标题</a:t>
            </a:r>
          </a:p>
        </p:txBody>
      </p:sp>
      <p:sp>
        <p:nvSpPr>
          <p:cNvPr id="564" name="文本框 430"/>
          <p:cNvSpPr txBox="1"/>
          <p:nvPr/>
        </p:nvSpPr>
        <p:spPr>
          <a:xfrm>
            <a:off x="4259184" y="1953633"/>
            <a:ext cx="6786716" cy="1061829"/>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a:t>
            </a:r>
          </a:p>
        </p:txBody>
      </p:sp>
      <p:pic>
        <p:nvPicPr>
          <p:cNvPr id="565" name="图片 56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469" y="1388743"/>
            <a:ext cx="2781582" cy="1854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8339923"/>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8" name="Group 3"/>
          <p:cNvGrpSpPr/>
          <p:nvPr/>
        </p:nvGrpSpPr>
        <p:grpSpPr>
          <a:xfrm>
            <a:off x="977571" y="1434777"/>
            <a:ext cx="10052640" cy="4399344"/>
            <a:chOff x="1100786" y="1551735"/>
            <a:chExt cx="10052640" cy="4399344"/>
          </a:xfrm>
        </p:grpSpPr>
        <p:sp>
          <p:nvSpPr>
            <p:cNvPr id="549"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rgbClr val="44546A">
                <a:lumMod val="20000"/>
                <a:lumOff val="80000"/>
              </a:srgbClr>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50" name="Rounded Rectangle 4"/>
            <p:cNvSpPr/>
            <p:nvPr/>
          </p:nvSpPr>
          <p:spPr>
            <a:xfrm rot="19805282">
              <a:off x="1100786" y="3962064"/>
              <a:ext cx="634909" cy="634236"/>
            </a:xfrm>
            <a:prstGeom prst="roundRect">
              <a:avLst>
                <a:gd name="adj" fmla="val 50000"/>
              </a:avLst>
            </a:prstGeom>
            <a:solidFill>
              <a:srgbClr val="44546A"/>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51" name="Rounded Rectangle 17"/>
            <p:cNvSpPr/>
            <p:nvPr/>
          </p:nvSpPr>
          <p:spPr>
            <a:xfrm rot="19805282">
              <a:off x="2976655" y="2907046"/>
              <a:ext cx="634909" cy="634236"/>
            </a:xfrm>
            <a:prstGeom prst="roundRect">
              <a:avLst>
                <a:gd name="adj" fmla="val 50000"/>
              </a:avLst>
            </a:prstGeom>
            <a:solidFill>
              <a:srgbClr val="00A39E"/>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52" name="Rounded Rectangle 18"/>
            <p:cNvSpPr/>
            <p:nvPr/>
          </p:nvSpPr>
          <p:spPr>
            <a:xfrm rot="19805282">
              <a:off x="4856481" y="3966200"/>
              <a:ext cx="634909" cy="634236"/>
            </a:xfrm>
            <a:prstGeom prst="roundRect">
              <a:avLst>
                <a:gd name="adj" fmla="val 50000"/>
              </a:avLst>
            </a:prstGeom>
            <a:solidFill>
              <a:srgbClr val="82B732"/>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53" name="Rounded Rectangle 19"/>
            <p:cNvSpPr/>
            <p:nvPr/>
          </p:nvSpPr>
          <p:spPr>
            <a:xfrm rot="19805282">
              <a:off x="6750373" y="2907049"/>
              <a:ext cx="634909" cy="634236"/>
            </a:xfrm>
            <a:prstGeom prst="roundRect">
              <a:avLst>
                <a:gd name="adj" fmla="val 50000"/>
              </a:avLst>
            </a:prstGeom>
            <a:solidFill>
              <a:srgbClr val="F39C11"/>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54" name="Rounded Rectangle 20"/>
            <p:cNvSpPr/>
            <p:nvPr/>
          </p:nvSpPr>
          <p:spPr>
            <a:xfrm rot="19805282">
              <a:off x="10518517" y="2907047"/>
              <a:ext cx="634909" cy="634236"/>
            </a:xfrm>
            <a:prstGeom prst="roundRect">
              <a:avLst>
                <a:gd name="adj" fmla="val 50000"/>
              </a:avLst>
            </a:prstGeom>
            <a:solidFill>
              <a:srgbClr val="44546A"/>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55" name="Rounded Rectangle 22"/>
            <p:cNvSpPr/>
            <p:nvPr/>
          </p:nvSpPr>
          <p:spPr>
            <a:xfrm rot="19805282">
              <a:off x="8614859" y="3962065"/>
              <a:ext cx="634909" cy="634236"/>
            </a:xfrm>
            <a:prstGeom prst="roundRect">
              <a:avLst>
                <a:gd name="adj" fmla="val 50000"/>
              </a:avLst>
            </a:prstGeom>
            <a:solidFill>
              <a:srgbClr val="E23761"/>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56"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557"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558"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559"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60" name="TextBox 12"/>
          <p:cNvSpPr txBox="1"/>
          <p:nvPr/>
        </p:nvSpPr>
        <p:spPr>
          <a:xfrm>
            <a:off x="4110597" y="4688734"/>
            <a:ext cx="1811714" cy="369332"/>
          </a:xfrm>
          <a:prstGeom prst="rect">
            <a:avLst/>
          </a:prstGeom>
          <a:noFill/>
        </p:spPr>
        <p:txBody>
          <a:bodyPr wrap="none" rtlCol="0">
            <a:spAutoFit/>
          </a:bodyPr>
          <a:lstStyle/>
          <a:p>
            <a:pPr algn="ctr"/>
            <a:r>
              <a:rPr lang="zh-CN" altLang="en-US" b="1" dirty="0">
                <a:solidFill>
                  <a:srgbClr val="82B732"/>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82B73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61" name="Rectangle 13"/>
          <p:cNvSpPr/>
          <p:nvPr/>
        </p:nvSpPr>
        <p:spPr>
          <a:xfrm>
            <a:off x="4101716" y="5161704"/>
            <a:ext cx="1839756" cy="784830"/>
          </a:xfrm>
          <a:prstGeom prst="rect">
            <a:avLst/>
          </a:prstGeom>
        </p:spPr>
        <p:txBody>
          <a:bodyPr wrap="square">
            <a:spAutoFit/>
          </a:bodyPr>
          <a:lstStyle/>
          <a:p>
            <a:pPr algn="ct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562" name="TextBox 12"/>
          <p:cNvSpPr txBox="1"/>
          <p:nvPr/>
        </p:nvSpPr>
        <p:spPr>
          <a:xfrm>
            <a:off x="7877281" y="4713532"/>
            <a:ext cx="1811714" cy="369332"/>
          </a:xfrm>
          <a:prstGeom prst="rect">
            <a:avLst/>
          </a:prstGeom>
          <a:noFill/>
        </p:spPr>
        <p:txBody>
          <a:bodyPr wrap="none" rtlCol="0">
            <a:spAutoFit/>
          </a:bodyPr>
          <a:lstStyle/>
          <a:p>
            <a:pPr algn="ctr"/>
            <a:r>
              <a:rPr lang="zh-CN" altLang="en-US" b="1" dirty="0">
                <a:solidFill>
                  <a:srgbClr val="E2376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E2376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63" name="Rectangle 13"/>
          <p:cNvSpPr/>
          <p:nvPr/>
        </p:nvSpPr>
        <p:spPr>
          <a:xfrm>
            <a:off x="7868400" y="5186502"/>
            <a:ext cx="1839756" cy="784830"/>
          </a:xfrm>
          <a:prstGeom prst="rect">
            <a:avLst/>
          </a:prstGeom>
        </p:spPr>
        <p:txBody>
          <a:bodyPr wrap="square">
            <a:spAutoFit/>
          </a:bodyPr>
          <a:lstStyle/>
          <a:p>
            <a:pPr algn="ct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564" name="TextBox 12"/>
          <p:cNvSpPr txBox="1"/>
          <p:nvPr/>
        </p:nvSpPr>
        <p:spPr>
          <a:xfrm>
            <a:off x="6087250" y="1475533"/>
            <a:ext cx="1811714" cy="369332"/>
          </a:xfrm>
          <a:prstGeom prst="rect">
            <a:avLst/>
          </a:prstGeom>
          <a:noFill/>
        </p:spPr>
        <p:txBody>
          <a:bodyPr wrap="none" rtlCol="0">
            <a:spAutoFit/>
          </a:bodyPr>
          <a:lstStyle/>
          <a:p>
            <a:pPr algn="ctr"/>
            <a:r>
              <a:rPr lang="zh-CN" altLang="en-US" b="1" dirty="0">
                <a:solidFill>
                  <a:srgbClr val="F39C1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F39C1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65" name="Rectangle 13"/>
          <p:cNvSpPr/>
          <p:nvPr/>
        </p:nvSpPr>
        <p:spPr>
          <a:xfrm>
            <a:off x="6078369" y="1948503"/>
            <a:ext cx="1839756" cy="784830"/>
          </a:xfrm>
          <a:prstGeom prst="rect">
            <a:avLst/>
          </a:prstGeom>
        </p:spPr>
        <p:txBody>
          <a:bodyPr wrap="square">
            <a:spAutoFit/>
          </a:bodyPr>
          <a:lstStyle/>
          <a:p>
            <a:pPr algn="ct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566" name="TextBox 12"/>
          <p:cNvSpPr txBox="1"/>
          <p:nvPr/>
        </p:nvSpPr>
        <p:spPr>
          <a:xfrm>
            <a:off x="2316306" y="1483036"/>
            <a:ext cx="1811714" cy="369332"/>
          </a:xfrm>
          <a:prstGeom prst="rect">
            <a:avLst/>
          </a:prstGeom>
          <a:noFill/>
        </p:spPr>
        <p:txBody>
          <a:bodyPr wrap="none" rtlCol="0">
            <a:spAutoFit/>
          </a:bodyPr>
          <a:lstStyle/>
          <a:p>
            <a:pPr algn="ctr"/>
            <a:r>
              <a:rPr lang="zh-CN" altLang="en-US" b="1" dirty="0">
                <a:solidFill>
                  <a:srgbClr val="00A39E"/>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00A39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67" name="Rectangle 13"/>
          <p:cNvSpPr/>
          <p:nvPr/>
        </p:nvSpPr>
        <p:spPr>
          <a:xfrm>
            <a:off x="2307425" y="1956006"/>
            <a:ext cx="1839756" cy="784830"/>
          </a:xfrm>
          <a:prstGeom prst="rect">
            <a:avLst/>
          </a:prstGeom>
        </p:spPr>
        <p:txBody>
          <a:bodyPr wrap="square">
            <a:spAutoFit/>
          </a:bodyPr>
          <a:lstStyle/>
          <a:p>
            <a:pPr algn="ct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339923"/>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3"/>
          <p:cNvSpPr/>
          <p:nvPr/>
        </p:nvSpPr>
        <p:spPr>
          <a:xfrm>
            <a:off x="6139317" y="127268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82B732"/>
          </a:solidFill>
          <a:ln w="12700" cap="flat" cmpd="sng" algn="ctr">
            <a:noFill/>
            <a:prstDash val="solid"/>
            <a:miter lim="800000"/>
          </a:ln>
          <a:effectLst/>
        </p:spPr>
        <p:txBody>
          <a:bodyPr spcFirstLastPara="0" vert="horz" wrap="square" lIns="398050" tIns="438741" rIns="398050" bIns="438741" numCol="1" spcCol="1270" anchor="ctr" anchorCtr="0">
            <a:noAutofit/>
          </a:bodyPr>
          <a:lstStyle/>
          <a:p>
            <a:pPr algn="ctr" defTabSz="1466850">
              <a:lnSpc>
                <a:spcPct val="90000"/>
              </a:lnSpc>
              <a:spcBef>
                <a:spcPct val="0"/>
              </a:spcBef>
              <a:spcAft>
                <a:spcPct val="35000"/>
              </a:spcAft>
              <a:defRPr/>
            </a:pPr>
            <a:endParaRPr lang="en-GB" sz="3300" kern="0">
              <a:solidFill>
                <a:srgbClr val="FFFFFF"/>
              </a:solidFill>
              <a:latin typeface="Arial" panose="020B0604020202020204" pitchFamily="34" charset="0"/>
              <a:cs typeface="Arial" panose="020B0604020202020204" pitchFamily="34" charset="0"/>
            </a:endParaRPr>
          </a:p>
        </p:txBody>
      </p:sp>
      <p:sp>
        <p:nvSpPr>
          <p:cNvPr id="52" name="Freeform 4"/>
          <p:cNvSpPr/>
          <p:nvPr/>
        </p:nvSpPr>
        <p:spPr>
          <a:xfrm>
            <a:off x="4423583" y="127268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A39E"/>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p>
            <a:pPr algn="ctr" defTabSz="1600200">
              <a:lnSpc>
                <a:spcPct val="90000"/>
              </a:lnSpc>
              <a:spcBef>
                <a:spcPct val="0"/>
              </a:spcBef>
              <a:spcAft>
                <a:spcPct val="35000"/>
              </a:spcAft>
              <a:defRPr/>
            </a:pPr>
            <a:endParaRPr lang="en-GB" sz="3600" kern="0">
              <a:solidFill>
                <a:srgbClr val="FFFFFF"/>
              </a:solidFill>
              <a:latin typeface="Arial" panose="020B0604020202020204" pitchFamily="34" charset="0"/>
              <a:cs typeface="Arial" panose="020B0604020202020204" pitchFamily="34" charset="0"/>
            </a:endParaRPr>
          </a:p>
        </p:txBody>
      </p:sp>
      <p:sp>
        <p:nvSpPr>
          <p:cNvPr id="53" name="Freeform 5"/>
          <p:cNvSpPr/>
          <p:nvPr/>
        </p:nvSpPr>
        <p:spPr>
          <a:xfrm>
            <a:off x="5278163" y="268171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4546A"/>
          </a:solidFill>
          <a:ln w="12700" cap="flat" cmpd="sng" algn="ctr">
            <a:noFill/>
            <a:prstDash val="solid"/>
            <a:miter lim="800000"/>
          </a:ln>
          <a:effectLst/>
        </p:spPr>
        <p:txBody>
          <a:bodyPr spcFirstLastPara="0" vert="horz" wrap="square" lIns="398050" tIns="438741" rIns="398050" bIns="438741" numCol="1" spcCol="1270" anchor="ctr" anchorCtr="0">
            <a:noAutofit/>
          </a:bodyPr>
          <a:lstStyle/>
          <a:p>
            <a:pPr algn="ctr" defTabSz="1466850">
              <a:lnSpc>
                <a:spcPct val="90000"/>
              </a:lnSpc>
              <a:spcBef>
                <a:spcPct val="0"/>
              </a:spcBef>
              <a:spcAft>
                <a:spcPct val="35000"/>
              </a:spcAft>
              <a:defRPr/>
            </a:pPr>
            <a:endParaRPr lang="en-GB" sz="3300" kern="0">
              <a:solidFill>
                <a:srgbClr val="FFFFFF"/>
              </a:solidFill>
              <a:latin typeface="Arial" panose="020B0604020202020204" pitchFamily="34" charset="0"/>
              <a:cs typeface="Arial" panose="020B0604020202020204" pitchFamily="34" charset="0"/>
            </a:endParaRPr>
          </a:p>
        </p:txBody>
      </p:sp>
      <p:sp>
        <p:nvSpPr>
          <p:cNvPr id="54" name="Freeform 6"/>
          <p:cNvSpPr/>
          <p:nvPr/>
        </p:nvSpPr>
        <p:spPr>
          <a:xfrm>
            <a:off x="6993896" y="268171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39C11"/>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p>
            <a:pPr algn="ctr" defTabSz="1600200">
              <a:lnSpc>
                <a:spcPct val="90000"/>
              </a:lnSpc>
              <a:spcBef>
                <a:spcPct val="0"/>
              </a:spcBef>
              <a:spcAft>
                <a:spcPct val="35000"/>
              </a:spcAft>
              <a:defRPr/>
            </a:pPr>
            <a:endParaRPr lang="en-GB" sz="3600" kern="0">
              <a:solidFill>
                <a:srgbClr val="FFFFFF"/>
              </a:solidFill>
              <a:latin typeface="Arial" panose="020B0604020202020204" pitchFamily="34" charset="0"/>
              <a:cs typeface="Arial" panose="020B0604020202020204" pitchFamily="34" charset="0"/>
            </a:endParaRPr>
          </a:p>
        </p:txBody>
      </p:sp>
      <p:sp>
        <p:nvSpPr>
          <p:cNvPr id="55" name="Freeform 7"/>
          <p:cNvSpPr/>
          <p:nvPr/>
        </p:nvSpPr>
        <p:spPr>
          <a:xfrm>
            <a:off x="6139317" y="409074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E23761"/>
          </a:solidFill>
          <a:ln w="12700" cap="flat" cmpd="sng" algn="ctr">
            <a:noFill/>
            <a:prstDash val="solid"/>
            <a:miter lim="800000"/>
          </a:ln>
          <a:effectLst/>
        </p:spPr>
        <p:txBody>
          <a:bodyPr spcFirstLastPara="0" vert="horz" wrap="square" lIns="398050" tIns="438741" rIns="398050" bIns="438741" numCol="1" spcCol="1270" anchor="ctr" anchorCtr="0">
            <a:noAutofit/>
          </a:bodyPr>
          <a:lstStyle/>
          <a:p>
            <a:pPr algn="ctr" defTabSz="1466850">
              <a:lnSpc>
                <a:spcPct val="90000"/>
              </a:lnSpc>
              <a:spcBef>
                <a:spcPct val="0"/>
              </a:spcBef>
              <a:spcAft>
                <a:spcPct val="35000"/>
              </a:spcAft>
              <a:defRPr/>
            </a:pPr>
            <a:endParaRPr lang="en-GB" sz="3300" kern="0">
              <a:solidFill>
                <a:srgbClr val="FFFFFF"/>
              </a:solidFill>
              <a:latin typeface="Arial" panose="020B0604020202020204" pitchFamily="34" charset="0"/>
              <a:cs typeface="Arial" panose="020B0604020202020204" pitchFamily="34" charset="0"/>
            </a:endParaRPr>
          </a:p>
        </p:txBody>
      </p:sp>
      <p:sp>
        <p:nvSpPr>
          <p:cNvPr id="56" name="Freeform 8"/>
          <p:cNvSpPr/>
          <p:nvPr/>
        </p:nvSpPr>
        <p:spPr>
          <a:xfrm>
            <a:off x="4423583" y="409074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A39E"/>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p>
            <a:pPr algn="ctr" defTabSz="1600200">
              <a:lnSpc>
                <a:spcPct val="90000"/>
              </a:lnSpc>
              <a:spcBef>
                <a:spcPct val="0"/>
              </a:spcBef>
              <a:spcAft>
                <a:spcPct val="35000"/>
              </a:spcAft>
              <a:defRPr/>
            </a:pPr>
            <a:endParaRPr lang="en-GB" sz="3600" kern="0">
              <a:solidFill>
                <a:srgbClr val="FFFFFF"/>
              </a:solidFill>
              <a:latin typeface="Arial" panose="020B0604020202020204" pitchFamily="34" charset="0"/>
              <a:cs typeface="Arial" panose="020B0604020202020204" pitchFamily="34" charset="0"/>
            </a:endParaRPr>
          </a:p>
        </p:txBody>
      </p:sp>
      <p:sp>
        <p:nvSpPr>
          <p:cNvPr id="57" name="Freeform 9"/>
          <p:cNvSpPr/>
          <p:nvPr/>
        </p:nvSpPr>
        <p:spPr>
          <a:xfrm>
            <a:off x="3565717" y="268171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70C0"/>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p>
            <a:pPr algn="ctr" defTabSz="1600200">
              <a:lnSpc>
                <a:spcPct val="90000"/>
              </a:lnSpc>
              <a:spcBef>
                <a:spcPct val="0"/>
              </a:spcBef>
              <a:spcAft>
                <a:spcPct val="35000"/>
              </a:spcAft>
              <a:defRPr/>
            </a:pPr>
            <a:endParaRPr lang="en-GB" sz="3600" kern="0">
              <a:solidFill>
                <a:srgbClr val="FFFFFF"/>
              </a:solidFill>
              <a:latin typeface="Arial" panose="020B0604020202020204" pitchFamily="34" charset="0"/>
              <a:cs typeface="Arial" panose="020B0604020202020204" pitchFamily="34" charset="0"/>
            </a:endParaRPr>
          </a:p>
        </p:txBody>
      </p:sp>
      <p:sp>
        <p:nvSpPr>
          <p:cNvPr id="58" name="TextBox 10"/>
          <p:cNvSpPr txBox="1"/>
          <p:nvPr/>
        </p:nvSpPr>
        <p:spPr>
          <a:xfrm>
            <a:off x="5472549" y="3564507"/>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Freeform 11"/>
          <p:cNvSpPr>
            <a:spLocks noEditPoints="1"/>
          </p:cNvSpPr>
          <p:nvPr/>
        </p:nvSpPr>
        <p:spPr bwMode="auto">
          <a:xfrm>
            <a:off x="5801172" y="3024506"/>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0" name="Freeform 12"/>
          <p:cNvSpPr>
            <a:spLocks noEditPoints="1"/>
          </p:cNvSpPr>
          <p:nvPr/>
        </p:nvSpPr>
        <p:spPr bwMode="auto">
          <a:xfrm>
            <a:off x="6653089" y="1676404"/>
            <a:ext cx="561096" cy="538007"/>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1" name="Freeform 13"/>
          <p:cNvSpPr>
            <a:spLocks noEditPoints="1"/>
          </p:cNvSpPr>
          <p:nvPr/>
        </p:nvSpPr>
        <p:spPr bwMode="auto">
          <a:xfrm>
            <a:off x="4192633" y="3026614"/>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14"/>
          <p:cNvSpPr>
            <a:spLocks noEditPoints="1"/>
          </p:cNvSpPr>
          <p:nvPr/>
        </p:nvSpPr>
        <p:spPr bwMode="auto">
          <a:xfrm>
            <a:off x="7579249" y="3064927"/>
            <a:ext cx="417935" cy="364828"/>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15"/>
          <p:cNvSpPr>
            <a:spLocks noEditPoints="1"/>
          </p:cNvSpPr>
          <p:nvPr/>
        </p:nvSpPr>
        <p:spPr bwMode="auto">
          <a:xfrm>
            <a:off x="4978917" y="1681771"/>
            <a:ext cx="477971" cy="491827"/>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Freeform 16"/>
          <p:cNvSpPr>
            <a:spLocks noEditPoints="1"/>
          </p:cNvSpPr>
          <p:nvPr/>
        </p:nvSpPr>
        <p:spPr bwMode="auto">
          <a:xfrm>
            <a:off x="5006625" y="4429639"/>
            <a:ext cx="422554" cy="52184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17"/>
          <p:cNvSpPr>
            <a:spLocks noEditPoints="1"/>
          </p:cNvSpPr>
          <p:nvPr/>
        </p:nvSpPr>
        <p:spPr bwMode="auto">
          <a:xfrm>
            <a:off x="6710080" y="4485476"/>
            <a:ext cx="447113" cy="466006"/>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6" name="TextBox 10"/>
          <p:cNvSpPr txBox="1"/>
          <p:nvPr/>
        </p:nvSpPr>
        <p:spPr>
          <a:xfrm>
            <a:off x="3771154" y="3558861"/>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TextBox 10"/>
          <p:cNvSpPr txBox="1"/>
          <p:nvPr/>
        </p:nvSpPr>
        <p:spPr>
          <a:xfrm>
            <a:off x="4624576" y="5018829"/>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TextBox 10"/>
          <p:cNvSpPr txBox="1"/>
          <p:nvPr/>
        </p:nvSpPr>
        <p:spPr>
          <a:xfrm>
            <a:off x="4671843" y="2227601"/>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TextBox 10"/>
          <p:cNvSpPr txBox="1"/>
          <p:nvPr/>
        </p:nvSpPr>
        <p:spPr>
          <a:xfrm>
            <a:off x="6325153" y="2218018"/>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10"/>
          <p:cNvSpPr txBox="1"/>
          <p:nvPr/>
        </p:nvSpPr>
        <p:spPr>
          <a:xfrm>
            <a:off x="6388602" y="5018829"/>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1" name="TextBox 10"/>
          <p:cNvSpPr txBox="1"/>
          <p:nvPr/>
        </p:nvSpPr>
        <p:spPr>
          <a:xfrm>
            <a:off x="7182922" y="3576105"/>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Rectangle 13"/>
          <p:cNvSpPr/>
          <p:nvPr/>
        </p:nvSpPr>
        <p:spPr>
          <a:xfrm>
            <a:off x="7863677" y="1612048"/>
            <a:ext cx="3458464" cy="1015663"/>
          </a:xfrm>
          <a:prstGeom prst="rect">
            <a:avLst/>
          </a:prstGeom>
        </p:spPr>
        <p:txBody>
          <a:bodyPr wrap="square">
            <a:spAutoFit/>
          </a:bodyPr>
          <a:lstStyle/>
          <a:p>
            <a:pP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请输入文本文字内容请输入文本文字内容请输入文本文字内容请输入文本文字内容请输入文本文字内容请输入文本文字内容请输入文本文字内容请输入文本文字内容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73" name="Rectangle 13"/>
          <p:cNvSpPr/>
          <p:nvPr/>
        </p:nvSpPr>
        <p:spPr>
          <a:xfrm>
            <a:off x="7855051" y="4443650"/>
            <a:ext cx="2624538" cy="1015663"/>
          </a:xfrm>
          <a:prstGeom prst="rect">
            <a:avLst/>
          </a:prstGeom>
        </p:spPr>
        <p:txBody>
          <a:bodyPr wrap="square">
            <a:spAutoFit/>
          </a:bodyPr>
          <a:lstStyle/>
          <a:p>
            <a:pP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74" name="Rectangle 13"/>
          <p:cNvSpPr/>
          <p:nvPr/>
        </p:nvSpPr>
        <p:spPr>
          <a:xfrm>
            <a:off x="8709629" y="3108444"/>
            <a:ext cx="2881403" cy="784830"/>
          </a:xfrm>
          <a:prstGeom prst="rect">
            <a:avLst/>
          </a:prstGeom>
        </p:spPr>
        <p:txBody>
          <a:bodyPr wrap="square">
            <a:spAutoFit/>
          </a:bodyPr>
          <a:lstStyle/>
          <a:p>
            <a:pP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75" name="Rectangle 13"/>
          <p:cNvSpPr/>
          <p:nvPr/>
        </p:nvSpPr>
        <p:spPr>
          <a:xfrm>
            <a:off x="1683394" y="1680540"/>
            <a:ext cx="2624538" cy="784830"/>
          </a:xfrm>
          <a:prstGeom prst="rect">
            <a:avLst/>
          </a:prstGeom>
        </p:spPr>
        <p:txBody>
          <a:bodyPr wrap="square">
            <a:spAutoFit/>
          </a:bodyPr>
          <a:lstStyle/>
          <a:p>
            <a:pPr algn="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76" name="Rectangle 13"/>
          <p:cNvSpPr/>
          <p:nvPr/>
        </p:nvSpPr>
        <p:spPr>
          <a:xfrm>
            <a:off x="853940" y="3023300"/>
            <a:ext cx="2624538" cy="1015663"/>
          </a:xfrm>
          <a:prstGeom prst="rect">
            <a:avLst/>
          </a:prstGeom>
        </p:spPr>
        <p:txBody>
          <a:bodyPr wrap="square">
            <a:spAutoFit/>
          </a:bodyPr>
          <a:lstStyle/>
          <a:p>
            <a:pPr algn="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77" name="Rectangle 13"/>
          <p:cNvSpPr/>
          <p:nvPr/>
        </p:nvSpPr>
        <p:spPr>
          <a:xfrm>
            <a:off x="1735499" y="4408277"/>
            <a:ext cx="2624538" cy="1015663"/>
          </a:xfrm>
          <a:prstGeom prst="rect">
            <a:avLst/>
          </a:prstGeom>
        </p:spPr>
        <p:txBody>
          <a:bodyPr wrap="square">
            <a:spAutoFit/>
          </a:bodyPr>
          <a:lstStyle/>
          <a:p>
            <a:pPr algn="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38235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1588" y="3852772"/>
            <a:ext cx="12206689" cy="30052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8868" y="0"/>
            <a:ext cx="10370545" cy="685800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1587" y="4708284"/>
            <a:ext cx="12192000" cy="2149717"/>
          </a:xfrm>
          <a:prstGeom prst="rect">
            <a:avLst/>
          </a:prstGeom>
        </p:spPr>
      </p:pic>
      <p:grpSp>
        <p:nvGrpSpPr>
          <p:cNvPr id="10" name="组合 9"/>
          <p:cNvGrpSpPr/>
          <p:nvPr/>
        </p:nvGrpSpPr>
        <p:grpSpPr>
          <a:xfrm>
            <a:off x="4892596" y="2163329"/>
            <a:ext cx="2646878" cy="831017"/>
            <a:chOff x="2445744" y="1288960"/>
            <a:chExt cx="1985158" cy="623262"/>
          </a:xfrm>
        </p:grpSpPr>
        <p:sp>
          <p:nvSpPr>
            <p:cNvPr id="11" name="文本框 10"/>
            <p:cNvSpPr txBox="1"/>
            <p:nvPr/>
          </p:nvSpPr>
          <p:spPr>
            <a:xfrm>
              <a:off x="2445744" y="1288974"/>
              <a:ext cx="1985158" cy="623248"/>
            </a:xfrm>
            <a:prstGeom prst="rect">
              <a:avLst/>
            </a:prstGeom>
            <a:noFill/>
          </p:spPr>
          <p:txBody>
            <a:bodyPr wrap="none" rtlCol="0">
              <a:spAutoFit/>
            </a:bodyPr>
            <a:lstStyle/>
            <a:p>
              <a:r>
                <a:rPr lang="zh-CN" altLang="en-US" sz="4800" dirty="0">
                  <a:ln w="149225">
                    <a:solidFill>
                      <a:srgbClr val="6C320A"/>
                    </a:solidFill>
                  </a:ln>
                  <a:solidFill>
                    <a:srgbClr val="6C320A"/>
                  </a:solidFill>
                  <a:cs typeface="+mn-ea"/>
                  <a:sym typeface="+mn-lt"/>
                </a:rPr>
                <a:t>谢谢观赏</a:t>
              </a:r>
            </a:p>
          </p:txBody>
        </p:sp>
        <p:sp>
          <p:nvSpPr>
            <p:cNvPr id="12" name="文本框 11"/>
            <p:cNvSpPr txBox="1"/>
            <p:nvPr/>
          </p:nvSpPr>
          <p:spPr>
            <a:xfrm>
              <a:off x="2445744" y="1288967"/>
              <a:ext cx="1985158" cy="623247"/>
            </a:xfrm>
            <a:prstGeom prst="rect">
              <a:avLst/>
            </a:prstGeom>
            <a:noFill/>
          </p:spPr>
          <p:txBody>
            <a:bodyPr wrap="none" rtlCol="0">
              <a:spAutoFit/>
            </a:bodyPr>
            <a:lstStyle/>
            <a:p>
              <a:r>
                <a:rPr lang="zh-CN" altLang="en-US" sz="4800" dirty="0">
                  <a:ln w="63500">
                    <a:solidFill>
                      <a:srgbClr val="C46725"/>
                    </a:solidFill>
                  </a:ln>
                  <a:solidFill>
                    <a:srgbClr val="C46725"/>
                  </a:solidFill>
                  <a:cs typeface="+mn-ea"/>
                  <a:sym typeface="+mn-lt"/>
                </a:rPr>
                <a:t>谢谢观赏</a:t>
              </a:r>
            </a:p>
          </p:txBody>
        </p:sp>
        <p:sp>
          <p:nvSpPr>
            <p:cNvPr id="13" name="文本框 12"/>
            <p:cNvSpPr txBox="1"/>
            <p:nvPr/>
          </p:nvSpPr>
          <p:spPr>
            <a:xfrm>
              <a:off x="2445744" y="1288960"/>
              <a:ext cx="1985158" cy="623247"/>
            </a:xfrm>
            <a:prstGeom prst="rect">
              <a:avLst/>
            </a:prstGeom>
            <a:noFill/>
          </p:spPr>
          <p:txBody>
            <a:bodyPr wrap="none" rtlCol="0">
              <a:spAutoFit/>
            </a:bodyPr>
            <a:lstStyle/>
            <a:p>
              <a:r>
                <a:rPr lang="zh-CN" altLang="en-US" sz="4800" dirty="0">
                  <a:ln w="19050">
                    <a:solidFill>
                      <a:srgbClr val="F6BD39"/>
                    </a:solidFill>
                  </a:ln>
                  <a:solidFill>
                    <a:srgbClr val="F6BD39"/>
                  </a:solidFill>
                  <a:cs typeface="+mn-ea"/>
                  <a:sym typeface="+mn-lt"/>
                </a:rPr>
                <a:t>谢谢观赏</a:t>
              </a:r>
            </a:p>
          </p:txBody>
        </p:sp>
      </p:grpSp>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48" y="2844768"/>
            <a:ext cx="810620" cy="957173"/>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19094" y="294641"/>
            <a:ext cx="1525407" cy="2730479"/>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65992" y="4077699"/>
            <a:ext cx="11939563" cy="2786931"/>
          </a:xfrm>
          <a:prstGeom prst="rect">
            <a:avLst/>
          </a:prstGeom>
        </p:spPr>
      </p:pic>
    </p:spTree>
    <p:extLst>
      <p:ext uri="{BB962C8B-B14F-4D97-AF65-F5344CB8AC3E}">
        <p14:creationId xmlns:p14="http://schemas.microsoft.com/office/powerpoint/2010/main" val="9919550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15"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250" fill="hold"/>
                                        <p:tgtEl>
                                          <p:spTgt spid="10"/>
                                        </p:tgtEl>
                                        <p:attrNameLst>
                                          <p:attrName>ppt_w</p:attrName>
                                        </p:attrNameLst>
                                      </p:cBhvr>
                                      <p:tavLst>
                                        <p:tav tm="0">
                                          <p:val>
                                            <p:fltVal val="0"/>
                                          </p:val>
                                        </p:tav>
                                        <p:tav tm="100000">
                                          <p:val>
                                            <p:strVal val="#ppt_w"/>
                                          </p:val>
                                        </p:tav>
                                      </p:tavLst>
                                    </p:anim>
                                    <p:anim calcmode="lin" valueType="num">
                                      <p:cBhvr>
                                        <p:cTn id="31" dur="1250" fill="hold"/>
                                        <p:tgtEl>
                                          <p:spTgt spid="10"/>
                                        </p:tgtEl>
                                        <p:attrNameLst>
                                          <p:attrName>ppt_h</p:attrName>
                                        </p:attrNameLst>
                                      </p:cBhvr>
                                      <p:tavLst>
                                        <p:tav tm="0">
                                          <p:val>
                                            <p:fltVal val="0"/>
                                          </p:val>
                                        </p:tav>
                                        <p:tav tm="100000">
                                          <p:val>
                                            <p:strVal val="#ppt_h"/>
                                          </p:val>
                                        </p:tav>
                                      </p:tavLst>
                                    </p:anim>
                                    <p:anim calcmode="lin" valueType="num">
                                      <p:cBhvr>
                                        <p:cTn id="32" dur="1250" fill="hold"/>
                                        <p:tgtEl>
                                          <p:spTgt spid="10"/>
                                        </p:tgtEl>
                                        <p:attrNameLst>
                                          <p:attrName>ppt_x</p:attrName>
                                        </p:attrNameLst>
                                      </p:cBhvr>
                                      <p:tavLst>
                                        <p:tav tm="0" fmla="#ppt_x+(cos(-2*pi*(1-$))*-#ppt_x-sin(-2*pi*(1-$))*(1-#ppt_y))*(1-$)">
                                          <p:val>
                                            <p:fltVal val="0"/>
                                          </p:val>
                                        </p:tav>
                                        <p:tav tm="100000">
                                          <p:val>
                                            <p:fltVal val="1"/>
                                          </p:val>
                                        </p:tav>
                                      </p:tavLst>
                                    </p:anim>
                                    <p:anim calcmode="lin" valueType="num">
                                      <p:cBhvr>
                                        <p:cTn id="33" dur="1250" fill="hold"/>
                                        <p:tgtEl>
                                          <p:spTgt spid="10"/>
                                        </p:tgtEl>
                                        <p:attrNameLst>
                                          <p:attrName>ppt_y</p:attrName>
                                        </p:attrNameLst>
                                      </p:cBhvr>
                                      <p:tavLst>
                                        <p:tav tm="0" fmla="#ppt_y+(sin(-2*pi*(1-$))*-#ppt_x+cos(-2*pi*(1-$))*(1-#ppt_y))*(1-$)">
                                          <p:val>
                                            <p:fltVal val="0"/>
                                          </p:val>
                                        </p:tav>
                                        <p:tav tm="100000">
                                          <p:val>
                                            <p:fltVal val="1"/>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250" fill="hold"/>
                                        <p:tgtEl>
                                          <p:spTgt spid="10"/>
                                        </p:tgtEl>
                                        <p:attrNameLst>
                                          <p:attrName>ppt_w</p:attrName>
                                        </p:attrNameLst>
                                      </p:cBhvr>
                                      <p:tavLst>
                                        <p:tav tm="0">
                                          <p:val>
                                            <p:fltVal val="0"/>
                                          </p:val>
                                        </p:tav>
                                        <p:tav tm="100000">
                                          <p:val>
                                            <p:strVal val="#ppt_w"/>
                                          </p:val>
                                        </p:tav>
                                      </p:tavLst>
                                    </p:anim>
                                    <p:anim calcmode="lin" valueType="num">
                                      <p:cBhvr>
                                        <p:cTn id="37" dur="1250" fill="hold"/>
                                        <p:tgtEl>
                                          <p:spTgt spid="10"/>
                                        </p:tgtEl>
                                        <p:attrNameLst>
                                          <p:attrName>ppt_h</p:attrName>
                                        </p:attrNameLst>
                                      </p:cBhvr>
                                      <p:tavLst>
                                        <p:tav tm="0">
                                          <p:val>
                                            <p:fltVal val="0"/>
                                          </p:val>
                                        </p:tav>
                                        <p:tav tm="100000">
                                          <p:val>
                                            <p:strVal val="#ppt_h"/>
                                          </p:val>
                                        </p:tav>
                                      </p:tavLst>
                                    </p:anim>
                                    <p:anim calcmode="lin" valueType="num">
                                      <p:cBhvr>
                                        <p:cTn id="38" dur="1250" fill="hold"/>
                                        <p:tgtEl>
                                          <p:spTgt spid="10"/>
                                        </p:tgtEl>
                                        <p:attrNameLst>
                                          <p:attrName>style.rotation</p:attrName>
                                        </p:attrNameLst>
                                      </p:cBhvr>
                                      <p:tavLst>
                                        <p:tav tm="0">
                                          <p:val>
                                            <p:fltVal val="360"/>
                                          </p:val>
                                        </p:tav>
                                        <p:tav tm="100000">
                                          <p:val>
                                            <p:fltVal val="0"/>
                                          </p:val>
                                        </p:tav>
                                      </p:tavLst>
                                    </p:anim>
                                    <p:animEffect transition="in" filter="fade">
                                      <p:cBhvr>
                                        <p:cTn id="39" dur="1250"/>
                                        <p:tgtEl>
                                          <p:spTgt spid="10"/>
                                        </p:tgtEl>
                                      </p:cBhvr>
                                    </p:animEffect>
                                  </p:childTnLst>
                                </p:cTn>
                              </p:par>
                            </p:childTnLst>
                          </p:cTn>
                        </p:par>
                        <p:par>
                          <p:cTn id="40" fill="hold">
                            <p:stCondLst>
                              <p:cond delay="3250"/>
                            </p:stCondLst>
                            <p:childTnLst>
                              <p:par>
                                <p:cTn id="41" presetID="22" presetClass="entr" presetSubtype="4"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750"/>
                                        <p:tgtEl>
                                          <p:spTgt spid="16"/>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750"/>
                                        <p:tgtEl>
                                          <p:spTgt spid="15"/>
                                        </p:tgtEl>
                                      </p:cBhvr>
                                    </p:animEffect>
                                    <p:anim calcmode="lin" valueType="num">
                                      <p:cBhvr>
                                        <p:cTn id="48" dur="750" fill="hold"/>
                                        <p:tgtEl>
                                          <p:spTgt spid="15"/>
                                        </p:tgtEl>
                                        <p:attrNameLst>
                                          <p:attrName>ppt_x</p:attrName>
                                        </p:attrNameLst>
                                      </p:cBhvr>
                                      <p:tavLst>
                                        <p:tav tm="0">
                                          <p:val>
                                            <p:strVal val="#ppt_x"/>
                                          </p:val>
                                        </p:tav>
                                        <p:tav tm="100000">
                                          <p:val>
                                            <p:strVal val="#ppt_x"/>
                                          </p:val>
                                        </p:tav>
                                      </p:tavLst>
                                    </p:anim>
                                    <p:anim calcmode="lin" valueType="num">
                                      <p:cBhvr>
                                        <p:cTn id="49"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1982787" y="5105400"/>
            <a:ext cx="8543108" cy="1335750"/>
          </a:xfrm>
          <a:prstGeom prst="rect">
            <a:avLst/>
          </a:prstGeom>
          <a:noFill/>
        </p:spPr>
        <p:txBody>
          <a:bodyPr wrap="square">
            <a:spAutoFit/>
          </a:bodyPr>
          <a:lstStyle/>
          <a:p>
            <a:pPr algn="ctr" defTabSz="685800">
              <a:lnSpc>
                <a:spcPct val="107000"/>
              </a:lnSpc>
              <a:spcAft>
                <a:spcPts val="600"/>
              </a:spcAft>
            </a:pPr>
            <a:r>
              <a:rPr lang="en-US" sz="2400" b="1">
                <a:solidFill>
                  <a:srgbClr val="FF0000"/>
                </a:solidFill>
                <a:latin typeface="Calibri" panose="020F0502020204030204" pitchFamily="34" charset="0"/>
                <a:ea typeface="Calibri" panose="020F0502020204030204" pitchFamily="34" charset="0"/>
              </a:rPr>
              <a:t>SƯU TẦM: ĐOÀN VĂN DOANH, NAM TRỰC, NAM ĐỊNH</a:t>
            </a:r>
            <a:endParaRPr lang="en-US" sz="900">
              <a:solidFill>
                <a:srgbClr val="FF0000"/>
              </a:solidFill>
              <a:latin typeface="Calibri" panose="020F0502020204030204" pitchFamily="34" charset="0"/>
              <a:ea typeface="Calibri" panose="020F0502020204030204" pitchFamily="34" charset="0"/>
            </a:endParaRPr>
          </a:p>
          <a:p>
            <a:pPr algn="ctr" defTabSz="685800">
              <a:lnSpc>
                <a:spcPct val="107000"/>
              </a:lnSpc>
              <a:spcAft>
                <a:spcPts val="600"/>
              </a:spcAft>
            </a:pPr>
            <a:r>
              <a:rPr lang="en-US" sz="1600" b="1">
                <a:solidFill>
                  <a:prstClr val="black"/>
                </a:solidFill>
                <a:latin typeface="Calibri" panose="020F0502020204030204" pitchFamily="34" charset="0"/>
                <a:ea typeface="Calibri" panose="020F0502020204030204" pitchFamily="34" charset="0"/>
              </a:rPr>
              <a:t>LINK NHÓM DÀNH CHO GV BỘ MÔN VẬT LÝ TRAO ĐỔI TÀI LIỆU VÀ CHUYÊN MÔN CT 2018</a:t>
            </a:r>
            <a:endParaRPr lang="en-US" sz="900">
              <a:solidFill>
                <a:prstClr val="black"/>
              </a:solidFill>
              <a:latin typeface="Calibri" panose="020F0502020204030204" pitchFamily="34" charset="0"/>
              <a:ea typeface="Calibri" panose="020F0502020204030204" pitchFamily="34" charset="0"/>
            </a:endParaRPr>
          </a:p>
          <a:p>
            <a:pPr algn="ctr" defTabSz="685800"/>
            <a:r>
              <a:rPr lang="en-US" sz="2800">
                <a:solidFill>
                  <a:srgbClr val="0563C1"/>
                </a:solidFill>
                <a:latin typeface="Calibri" panose="020F0502020204030204" pitchFamily="34" charset="0"/>
                <a:ea typeface="Calibri" panose="020F0502020204030204" pitchFamily="34" charset="0"/>
                <a:hlinkClick r:id="rId2"/>
              </a:rPr>
              <a:t>https://www.facebook.com/groups/299257004355186</a:t>
            </a:r>
            <a:endParaRPr lang="en-US" sz="2800">
              <a:solidFill>
                <a:prstClr val="black"/>
              </a:solidFill>
              <a:latin typeface="Calibri" panose="020F0502020204030204"/>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1525587" y="0"/>
            <a:ext cx="9096974" cy="5029200"/>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380963" y="3119364"/>
            <a:ext cx="1025381" cy="968416"/>
            <a:chOff x="3128671" y="1872384"/>
            <a:chExt cx="769036" cy="726312"/>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8671" y="1872384"/>
              <a:ext cx="769036" cy="726312"/>
            </a:xfrm>
            <a:prstGeom prst="rect">
              <a:avLst/>
            </a:prstGeom>
          </p:spPr>
        </p:pic>
        <p:sp>
          <p:nvSpPr>
            <p:cNvPr id="19" name="文本框 18"/>
            <p:cNvSpPr txBox="1"/>
            <p:nvPr/>
          </p:nvSpPr>
          <p:spPr>
            <a:xfrm>
              <a:off x="3279154" y="2021833"/>
              <a:ext cx="398186" cy="377075"/>
            </a:xfrm>
            <a:prstGeom prst="rect">
              <a:avLst/>
            </a:prstGeom>
            <a:noFill/>
          </p:spPr>
          <p:txBody>
            <a:bodyPr wrap="none" rtlCol="0">
              <a:spAutoFit/>
            </a:bodyPr>
            <a:lstStyle/>
            <a:p>
              <a:r>
                <a:rPr lang="en-US" altLang="zh-CN" sz="2667" dirty="0">
                  <a:solidFill>
                    <a:srgbClr val="E13810"/>
                  </a:solidFill>
                </a:rPr>
                <a:t>01</a:t>
              </a:r>
              <a:endParaRPr lang="zh-CN" altLang="en-US" sz="2667" dirty="0">
                <a:solidFill>
                  <a:srgbClr val="E13810"/>
                </a:solidFill>
              </a:endParaRPr>
            </a:p>
          </p:txBody>
        </p:sp>
      </p:grpSp>
      <p:sp>
        <p:nvSpPr>
          <p:cNvPr id="20" name="文本框 19"/>
          <p:cNvSpPr txBox="1"/>
          <p:nvPr/>
        </p:nvSpPr>
        <p:spPr>
          <a:xfrm>
            <a:off x="4315144" y="3255032"/>
            <a:ext cx="1367513" cy="748795"/>
          </a:xfrm>
          <a:prstGeom prst="rect">
            <a:avLst/>
          </a:prstGeom>
          <a:noFill/>
        </p:spPr>
        <p:txBody>
          <a:bodyPr wrap="square" rtlCol="0">
            <a:spAutoFit/>
          </a:bodyPr>
          <a:lstStyle/>
          <a:p>
            <a:r>
              <a:rPr lang="zh-CN" altLang="en-US" sz="2133" b="1" dirty="0">
                <a:solidFill>
                  <a:srgbClr val="DC6925"/>
                </a:solidFill>
              </a:rPr>
              <a:t>点击此处添加文本</a:t>
            </a:r>
          </a:p>
        </p:txBody>
      </p:sp>
      <p:sp>
        <p:nvSpPr>
          <p:cNvPr id="21" name="文本框 20"/>
          <p:cNvSpPr txBox="1"/>
          <p:nvPr/>
        </p:nvSpPr>
        <p:spPr>
          <a:xfrm>
            <a:off x="7387897" y="3255032"/>
            <a:ext cx="1367513" cy="748795"/>
          </a:xfrm>
          <a:prstGeom prst="rect">
            <a:avLst/>
          </a:prstGeom>
          <a:noFill/>
        </p:spPr>
        <p:txBody>
          <a:bodyPr wrap="square" rtlCol="0">
            <a:spAutoFit/>
          </a:bodyPr>
          <a:lstStyle>
            <a:defPPr>
              <a:defRPr lang="zh-CN"/>
            </a:defPPr>
            <a:lvl1pPr>
              <a:defRPr sz="1600" b="1">
                <a:solidFill>
                  <a:srgbClr val="DC6925"/>
                </a:solidFill>
              </a:defRPr>
            </a:lvl1pPr>
          </a:lstStyle>
          <a:p>
            <a:r>
              <a:rPr lang="zh-CN" altLang="en-US" sz="2133" dirty="0"/>
              <a:t>点击此处添加文本</a:t>
            </a:r>
          </a:p>
        </p:txBody>
      </p:sp>
      <p:sp>
        <p:nvSpPr>
          <p:cNvPr id="22" name="文本框 21"/>
          <p:cNvSpPr txBox="1"/>
          <p:nvPr/>
        </p:nvSpPr>
        <p:spPr>
          <a:xfrm>
            <a:off x="4315144" y="4404295"/>
            <a:ext cx="1367513" cy="748795"/>
          </a:xfrm>
          <a:prstGeom prst="rect">
            <a:avLst/>
          </a:prstGeom>
          <a:noFill/>
        </p:spPr>
        <p:txBody>
          <a:bodyPr wrap="square" rtlCol="0">
            <a:spAutoFit/>
          </a:bodyPr>
          <a:lstStyle>
            <a:defPPr>
              <a:defRPr lang="zh-CN"/>
            </a:defPPr>
            <a:lvl1pPr>
              <a:defRPr sz="1600" b="1">
                <a:solidFill>
                  <a:srgbClr val="DC6925"/>
                </a:solidFill>
              </a:defRPr>
            </a:lvl1pPr>
          </a:lstStyle>
          <a:p>
            <a:r>
              <a:rPr lang="zh-CN" altLang="en-US" sz="2133" dirty="0"/>
              <a:t>点击此处添加文本</a:t>
            </a:r>
          </a:p>
        </p:txBody>
      </p:sp>
      <p:sp>
        <p:nvSpPr>
          <p:cNvPr id="23" name="文本框 22"/>
          <p:cNvSpPr txBox="1"/>
          <p:nvPr/>
        </p:nvSpPr>
        <p:spPr>
          <a:xfrm>
            <a:off x="7387897" y="4330848"/>
            <a:ext cx="1367513" cy="748795"/>
          </a:xfrm>
          <a:prstGeom prst="rect">
            <a:avLst/>
          </a:prstGeom>
          <a:noFill/>
        </p:spPr>
        <p:txBody>
          <a:bodyPr wrap="square" rtlCol="0">
            <a:spAutoFit/>
          </a:bodyPr>
          <a:lstStyle>
            <a:defPPr>
              <a:defRPr lang="zh-CN"/>
            </a:defPPr>
            <a:lvl1pPr>
              <a:defRPr sz="1600" b="1">
                <a:solidFill>
                  <a:srgbClr val="DC6925"/>
                </a:solidFill>
              </a:defRPr>
            </a:lvl1pPr>
          </a:lstStyle>
          <a:p>
            <a:r>
              <a:rPr lang="zh-CN" altLang="en-US" sz="2133" dirty="0"/>
              <a:t>点击此处添加文本</a:t>
            </a:r>
          </a:p>
        </p:txBody>
      </p:sp>
      <p:grpSp>
        <p:nvGrpSpPr>
          <p:cNvPr id="24" name="组合 23"/>
          <p:cNvGrpSpPr/>
          <p:nvPr/>
        </p:nvGrpSpPr>
        <p:grpSpPr>
          <a:xfrm>
            <a:off x="6471666" y="3119364"/>
            <a:ext cx="1025381" cy="968416"/>
            <a:chOff x="5192698" y="1872384"/>
            <a:chExt cx="769036" cy="726312"/>
          </a:xfrm>
        </p:grpSpPr>
        <p:pic>
          <p:nvPicPr>
            <p:cNvPr id="25" name="图片 2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2698" y="1872384"/>
              <a:ext cx="769036" cy="726312"/>
            </a:xfrm>
            <a:prstGeom prst="rect">
              <a:avLst/>
            </a:prstGeom>
          </p:spPr>
        </p:pic>
        <p:sp>
          <p:nvSpPr>
            <p:cNvPr id="26" name="文本框 25"/>
            <p:cNvSpPr txBox="1"/>
            <p:nvPr/>
          </p:nvSpPr>
          <p:spPr>
            <a:xfrm>
              <a:off x="5343181" y="2021833"/>
              <a:ext cx="398186" cy="377075"/>
            </a:xfrm>
            <a:prstGeom prst="rect">
              <a:avLst/>
            </a:prstGeom>
            <a:noFill/>
          </p:spPr>
          <p:txBody>
            <a:bodyPr wrap="none" rtlCol="0">
              <a:spAutoFit/>
            </a:bodyPr>
            <a:lstStyle/>
            <a:p>
              <a:r>
                <a:rPr lang="en-US" altLang="zh-CN" sz="2667" dirty="0">
                  <a:solidFill>
                    <a:srgbClr val="E13810"/>
                  </a:solidFill>
                </a:rPr>
                <a:t>02</a:t>
              </a:r>
              <a:endParaRPr lang="zh-CN" altLang="en-US" sz="2667" dirty="0">
                <a:solidFill>
                  <a:srgbClr val="E13810"/>
                </a:solidFill>
              </a:endParaRPr>
            </a:p>
          </p:txBody>
        </p:sp>
      </p:grpSp>
      <p:grpSp>
        <p:nvGrpSpPr>
          <p:cNvPr id="27" name="组合 26"/>
          <p:cNvGrpSpPr/>
          <p:nvPr/>
        </p:nvGrpSpPr>
        <p:grpSpPr>
          <a:xfrm>
            <a:off x="3380963" y="4286411"/>
            <a:ext cx="1025381" cy="968416"/>
            <a:chOff x="3128671" y="2747669"/>
            <a:chExt cx="769036" cy="726312"/>
          </a:xfrm>
        </p:grpSpPr>
        <p:pic>
          <p:nvPicPr>
            <p:cNvPr id="28" name="图片 2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8671" y="2747669"/>
              <a:ext cx="769036" cy="726312"/>
            </a:xfrm>
            <a:prstGeom prst="rect">
              <a:avLst/>
            </a:prstGeom>
          </p:spPr>
        </p:pic>
        <p:sp>
          <p:nvSpPr>
            <p:cNvPr id="29" name="文本框 28"/>
            <p:cNvSpPr txBox="1"/>
            <p:nvPr/>
          </p:nvSpPr>
          <p:spPr>
            <a:xfrm>
              <a:off x="3279154" y="2897118"/>
              <a:ext cx="398186" cy="377075"/>
            </a:xfrm>
            <a:prstGeom prst="rect">
              <a:avLst/>
            </a:prstGeom>
            <a:noFill/>
          </p:spPr>
          <p:txBody>
            <a:bodyPr wrap="none" rtlCol="0">
              <a:spAutoFit/>
            </a:bodyPr>
            <a:lstStyle/>
            <a:p>
              <a:r>
                <a:rPr lang="en-US" altLang="zh-CN" sz="2667" dirty="0">
                  <a:solidFill>
                    <a:srgbClr val="E13810"/>
                  </a:solidFill>
                </a:rPr>
                <a:t>03</a:t>
              </a:r>
              <a:endParaRPr lang="zh-CN" altLang="en-US" sz="2667" dirty="0">
                <a:solidFill>
                  <a:srgbClr val="E13810"/>
                </a:solidFill>
              </a:endParaRPr>
            </a:p>
          </p:txBody>
        </p:sp>
      </p:grpSp>
      <p:grpSp>
        <p:nvGrpSpPr>
          <p:cNvPr id="30" name="组合 29"/>
          <p:cNvGrpSpPr/>
          <p:nvPr/>
        </p:nvGrpSpPr>
        <p:grpSpPr>
          <a:xfrm>
            <a:off x="6471666" y="4286411"/>
            <a:ext cx="1025381" cy="968416"/>
            <a:chOff x="5192698" y="2747669"/>
            <a:chExt cx="769036" cy="726312"/>
          </a:xfrm>
        </p:grpSpPr>
        <p:pic>
          <p:nvPicPr>
            <p:cNvPr id="31" name="图片 3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2698" y="2747669"/>
              <a:ext cx="769036" cy="726312"/>
            </a:xfrm>
            <a:prstGeom prst="rect">
              <a:avLst/>
            </a:prstGeom>
          </p:spPr>
        </p:pic>
        <p:sp>
          <p:nvSpPr>
            <p:cNvPr id="32" name="文本框 31"/>
            <p:cNvSpPr txBox="1"/>
            <p:nvPr/>
          </p:nvSpPr>
          <p:spPr>
            <a:xfrm>
              <a:off x="5343181" y="2897118"/>
              <a:ext cx="398186" cy="377075"/>
            </a:xfrm>
            <a:prstGeom prst="rect">
              <a:avLst/>
            </a:prstGeom>
            <a:noFill/>
          </p:spPr>
          <p:txBody>
            <a:bodyPr wrap="none" rtlCol="0">
              <a:spAutoFit/>
            </a:bodyPr>
            <a:lstStyle/>
            <a:p>
              <a:r>
                <a:rPr lang="en-US" altLang="zh-CN" sz="2667" dirty="0">
                  <a:solidFill>
                    <a:srgbClr val="E13810"/>
                  </a:solidFill>
                </a:rPr>
                <a:t>04</a:t>
              </a:r>
              <a:endParaRPr lang="zh-CN" altLang="en-US" sz="2667" dirty="0">
                <a:solidFill>
                  <a:srgbClr val="E13810"/>
                </a:solidFill>
              </a:endParaRPr>
            </a:p>
          </p:txBody>
        </p:sp>
      </p:grpSp>
      <p:grpSp>
        <p:nvGrpSpPr>
          <p:cNvPr id="33" name="组合 32"/>
          <p:cNvGrpSpPr/>
          <p:nvPr/>
        </p:nvGrpSpPr>
        <p:grpSpPr>
          <a:xfrm>
            <a:off x="4959437" y="2021918"/>
            <a:ext cx="1555234" cy="830997"/>
            <a:chOff x="2445744" y="1288974"/>
            <a:chExt cx="1166426" cy="623248"/>
          </a:xfrm>
        </p:grpSpPr>
        <p:sp>
          <p:nvSpPr>
            <p:cNvPr id="34" name="文本框 33"/>
            <p:cNvSpPr txBox="1"/>
            <p:nvPr/>
          </p:nvSpPr>
          <p:spPr>
            <a:xfrm>
              <a:off x="2445744" y="1288974"/>
              <a:ext cx="1166426" cy="623248"/>
            </a:xfrm>
            <a:prstGeom prst="rect">
              <a:avLst/>
            </a:prstGeom>
            <a:noFill/>
          </p:spPr>
          <p:txBody>
            <a:bodyPr wrap="none" rtlCol="0">
              <a:spAutoFit/>
            </a:bodyPr>
            <a:lstStyle/>
            <a:p>
              <a:r>
                <a:rPr lang="zh-CN" altLang="en-US" sz="4800" dirty="0">
                  <a:ln w="149225">
                    <a:solidFill>
                      <a:srgbClr val="6C320A"/>
                    </a:solidFill>
                  </a:ln>
                  <a:solidFill>
                    <a:srgbClr val="6C320A"/>
                  </a:solidFill>
                  <a:cs typeface="+mn-ea"/>
                  <a:sym typeface="+mn-lt"/>
                </a:rPr>
                <a:t>目 录</a:t>
              </a:r>
            </a:p>
          </p:txBody>
        </p:sp>
        <p:sp>
          <p:nvSpPr>
            <p:cNvPr id="35" name="文本框 34"/>
            <p:cNvSpPr txBox="1"/>
            <p:nvPr/>
          </p:nvSpPr>
          <p:spPr>
            <a:xfrm>
              <a:off x="2445744" y="1288974"/>
              <a:ext cx="1166426" cy="623248"/>
            </a:xfrm>
            <a:prstGeom prst="rect">
              <a:avLst/>
            </a:prstGeom>
            <a:noFill/>
          </p:spPr>
          <p:txBody>
            <a:bodyPr wrap="none" rtlCol="0">
              <a:spAutoFit/>
            </a:bodyPr>
            <a:lstStyle/>
            <a:p>
              <a:r>
                <a:rPr lang="zh-CN" altLang="en-US" sz="4800" dirty="0">
                  <a:ln w="63500">
                    <a:solidFill>
                      <a:srgbClr val="C46725"/>
                    </a:solidFill>
                  </a:ln>
                  <a:solidFill>
                    <a:srgbClr val="C46725"/>
                  </a:solidFill>
                  <a:cs typeface="+mn-ea"/>
                  <a:sym typeface="+mn-lt"/>
                </a:rPr>
                <a:t>目 录</a:t>
              </a:r>
            </a:p>
          </p:txBody>
        </p:sp>
        <p:sp>
          <p:nvSpPr>
            <p:cNvPr id="36" name="文本框 35"/>
            <p:cNvSpPr txBox="1"/>
            <p:nvPr/>
          </p:nvSpPr>
          <p:spPr>
            <a:xfrm>
              <a:off x="2445744" y="1288974"/>
              <a:ext cx="1166426" cy="623248"/>
            </a:xfrm>
            <a:prstGeom prst="rect">
              <a:avLst/>
            </a:prstGeom>
            <a:noFill/>
          </p:spPr>
          <p:txBody>
            <a:bodyPr wrap="none" rtlCol="0">
              <a:spAutoFit/>
            </a:bodyPr>
            <a:lstStyle/>
            <a:p>
              <a:r>
                <a:rPr lang="zh-CN" altLang="en-US" sz="4800" dirty="0">
                  <a:ln w="19050">
                    <a:solidFill>
                      <a:srgbClr val="F6BD39"/>
                    </a:solidFill>
                  </a:ln>
                  <a:solidFill>
                    <a:srgbClr val="F6BD39"/>
                  </a:solidFill>
                  <a:cs typeface="+mn-ea"/>
                  <a:sym typeface="+mn-lt"/>
                </a:rPr>
                <a:t>目 录</a:t>
              </a:r>
            </a:p>
          </p:txBody>
        </p:sp>
      </p:grpSp>
    </p:spTree>
    <p:extLst>
      <p:ext uri="{BB962C8B-B14F-4D97-AF65-F5344CB8AC3E}">
        <p14:creationId xmlns:p14="http://schemas.microsoft.com/office/powerpoint/2010/main" val="9938936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ppt_x</p:attrName>
                                        </p:attrNameLst>
                                      </p:cBhvr>
                                      <p:tavLst>
                                        <p:tav tm="0">
                                          <p:val>
                                            <p:strVal val="#ppt_x-#ppt_w*1.125000"/>
                                          </p:val>
                                        </p:tav>
                                        <p:tav tm="100000">
                                          <p:val>
                                            <p:strVal val="#ppt_x"/>
                                          </p:val>
                                        </p:tav>
                                      </p:tavLst>
                                    </p:anim>
                                    <p:animEffect transition="in" filter="wipe(right)">
                                      <p:cBhvr>
                                        <p:cTn id="21" dur="500"/>
                                        <p:tgtEl>
                                          <p:spTgt spid="20"/>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 calcmode="lin" valueType="num">
                                      <p:cBhvr>
                                        <p:cTn id="27" dur="500" fill="hold"/>
                                        <p:tgtEl>
                                          <p:spTgt spid="24"/>
                                        </p:tgtEl>
                                        <p:attrNameLst>
                                          <p:attrName>style.rotation</p:attrName>
                                        </p:attrNameLst>
                                      </p:cBhvr>
                                      <p:tavLst>
                                        <p:tav tm="0">
                                          <p:val>
                                            <p:fltVal val="360"/>
                                          </p:val>
                                        </p:tav>
                                        <p:tav tm="100000">
                                          <p:val>
                                            <p:fltVal val="0"/>
                                          </p:val>
                                        </p:tav>
                                      </p:tavLst>
                                    </p:anim>
                                    <p:animEffect transition="in" filter="fade">
                                      <p:cBhvr>
                                        <p:cTn id="28" dur="500"/>
                                        <p:tgtEl>
                                          <p:spTgt spid="24"/>
                                        </p:tgtEl>
                                      </p:cBhvr>
                                    </p:animEffect>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p:tgtEl>
                                          <p:spTgt spid="21"/>
                                        </p:tgtEl>
                                        <p:attrNameLst>
                                          <p:attrName>ppt_x</p:attrName>
                                        </p:attrNameLst>
                                      </p:cBhvr>
                                      <p:tavLst>
                                        <p:tav tm="0">
                                          <p:val>
                                            <p:strVal val="#ppt_x-#ppt_w*1.125000"/>
                                          </p:val>
                                        </p:tav>
                                        <p:tav tm="100000">
                                          <p:val>
                                            <p:strVal val="#ppt_x"/>
                                          </p:val>
                                        </p:tav>
                                      </p:tavLst>
                                    </p:anim>
                                    <p:animEffect transition="in" filter="wipe(right)">
                                      <p:cBhvr>
                                        <p:cTn id="33" dur="500"/>
                                        <p:tgtEl>
                                          <p:spTgt spid="21"/>
                                        </p:tgtEl>
                                      </p:cBhvr>
                                    </p:animEffect>
                                  </p:childTnLst>
                                </p:cTn>
                              </p:par>
                            </p:childTnLst>
                          </p:cTn>
                        </p:par>
                        <p:par>
                          <p:cTn id="34" fill="hold">
                            <p:stCondLst>
                              <p:cond delay="2500"/>
                            </p:stCondLst>
                            <p:childTnLst>
                              <p:par>
                                <p:cTn id="35" presetID="49" presetClass="entr" presetSubtype="0" decel="10000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 calcmode="lin" valueType="num">
                                      <p:cBhvr>
                                        <p:cTn id="39" dur="500" fill="hold"/>
                                        <p:tgtEl>
                                          <p:spTgt spid="27"/>
                                        </p:tgtEl>
                                        <p:attrNameLst>
                                          <p:attrName>style.rotation</p:attrName>
                                        </p:attrNameLst>
                                      </p:cBhvr>
                                      <p:tavLst>
                                        <p:tav tm="0">
                                          <p:val>
                                            <p:fltVal val="360"/>
                                          </p:val>
                                        </p:tav>
                                        <p:tav tm="100000">
                                          <p:val>
                                            <p:fltVal val="0"/>
                                          </p:val>
                                        </p:tav>
                                      </p:tavLst>
                                    </p:anim>
                                    <p:animEffect transition="in" filter="fade">
                                      <p:cBhvr>
                                        <p:cTn id="40" dur="500"/>
                                        <p:tgtEl>
                                          <p:spTgt spid="27"/>
                                        </p:tgtEl>
                                      </p:cBhvr>
                                    </p:animEffect>
                                  </p:childTnLst>
                                </p:cTn>
                              </p:par>
                            </p:childTnLst>
                          </p:cTn>
                        </p:par>
                        <p:par>
                          <p:cTn id="41" fill="hold">
                            <p:stCondLst>
                              <p:cond delay="3000"/>
                            </p:stCondLst>
                            <p:childTnLst>
                              <p:par>
                                <p:cTn id="42" presetID="12" presetClass="entr" presetSubtype="8"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p:tgtEl>
                                          <p:spTgt spid="22"/>
                                        </p:tgtEl>
                                        <p:attrNameLst>
                                          <p:attrName>ppt_x</p:attrName>
                                        </p:attrNameLst>
                                      </p:cBhvr>
                                      <p:tavLst>
                                        <p:tav tm="0">
                                          <p:val>
                                            <p:strVal val="#ppt_x-#ppt_w*1.125000"/>
                                          </p:val>
                                        </p:tav>
                                        <p:tav tm="100000">
                                          <p:val>
                                            <p:strVal val="#ppt_x"/>
                                          </p:val>
                                        </p:tav>
                                      </p:tavLst>
                                    </p:anim>
                                    <p:animEffect transition="in" filter="wipe(right)">
                                      <p:cBhvr>
                                        <p:cTn id="45" dur="500"/>
                                        <p:tgtEl>
                                          <p:spTgt spid="22"/>
                                        </p:tgtEl>
                                      </p:cBhvr>
                                    </p:animEffect>
                                  </p:childTnLst>
                                </p:cTn>
                              </p:par>
                            </p:childTnLst>
                          </p:cTn>
                        </p:par>
                        <p:par>
                          <p:cTn id="46" fill="hold">
                            <p:stCondLst>
                              <p:cond delay="3500"/>
                            </p:stCondLst>
                            <p:childTnLst>
                              <p:par>
                                <p:cTn id="47" presetID="49" presetClass="entr" presetSubtype="0" decel="10000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 calcmode="lin" valueType="num">
                                      <p:cBhvr>
                                        <p:cTn id="51" dur="500" fill="hold"/>
                                        <p:tgtEl>
                                          <p:spTgt spid="30"/>
                                        </p:tgtEl>
                                        <p:attrNameLst>
                                          <p:attrName>style.rotation</p:attrName>
                                        </p:attrNameLst>
                                      </p:cBhvr>
                                      <p:tavLst>
                                        <p:tav tm="0">
                                          <p:val>
                                            <p:fltVal val="360"/>
                                          </p:val>
                                        </p:tav>
                                        <p:tav tm="100000">
                                          <p:val>
                                            <p:fltVal val="0"/>
                                          </p:val>
                                        </p:tav>
                                      </p:tavLst>
                                    </p:anim>
                                    <p:animEffect transition="in" filter="fade">
                                      <p:cBhvr>
                                        <p:cTn id="52" dur="500"/>
                                        <p:tgtEl>
                                          <p:spTgt spid="30"/>
                                        </p:tgtEl>
                                      </p:cBhvr>
                                    </p:animEffect>
                                  </p:childTnLst>
                                </p:cTn>
                              </p:par>
                            </p:childTnLst>
                          </p:cTn>
                        </p:par>
                        <p:par>
                          <p:cTn id="53" fill="hold">
                            <p:stCondLst>
                              <p:cond delay="4000"/>
                            </p:stCondLst>
                            <p:childTnLst>
                              <p:par>
                                <p:cTn id="54" presetID="12" presetClass="entr" presetSubtype="8"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p:tgtEl>
                                          <p:spTgt spid="23"/>
                                        </p:tgtEl>
                                        <p:attrNameLst>
                                          <p:attrName>ppt_x</p:attrName>
                                        </p:attrNameLst>
                                      </p:cBhvr>
                                      <p:tavLst>
                                        <p:tav tm="0">
                                          <p:val>
                                            <p:strVal val="#ppt_x-#ppt_w*1.125000"/>
                                          </p:val>
                                        </p:tav>
                                        <p:tav tm="100000">
                                          <p:val>
                                            <p:strVal val="#ppt_x"/>
                                          </p:val>
                                        </p:tav>
                                      </p:tavLst>
                                    </p:anim>
                                    <p:animEffect transition="in" filter="wipe(righ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5"/>
          <p:cNvSpPr txBox="1"/>
          <p:nvPr/>
        </p:nvSpPr>
        <p:spPr>
          <a:xfrm>
            <a:off x="961414" y="187481"/>
            <a:ext cx="3247897" cy="646181"/>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CN" altLang="en-US" sz="3599" dirty="0"/>
              <a:t>家长会</a:t>
            </a:r>
            <a:endParaRPr lang="zh-CN" altLang="zh-CN" sz="3599" dirty="0"/>
          </a:p>
        </p:txBody>
      </p:sp>
      <p:grpSp>
        <p:nvGrpSpPr>
          <p:cNvPr id="28" name="组合 27"/>
          <p:cNvGrpSpPr/>
          <p:nvPr/>
        </p:nvGrpSpPr>
        <p:grpSpPr>
          <a:xfrm>
            <a:off x="3792" y="231784"/>
            <a:ext cx="758949" cy="69326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3792" y="921962"/>
            <a:ext cx="12187592" cy="45708"/>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7" name="Group 3"/>
          <p:cNvGrpSpPr/>
          <p:nvPr/>
        </p:nvGrpSpPr>
        <p:grpSpPr>
          <a:xfrm rot="5400000">
            <a:off x="3498016" y="1386908"/>
            <a:ext cx="703437" cy="3044728"/>
            <a:chOff x="4980416" y="5037518"/>
            <a:chExt cx="412706" cy="1820482"/>
          </a:xfrm>
        </p:grpSpPr>
        <p:sp>
          <p:nvSpPr>
            <p:cNvPr id="17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7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189" name="Group 4"/>
          <p:cNvGrpSpPr/>
          <p:nvPr/>
        </p:nvGrpSpPr>
        <p:grpSpPr>
          <a:xfrm rot="5400000">
            <a:off x="3353937" y="2146675"/>
            <a:ext cx="688697" cy="2741830"/>
            <a:chOff x="5502862" y="5355294"/>
            <a:chExt cx="412706" cy="1502706"/>
          </a:xfrm>
        </p:grpSpPr>
        <p:sp>
          <p:nvSpPr>
            <p:cNvPr id="190"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1"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2"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3"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4"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5"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6"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7"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8"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9"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0"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01" name="Group 5"/>
          <p:cNvGrpSpPr/>
          <p:nvPr/>
        </p:nvGrpSpPr>
        <p:grpSpPr>
          <a:xfrm rot="5400000">
            <a:off x="3147532" y="2444031"/>
            <a:ext cx="684884" cy="3294519"/>
            <a:chOff x="6007804" y="4266641"/>
            <a:chExt cx="403952" cy="2588666"/>
          </a:xfrm>
        </p:grpSpPr>
        <p:sp>
          <p:nvSpPr>
            <p:cNvPr id="20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13" name="Group 6"/>
          <p:cNvGrpSpPr/>
          <p:nvPr/>
        </p:nvGrpSpPr>
        <p:grpSpPr>
          <a:xfrm rot="5400000">
            <a:off x="2691977" y="3106426"/>
            <a:ext cx="682344" cy="3142082"/>
            <a:chOff x="6480429" y="3713225"/>
            <a:chExt cx="409339" cy="3142082"/>
          </a:xfrm>
        </p:grpSpPr>
        <p:sp>
          <p:nvSpPr>
            <p:cNvPr id="21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25" name="Group 7"/>
          <p:cNvGrpSpPr/>
          <p:nvPr/>
        </p:nvGrpSpPr>
        <p:grpSpPr>
          <a:xfrm rot="5400000">
            <a:off x="2900003" y="4233499"/>
            <a:ext cx="679903" cy="2013200"/>
            <a:chOff x="6959786" y="5355294"/>
            <a:chExt cx="407320" cy="1502706"/>
          </a:xfrm>
        </p:grpSpPr>
        <p:sp>
          <p:nvSpPr>
            <p:cNvPr id="226"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7"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8"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9"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0"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1"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2"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3"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4"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5"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6"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37" name="组合 236"/>
          <p:cNvGrpSpPr/>
          <p:nvPr/>
        </p:nvGrpSpPr>
        <p:grpSpPr>
          <a:xfrm>
            <a:off x="0" y="1539530"/>
            <a:ext cx="2332140" cy="4954631"/>
            <a:chOff x="0" y="1569337"/>
            <a:chExt cx="2332140" cy="4954631"/>
          </a:xfrm>
        </p:grpSpPr>
        <p:grpSp>
          <p:nvGrpSpPr>
            <p:cNvPr id="238" name="组合 237"/>
            <p:cNvGrpSpPr/>
            <p:nvPr/>
          </p:nvGrpSpPr>
          <p:grpSpPr>
            <a:xfrm>
              <a:off x="1510340" y="1570966"/>
              <a:ext cx="821800" cy="4951373"/>
              <a:chOff x="1510340" y="1570966"/>
              <a:chExt cx="971049" cy="4951373"/>
            </a:xfrm>
          </p:grpSpPr>
          <p:sp>
            <p:nvSpPr>
              <p:cNvPr id="273" name="Freeform 5"/>
              <p:cNvSpPr>
                <a:spLocks/>
              </p:cNvSpPr>
              <p:nvPr/>
            </p:nvSpPr>
            <p:spPr bwMode="auto">
              <a:xfrm>
                <a:off x="1510340" y="1570966"/>
                <a:ext cx="971049" cy="1603209"/>
              </a:xfrm>
              <a:custGeom>
                <a:avLst/>
                <a:gdLst>
                  <a:gd name="T0" fmla="*/ 504 w 504"/>
                  <a:gd name="T1" fmla="*/ 832 h 832"/>
                  <a:gd name="T2" fmla="*/ 0 w 504"/>
                  <a:gd name="T3" fmla="*/ 514 h 832"/>
                  <a:gd name="T4" fmla="*/ 0 w 504"/>
                  <a:gd name="T5" fmla="*/ 0 h 832"/>
                  <a:gd name="T6" fmla="*/ 504 w 504"/>
                  <a:gd name="T7" fmla="*/ 530 h 832"/>
                  <a:gd name="T8" fmla="*/ 504 w 504"/>
                  <a:gd name="T9" fmla="*/ 832 h 832"/>
                </a:gdLst>
                <a:ahLst/>
                <a:cxnLst>
                  <a:cxn ang="0">
                    <a:pos x="T0" y="T1"/>
                  </a:cxn>
                  <a:cxn ang="0">
                    <a:pos x="T2" y="T3"/>
                  </a:cxn>
                  <a:cxn ang="0">
                    <a:pos x="T4" y="T5"/>
                  </a:cxn>
                  <a:cxn ang="0">
                    <a:pos x="T6" y="T7"/>
                  </a:cxn>
                  <a:cxn ang="0">
                    <a:pos x="T8" y="T9"/>
                  </a:cxn>
                </a:cxnLst>
                <a:rect l="0" t="0" r="r" b="b"/>
                <a:pathLst>
                  <a:path w="504" h="832">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rgbClr val="00A39E">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4" name="Freeform 6"/>
              <p:cNvSpPr>
                <a:spLocks/>
              </p:cNvSpPr>
              <p:nvPr/>
            </p:nvSpPr>
            <p:spPr bwMode="auto">
              <a:xfrm>
                <a:off x="1510340" y="2560752"/>
                <a:ext cx="971049" cy="1195075"/>
              </a:xfrm>
              <a:custGeom>
                <a:avLst/>
                <a:gdLst>
                  <a:gd name="T0" fmla="*/ 504 w 504"/>
                  <a:gd name="T1" fmla="*/ 620 h 620"/>
                  <a:gd name="T2" fmla="*/ 0 w 504"/>
                  <a:gd name="T3" fmla="*/ 514 h 620"/>
                  <a:gd name="T4" fmla="*/ 0 w 504"/>
                  <a:gd name="T5" fmla="*/ 0 h 620"/>
                  <a:gd name="T6" fmla="*/ 504 w 504"/>
                  <a:gd name="T7" fmla="*/ 318 h 620"/>
                  <a:gd name="T8" fmla="*/ 504 w 504"/>
                  <a:gd name="T9" fmla="*/ 620 h 620"/>
                </a:gdLst>
                <a:ahLst/>
                <a:cxnLst>
                  <a:cxn ang="0">
                    <a:pos x="T0" y="T1"/>
                  </a:cxn>
                  <a:cxn ang="0">
                    <a:pos x="T2" y="T3"/>
                  </a:cxn>
                  <a:cxn ang="0">
                    <a:pos x="T4" y="T5"/>
                  </a:cxn>
                  <a:cxn ang="0">
                    <a:pos x="T6" y="T7"/>
                  </a:cxn>
                  <a:cxn ang="0">
                    <a:pos x="T8" y="T9"/>
                  </a:cxn>
                </a:cxnLst>
                <a:rect l="0" t="0" r="r" b="b"/>
                <a:pathLst>
                  <a:path w="504"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rgbClr val="82B732">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5" name="Freeform 7"/>
              <p:cNvSpPr>
                <a:spLocks/>
              </p:cNvSpPr>
              <p:nvPr/>
            </p:nvSpPr>
            <p:spPr bwMode="auto">
              <a:xfrm>
                <a:off x="1510340" y="3551352"/>
                <a:ext cx="971049" cy="990600"/>
              </a:xfrm>
              <a:custGeom>
                <a:avLst/>
                <a:gdLst>
                  <a:gd name="T0" fmla="*/ 504 w 504"/>
                  <a:gd name="T1" fmla="*/ 408 h 514"/>
                  <a:gd name="T2" fmla="*/ 0 w 504"/>
                  <a:gd name="T3" fmla="*/ 514 h 514"/>
                  <a:gd name="T4" fmla="*/ 0 w 504"/>
                  <a:gd name="T5" fmla="*/ 0 h 514"/>
                  <a:gd name="T6" fmla="*/ 504 w 504"/>
                  <a:gd name="T7" fmla="*/ 106 h 514"/>
                  <a:gd name="T8" fmla="*/ 504 w 504"/>
                  <a:gd name="T9" fmla="*/ 408 h 514"/>
                </a:gdLst>
                <a:ahLst/>
                <a:cxnLst>
                  <a:cxn ang="0">
                    <a:pos x="T0" y="T1"/>
                  </a:cxn>
                  <a:cxn ang="0">
                    <a:pos x="T2" y="T3"/>
                  </a:cxn>
                  <a:cxn ang="0">
                    <a:pos x="T4" y="T5"/>
                  </a:cxn>
                  <a:cxn ang="0">
                    <a:pos x="T6" y="T7"/>
                  </a:cxn>
                  <a:cxn ang="0">
                    <a:pos x="T8" y="T9"/>
                  </a:cxn>
                </a:cxnLst>
                <a:rect l="0" t="0" r="r" b="b"/>
                <a:pathLst>
                  <a:path w="504"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rgbClr val="F39C11">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6" name="Freeform 8"/>
              <p:cNvSpPr>
                <a:spLocks/>
              </p:cNvSpPr>
              <p:nvPr/>
            </p:nvSpPr>
            <p:spPr bwMode="auto">
              <a:xfrm>
                <a:off x="1510340" y="4337478"/>
                <a:ext cx="971049" cy="1194260"/>
              </a:xfrm>
              <a:custGeom>
                <a:avLst/>
                <a:gdLst>
                  <a:gd name="T0" fmla="*/ 504 w 504"/>
                  <a:gd name="T1" fmla="*/ 302 h 620"/>
                  <a:gd name="T2" fmla="*/ 0 w 504"/>
                  <a:gd name="T3" fmla="*/ 620 h 620"/>
                  <a:gd name="T4" fmla="*/ 0 w 504"/>
                  <a:gd name="T5" fmla="*/ 106 h 620"/>
                  <a:gd name="T6" fmla="*/ 504 w 504"/>
                  <a:gd name="T7" fmla="*/ 0 h 620"/>
                  <a:gd name="T8" fmla="*/ 504 w 504"/>
                  <a:gd name="T9" fmla="*/ 302 h 620"/>
                </a:gdLst>
                <a:ahLst/>
                <a:cxnLst>
                  <a:cxn ang="0">
                    <a:pos x="T0" y="T1"/>
                  </a:cxn>
                  <a:cxn ang="0">
                    <a:pos x="T2" y="T3"/>
                  </a:cxn>
                  <a:cxn ang="0">
                    <a:pos x="T4" y="T5"/>
                  </a:cxn>
                  <a:cxn ang="0">
                    <a:pos x="T6" y="T7"/>
                  </a:cxn>
                  <a:cxn ang="0">
                    <a:pos x="T8" y="T9"/>
                  </a:cxn>
                </a:cxnLst>
                <a:rect l="0" t="0" r="r" b="b"/>
                <a:pathLst>
                  <a:path w="504" h="620">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rgbClr val="E23761">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7" name="Freeform 9"/>
              <p:cNvSpPr>
                <a:spLocks/>
              </p:cNvSpPr>
              <p:nvPr/>
            </p:nvSpPr>
            <p:spPr bwMode="auto">
              <a:xfrm>
                <a:off x="1510340" y="4919130"/>
                <a:ext cx="971049" cy="1603209"/>
              </a:xfrm>
              <a:custGeom>
                <a:avLst/>
                <a:gdLst>
                  <a:gd name="T0" fmla="*/ 504 w 504"/>
                  <a:gd name="T1" fmla="*/ 302 h 832"/>
                  <a:gd name="T2" fmla="*/ 0 w 504"/>
                  <a:gd name="T3" fmla="*/ 832 h 832"/>
                  <a:gd name="T4" fmla="*/ 0 w 504"/>
                  <a:gd name="T5" fmla="*/ 318 h 832"/>
                  <a:gd name="T6" fmla="*/ 504 w 504"/>
                  <a:gd name="T7" fmla="*/ 0 h 832"/>
                  <a:gd name="T8" fmla="*/ 504 w 504"/>
                  <a:gd name="T9" fmla="*/ 302 h 832"/>
                </a:gdLst>
                <a:ahLst/>
                <a:cxnLst>
                  <a:cxn ang="0">
                    <a:pos x="T0" y="T1"/>
                  </a:cxn>
                  <a:cxn ang="0">
                    <a:pos x="T2" y="T3"/>
                  </a:cxn>
                  <a:cxn ang="0">
                    <a:pos x="T4" y="T5"/>
                  </a:cxn>
                  <a:cxn ang="0">
                    <a:pos x="T6" y="T7"/>
                  </a:cxn>
                  <a:cxn ang="0">
                    <a:pos x="T8" y="T9"/>
                  </a:cxn>
                </a:cxnLst>
                <a:rect l="0" t="0" r="r" b="b"/>
                <a:pathLst>
                  <a:path w="504" h="832">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rgbClr val="44546A">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sp>
          <p:nvSpPr>
            <p:cNvPr id="239" name="Rectangle 15"/>
            <p:cNvSpPr>
              <a:spLocks noChangeArrowheads="1"/>
            </p:cNvSpPr>
            <p:nvPr/>
          </p:nvSpPr>
          <p:spPr bwMode="auto">
            <a:xfrm>
              <a:off x="0" y="2559123"/>
              <a:ext cx="1510340" cy="992230"/>
            </a:xfrm>
            <a:prstGeom prst="rect">
              <a:avLst/>
            </a:pr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0" name="Rectangle 16"/>
            <p:cNvSpPr>
              <a:spLocks noChangeArrowheads="1"/>
            </p:cNvSpPr>
            <p:nvPr/>
          </p:nvSpPr>
          <p:spPr bwMode="auto">
            <a:xfrm>
              <a:off x="0" y="2559123"/>
              <a:ext cx="1510340" cy="9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1" name="Rectangle 293"/>
            <p:cNvSpPr>
              <a:spLocks noChangeArrowheads="1"/>
            </p:cNvSpPr>
            <p:nvPr/>
          </p:nvSpPr>
          <p:spPr bwMode="auto">
            <a:xfrm>
              <a:off x="0" y="3551352"/>
              <a:ext cx="1510340" cy="990600"/>
            </a:xfrm>
            <a:prstGeom prst="rect">
              <a:avLst/>
            </a:pr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2" name="Rectangle 294"/>
            <p:cNvSpPr>
              <a:spLocks noChangeArrowheads="1"/>
            </p:cNvSpPr>
            <p:nvPr/>
          </p:nvSpPr>
          <p:spPr bwMode="auto">
            <a:xfrm>
              <a:off x="0" y="3551352"/>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3" name="Rectangle 687"/>
            <p:cNvSpPr>
              <a:spLocks noChangeArrowheads="1"/>
            </p:cNvSpPr>
            <p:nvPr/>
          </p:nvSpPr>
          <p:spPr bwMode="auto">
            <a:xfrm>
              <a:off x="0" y="5533368"/>
              <a:ext cx="1510340" cy="990600"/>
            </a:xfrm>
            <a:prstGeom prst="rect">
              <a:avLst/>
            </a:pr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4" name="Rectangle 688"/>
            <p:cNvSpPr>
              <a:spLocks noChangeArrowheads="1"/>
            </p:cNvSpPr>
            <p:nvPr/>
          </p:nvSpPr>
          <p:spPr bwMode="auto">
            <a:xfrm>
              <a:off x="0" y="5533368"/>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5" name="Rectangle 791"/>
            <p:cNvSpPr>
              <a:spLocks noChangeArrowheads="1"/>
            </p:cNvSpPr>
            <p:nvPr/>
          </p:nvSpPr>
          <p:spPr bwMode="auto">
            <a:xfrm>
              <a:off x="0" y="4541953"/>
              <a:ext cx="1510340" cy="991415"/>
            </a:xfrm>
            <a:prstGeom prst="rect">
              <a:avLst/>
            </a:pr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6" name="Rectangle 792"/>
            <p:cNvSpPr>
              <a:spLocks noChangeArrowheads="1"/>
            </p:cNvSpPr>
            <p:nvPr/>
          </p:nvSpPr>
          <p:spPr bwMode="auto">
            <a:xfrm>
              <a:off x="0" y="4541953"/>
              <a:ext cx="1510340" cy="99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7" name="Rectangle 904"/>
            <p:cNvSpPr>
              <a:spLocks noChangeArrowheads="1"/>
            </p:cNvSpPr>
            <p:nvPr/>
          </p:nvSpPr>
          <p:spPr bwMode="auto">
            <a:xfrm>
              <a:off x="0" y="1569337"/>
              <a:ext cx="1510340" cy="989786"/>
            </a:xfrm>
            <a:prstGeom prst="rect">
              <a:avLst/>
            </a:pr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8" name="Rectangle 905"/>
            <p:cNvSpPr>
              <a:spLocks noChangeArrowheads="1"/>
            </p:cNvSpPr>
            <p:nvPr/>
          </p:nvSpPr>
          <p:spPr bwMode="auto">
            <a:xfrm>
              <a:off x="0" y="1569337"/>
              <a:ext cx="1510340" cy="9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nvGrpSpPr>
            <p:cNvPr id="249" name="Group 1050"/>
            <p:cNvGrpSpPr/>
            <p:nvPr/>
          </p:nvGrpSpPr>
          <p:grpSpPr>
            <a:xfrm>
              <a:off x="497872" y="4806689"/>
              <a:ext cx="464344" cy="465138"/>
              <a:chOff x="9145588" y="4435475"/>
              <a:chExt cx="464344" cy="465138"/>
            </a:xfrm>
            <a:solidFill>
              <a:srgbClr val="FCFCFC"/>
            </a:solidFill>
          </p:grpSpPr>
          <p:sp>
            <p:nvSpPr>
              <p:cNvPr id="264"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5"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6"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7"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8"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9"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70"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71"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72"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grpSp>
        <p:grpSp>
          <p:nvGrpSpPr>
            <p:cNvPr id="250" name="Group 1060"/>
            <p:cNvGrpSpPr/>
            <p:nvPr/>
          </p:nvGrpSpPr>
          <p:grpSpPr>
            <a:xfrm>
              <a:off x="495719" y="3827954"/>
              <a:ext cx="465138" cy="435769"/>
              <a:chOff x="5368132" y="3540125"/>
              <a:chExt cx="465138" cy="435769"/>
            </a:xfrm>
            <a:solidFill>
              <a:srgbClr val="FCFCFC"/>
            </a:solidFill>
          </p:grpSpPr>
          <p:sp>
            <p:nvSpPr>
              <p:cNvPr id="262"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63"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251" name="Group 1063"/>
            <p:cNvGrpSpPr/>
            <p:nvPr/>
          </p:nvGrpSpPr>
          <p:grpSpPr>
            <a:xfrm>
              <a:off x="548788" y="2825660"/>
              <a:ext cx="319088" cy="465138"/>
              <a:chOff x="3582988" y="3510757"/>
              <a:chExt cx="319088" cy="465138"/>
            </a:xfrm>
            <a:solidFill>
              <a:srgbClr val="FCFCFC"/>
            </a:solidFill>
          </p:grpSpPr>
          <p:sp>
            <p:nvSpPr>
              <p:cNvPr id="260"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1"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grpSp>
        <p:grpSp>
          <p:nvGrpSpPr>
            <p:cNvPr id="252" name="Group 1066"/>
            <p:cNvGrpSpPr/>
            <p:nvPr/>
          </p:nvGrpSpPr>
          <p:grpSpPr>
            <a:xfrm>
              <a:off x="522204" y="5833008"/>
              <a:ext cx="465138" cy="391319"/>
              <a:chOff x="5368132" y="2625725"/>
              <a:chExt cx="465138" cy="391319"/>
            </a:xfrm>
            <a:solidFill>
              <a:srgbClr val="FCFCFC"/>
            </a:solidFill>
          </p:grpSpPr>
          <p:sp>
            <p:nvSpPr>
              <p:cNvPr id="257"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58"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59"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253" name="Group 1070"/>
            <p:cNvGrpSpPr/>
            <p:nvPr/>
          </p:nvGrpSpPr>
          <p:grpSpPr>
            <a:xfrm>
              <a:off x="522998" y="1828650"/>
              <a:ext cx="464344" cy="464344"/>
              <a:chOff x="4439444" y="1652588"/>
              <a:chExt cx="464344" cy="464344"/>
            </a:xfrm>
            <a:solidFill>
              <a:srgbClr val="FCFCFC"/>
            </a:solidFill>
          </p:grpSpPr>
          <p:sp>
            <p:nvSpPr>
              <p:cNvPr id="254"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55"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56"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grpSp>
      </p:grpSp>
      <p:sp>
        <p:nvSpPr>
          <p:cNvPr id="278" name="文本框 184"/>
          <p:cNvSpPr txBox="1"/>
          <p:nvPr/>
        </p:nvSpPr>
        <p:spPr>
          <a:xfrm>
            <a:off x="6217914" y="2607268"/>
            <a:ext cx="627095" cy="523220"/>
          </a:xfrm>
          <a:prstGeom prst="rect">
            <a:avLst/>
          </a:prstGeom>
          <a:noFill/>
        </p:spPr>
        <p:txBody>
          <a:bodyPr wrap="none" rtlCol="0">
            <a:spAutoFit/>
          </a:bodyPr>
          <a:lstStyle/>
          <a:p>
            <a:r>
              <a:rPr lang="en-US" altLang="zh-CN" sz="2800" b="1" dirty="0">
                <a:solidFill>
                  <a:srgbClr val="00A39E"/>
                </a:solidFill>
                <a:latin typeface="微软雅黑" panose="020B0503020204020204" pitchFamily="34" charset="-122"/>
                <a:ea typeface="微软雅黑" panose="020B0503020204020204" pitchFamily="34" charset="-122"/>
              </a:rPr>
              <a:t>01</a:t>
            </a:r>
            <a:endParaRPr lang="zh-CN" altLang="en-US" sz="2800" b="1" dirty="0">
              <a:solidFill>
                <a:srgbClr val="00A39E"/>
              </a:solidFill>
              <a:latin typeface="微软雅黑" panose="020B0503020204020204" pitchFamily="34" charset="-122"/>
              <a:ea typeface="微软雅黑" panose="020B0503020204020204" pitchFamily="34" charset="-122"/>
            </a:endParaRPr>
          </a:p>
        </p:txBody>
      </p:sp>
      <p:sp>
        <p:nvSpPr>
          <p:cNvPr id="279" name="文本框 186"/>
          <p:cNvSpPr txBox="1"/>
          <p:nvPr/>
        </p:nvSpPr>
        <p:spPr>
          <a:xfrm>
            <a:off x="6217914" y="3201608"/>
            <a:ext cx="627095" cy="523220"/>
          </a:xfrm>
          <a:prstGeom prst="rect">
            <a:avLst/>
          </a:prstGeom>
          <a:noFill/>
        </p:spPr>
        <p:txBody>
          <a:bodyPr wrap="none" rtlCol="0">
            <a:spAutoFit/>
          </a:bodyPr>
          <a:lstStyle/>
          <a:p>
            <a:r>
              <a:rPr lang="en-US" altLang="zh-CN" sz="2800" b="1" dirty="0">
                <a:solidFill>
                  <a:srgbClr val="82B732"/>
                </a:solidFill>
                <a:latin typeface="微软雅黑" panose="020B0503020204020204" pitchFamily="34" charset="-122"/>
                <a:ea typeface="微软雅黑" panose="020B0503020204020204" pitchFamily="34" charset="-122"/>
              </a:rPr>
              <a:t>02</a:t>
            </a:r>
            <a:endParaRPr lang="zh-CN" altLang="en-US" sz="2800" b="1" dirty="0">
              <a:solidFill>
                <a:srgbClr val="82B732"/>
              </a:solidFill>
              <a:latin typeface="微软雅黑" panose="020B0503020204020204" pitchFamily="34" charset="-122"/>
              <a:ea typeface="微软雅黑" panose="020B0503020204020204" pitchFamily="34" charset="-122"/>
            </a:endParaRPr>
          </a:p>
        </p:txBody>
      </p:sp>
      <p:sp>
        <p:nvSpPr>
          <p:cNvPr id="280" name="文本框 188"/>
          <p:cNvSpPr txBox="1"/>
          <p:nvPr/>
        </p:nvSpPr>
        <p:spPr>
          <a:xfrm>
            <a:off x="6217914" y="3806018"/>
            <a:ext cx="627095" cy="523220"/>
          </a:xfrm>
          <a:prstGeom prst="rect">
            <a:avLst/>
          </a:prstGeom>
          <a:noFill/>
        </p:spPr>
        <p:txBody>
          <a:bodyPr wrap="none" rtlCol="0">
            <a:spAutoFit/>
          </a:bodyPr>
          <a:lstStyle/>
          <a:p>
            <a:r>
              <a:rPr lang="en-US" altLang="zh-CN" sz="2800" b="1" dirty="0">
                <a:solidFill>
                  <a:srgbClr val="BA7609"/>
                </a:solidFill>
                <a:latin typeface="微软雅黑" panose="020B0503020204020204" pitchFamily="34" charset="-122"/>
                <a:ea typeface="微软雅黑" panose="020B0503020204020204" pitchFamily="34" charset="-122"/>
              </a:rPr>
              <a:t>03</a:t>
            </a:r>
            <a:endParaRPr lang="zh-CN" altLang="en-US" sz="2800" b="1" dirty="0">
              <a:solidFill>
                <a:srgbClr val="BA7609"/>
              </a:solidFill>
              <a:latin typeface="微软雅黑" panose="020B0503020204020204" pitchFamily="34" charset="-122"/>
              <a:ea typeface="微软雅黑" panose="020B0503020204020204" pitchFamily="34" charset="-122"/>
            </a:endParaRPr>
          </a:p>
        </p:txBody>
      </p:sp>
      <p:sp>
        <p:nvSpPr>
          <p:cNvPr id="281" name="文本框 190"/>
          <p:cNvSpPr txBox="1"/>
          <p:nvPr/>
        </p:nvSpPr>
        <p:spPr>
          <a:xfrm>
            <a:off x="6226482" y="4357743"/>
            <a:ext cx="627095" cy="523220"/>
          </a:xfrm>
          <a:prstGeom prst="rect">
            <a:avLst/>
          </a:prstGeom>
          <a:noFill/>
        </p:spPr>
        <p:txBody>
          <a:bodyPr wrap="none" rtlCol="0">
            <a:spAutoFit/>
          </a:bodyPr>
          <a:lstStyle/>
          <a:p>
            <a:r>
              <a:rPr lang="en-US" altLang="zh-CN" sz="2800" b="1" dirty="0">
                <a:solidFill>
                  <a:srgbClr val="B81B41"/>
                </a:solidFill>
                <a:latin typeface="微软雅黑" panose="020B0503020204020204" pitchFamily="34" charset="-122"/>
                <a:ea typeface="微软雅黑" panose="020B0503020204020204" pitchFamily="34" charset="-122"/>
              </a:rPr>
              <a:t>04</a:t>
            </a:r>
            <a:endParaRPr lang="zh-CN" altLang="en-US" sz="2800" b="1" dirty="0">
              <a:solidFill>
                <a:srgbClr val="B81B41"/>
              </a:solidFill>
              <a:latin typeface="微软雅黑" panose="020B0503020204020204" pitchFamily="34" charset="-122"/>
              <a:ea typeface="微软雅黑" panose="020B0503020204020204" pitchFamily="34" charset="-122"/>
            </a:endParaRPr>
          </a:p>
        </p:txBody>
      </p:sp>
      <p:sp>
        <p:nvSpPr>
          <p:cNvPr id="282" name="文本框 192"/>
          <p:cNvSpPr txBox="1"/>
          <p:nvPr/>
        </p:nvSpPr>
        <p:spPr>
          <a:xfrm>
            <a:off x="6217914" y="4920724"/>
            <a:ext cx="627095" cy="523220"/>
          </a:xfrm>
          <a:prstGeom prst="rect">
            <a:avLst/>
          </a:prstGeom>
          <a:noFill/>
        </p:spPr>
        <p:txBody>
          <a:bodyPr wrap="none" rtlCol="0">
            <a:spAutoFit/>
          </a:bodyPr>
          <a:lstStyle/>
          <a:p>
            <a:r>
              <a:rPr lang="en-US" altLang="zh-CN" sz="2800" b="1" dirty="0">
                <a:solidFill>
                  <a:srgbClr val="333F50"/>
                </a:solidFill>
                <a:latin typeface="微软雅黑" panose="020B0503020204020204" pitchFamily="34" charset="-122"/>
                <a:ea typeface="微软雅黑" panose="020B0503020204020204" pitchFamily="34" charset="-122"/>
              </a:rPr>
              <a:t>05</a:t>
            </a:r>
            <a:endParaRPr lang="zh-CN" altLang="en-US" sz="2800" b="1" dirty="0">
              <a:solidFill>
                <a:srgbClr val="333F50"/>
              </a:solidFill>
              <a:latin typeface="微软雅黑" panose="020B0503020204020204" pitchFamily="34" charset="-122"/>
              <a:ea typeface="微软雅黑" panose="020B0503020204020204" pitchFamily="34" charset="-122"/>
            </a:endParaRPr>
          </a:p>
        </p:txBody>
      </p:sp>
      <p:sp>
        <p:nvSpPr>
          <p:cNvPr id="285" name="TextBox 4"/>
          <p:cNvSpPr txBox="1"/>
          <p:nvPr/>
        </p:nvSpPr>
        <p:spPr>
          <a:xfrm>
            <a:off x="7192613" y="2564101"/>
            <a:ext cx="2339102"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点击添加标题</a:t>
            </a:r>
          </a:p>
        </p:txBody>
      </p:sp>
      <p:sp>
        <p:nvSpPr>
          <p:cNvPr id="286" name="TextBox 5"/>
          <p:cNvSpPr txBox="1"/>
          <p:nvPr/>
        </p:nvSpPr>
        <p:spPr>
          <a:xfrm>
            <a:off x="7192612" y="3201608"/>
            <a:ext cx="2339102"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点击添加标题</a:t>
            </a:r>
          </a:p>
        </p:txBody>
      </p:sp>
      <p:sp>
        <p:nvSpPr>
          <p:cNvPr id="287" name="TextBox 6"/>
          <p:cNvSpPr txBox="1"/>
          <p:nvPr/>
        </p:nvSpPr>
        <p:spPr>
          <a:xfrm>
            <a:off x="7192612" y="3807145"/>
            <a:ext cx="2339102"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点击添加标题</a:t>
            </a:r>
          </a:p>
        </p:txBody>
      </p:sp>
      <p:sp>
        <p:nvSpPr>
          <p:cNvPr id="288" name="TextBox 7"/>
          <p:cNvSpPr txBox="1"/>
          <p:nvPr/>
        </p:nvSpPr>
        <p:spPr>
          <a:xfrm>
            <a:off x="7192612" y="4340663"/>
            <a:ext cx="2339102"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点击添加标题</a:t>
            </a:r>
          </a:p>
        </p:txBody>
      </p:sp>
      <p:sp>
        <p:nvSpPr>
          <p:cNvPr id="289" name="TextBox 8"/>
          <p:cNvSpPr txBox="1"/>
          <p:nvPr/>
        </p:nvSpPr>
        <p:spPr>
          <a:xfrm>
            <a:off x="7192612" y="4930609"/>
            <a:ext cx="2339102"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点击添加标题</a:t>
            </a:r>
          </a:p>
        </p:txBody>
      </p:sp>
    </p:spTree>
    <p:extLst>
      <p:ext uri="{BB962C8B-B14F-4D97-AF65-F5344CB8AC3E}">
        <p14:creationId xmlns:p14="http://schemas.microsoft.com/office/powerpoint/2010/main" val="1425045740"/>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4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26"/>
                                        </p:tgtEl>
                                        <p:attrNameLst>
                                          <p:attrName>ppt_y</p:attrName>
                                        </p:attrNameLst>
                                      </p:cBhvr>
                                      <p:tavLst>
                                        <p:tav tm="0">
                                          <p:val>
                                            <p:strVal val="#ppt_y"/>
                                          </p:val>
                                        </p:tav>
                                        <p:tav tm="100000">
                                          <p:val>
                                            <p:strVal val="#ppt_y"/>
                                          </p:val>
                                        </p:tav>
                                      </p:tavLst>
                                    </p:anim>
                                    <p:anim calcmode="lin" valueType="num">
                                      <p:cBhvr>
                                        <p:cTn id="13" dur="4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矩形 898"/>
          <p:cNvSpPr/>
          <p:nvPr/>
        </p:nvSpPr>
        <p:spPr>
          <a:xfrm>
            <a:off x="1364308" y="3712657"/>
            <a:ext cx="9144000" cy="1945193"/>
          </a:xfrm>
          <a:prstGeom prst="rect">
            <a:avLst/>
          </a:prstGeom>
          <a:solidFill>
            <a:srgbClr val="5DCEAF">
              <a:lumMod val="40000"/>
              <a:lumOff val="60000"/>
            </a:srgbClr>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0" name="矩形 899"/>
          <p:cNvSpPr/>
          <p:nvPr/>
        </p:nvSpPr>
        <p:spPr>
          <a:xfrm>
            <a:off x="8850960" y="3712657"/>
            <a:ext cx="666751" cy="1945193"/>
          </a:xfrm>
          <a:prstGeom prst="rect">
            <a:avLst/>
          </a:prstGeom>
          <a:solidFill>
            <a:srgbClr val="00A39E"/>
          </a:solidFill>
          <a:ln w="12700" cap="flat" cmpd="sng" algn="ctr">
            <a:noFill/>
            <a:prstDash val="solid"/>
            <a:miter lim="800000"/>
          </a:ln>
          <a:effectLst/>
        </p:spPr>
        <p:txBody>
          <a:bodyPr vert="eaVert" rtlCol="0" anchor="ctr"/>
          <a:lstStyle/>
          <a:p>
            <a:pPr algn="ctr">
              <a:defRPr/>
            </a:pPr>
            <a:r>
              <a:rPr lang="zh-CN" altLang="en-US" sz="20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请输入标题</a:t>
            </a:r>
          </a:p>
        </p:txBody>
      </p:sp>
      <p:sp>
        <p:nvSpPr>
          <p:cNvPr id="901" name="等腰三角形 900"/>
          <p:cNvSpPr/>
          <p:nvPr/>
        </p:nvSpPr>
        <p:spPr>
          <a:xfrm>
            <a:off x="3322774" y="3465009"/>
            <a:ext cx="252033" cy="247649"/>
          </a:xfrm>
          <a:prstGeom prst="triangle">
            <a:avLst/>
          </a:prstGeom>
          <a:solidFill>
            <a:srgbClr val="006386"/>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2" name="任意多边形 901"/>
          <p:cNvSpPr/>
          <p:nvPr/>
        </p:nvSpPr>
        <p:spPr>
          <a:xfrm rot="1434947">
            <a:off x="2336379" y="3229408"/>
            <a:ext cx="599340" cy="2658142"/>
          </a:xfrm>
          <a:custGeom>
            <a:avLst/>
            <a:gdLst>
              <a:gd name="connsiteX0" fmla="*/ 12802 w 599340"/>
              <a:gd name="connsiteY0" fmla="*/ 260111 h 2980354"/>
              <a:gd name="connsiteX1" fmla="*/ 599340 w 599340"/>
              <a:gd name="connsiteY1" fmla="*/ 0 h 2980354"/>
              <a:gd name="connsiteX2" fmla="*/ 586537 w 599340"/>
              <a:gd name="connsiteY2" fmla="*/ 2720243 h 2980354"/>
              <a:gd name="connsiteX3" fmla="*/ 0 w 599340"/>
              <a:gd name="connsiteY3" fmla="*/ 2980354 h 2980354"/>
            </a:gdLst>
            <a:ahLst/>
            <a:cxnLst>
              <a:cxn ang="0">
                <a:pos x="connsiteX0" y="connsiteY0"/>
              </a:cxn>
              <a:cxn ang="0">
                <a:pos x="connsiteX1" y="connsiteY1"/>
              </a:cxn>
              <a:cxn ang="0">
                <a:pos x="connsiteX2" y="connsiteY2"/>
              </a:cxn>
              <a:cxn ang="0">
                <a:pos x="connsiteX3" y="connsiteY3"/>
              </a:cxn>
            </a:cxnLst>
            <a:rect l="l" t="t" r="r" b="b"/>
            <a:pathLst>
              <a:path w="599340" h="2980354">
                <a:moveTo>
                  <a:pt x="12802" y="260111"/>
                </a:moveTo>
                <a:lnTo>
                  <a:pt x="599340" y="0"/>
                </a:lnTo>
                <a:lnTo>
                  <a:pt x="586537" y="2720243"/>
                </a:lnTo>
                <a:lnTo>
                  <a:pt x="0" y="2980354"/>
                </a:lnTo>
                <a:close/>
              </a:path>
            </a:pathLst>
          </a:custGeom>
          <a:solidFill>
            <a:srgbClr val="33CCCC"/>
          </a:solidFill>
        </p:spPr>
        <p:txBody>
          <a:bodyPr vert="eaVert" wrap="square" rtlCol="0" anchor="ctr" anchorCtr="0">
            <a:noAutofit/>
          </a:bodyPr>
          <a:lstStyle/>
          <a:p>
            <a:pPr algn="ctr">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请输入文本文字</a:t>
            </a:r>
          </a:p>
        </p:txBody>
      </p:sp>
      <p:sp>
        <p:nvSpPr>
          <p:cNvPr id="903" name="等腰三角形 902"/>
          <p:cNvSpPr/>
          <p:nvPr/>
        </p:nvSpPr>
        <p:spPr>
          <a:xfrm>
            <a:off x="4483917" y="3465009"/>
            <a:ext cx="252033" cy="247649"/>
          </a:xfrm>
          <a:prstGeom prst="triangle">
            <a:avLst/>
          </a:prstGeom>
          <a:solidFill>
            <a:srgbClr val="006386"/>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4" name="任意多边形 903"/>
          <p:cNvSpPr/>
          <p:nvPr/>
        </p:nvSpPr>
        <p:spPr>
          <a:xfrm rot="1434947">
            <a:off x="3496594" y="3229212"/>
            <a:ext cx="599340" cy="2662719"/>
          </a:xfrm>
          <a:custGeom>
            <a:avLst/>
            <a:gdLst>
              <a:gd name="connsiteX0" fmla="*/ 12802 w 599340"/>
              <a:gd name="connsiteY0" fmla="*/ 260111 h 2980354"/>
              <a:gd name="connsiteX1" fmla="*/ 599340 w 599340"/>
              <a:gd name="connsiteY1" fmla="*/ 0 h 2980354"/>
              <a:gd name="connsiteX2" fmla="*/ 586537 w 599340"/>
              <a:gd name="connsiteY2" fmla="*/ 2720243 h 2980354"/>
              <a:gd name="connsiteX3" fmla="*/ 0 w 599340"/>
              <a:gd name="connsiteY3" fmla="*/ 2980354 h 2980354"/>
            </a:gdLst>
            <a:ahLst/>
            <a:cxnLst>
              <a:cxn ang="0">
                <a:pos x="connsiteX0" y="connsiteY0"/>
              </a:cxn>
              <a:cxn ang="0">
                <a:pos x="connsiteX1" y="connsiteY1"/>
              </a:cxn>
              <a:cxn ang="0">
                <a:pos x="connsiteX2" y="connsiteY2"/>
              </a:cxn>
              <a:cxn ang="0">
                <a:pos x="connsiteX3" y="connsiteY3"/>
              </a:cxn>
            </a:cxnLst>
            <a:rect l="l" t="t" r="r" b="b"/>
            <a:pathLst>
              <a:path w="599340" h="2980354">
                <a:moveTo>
                  <a:pt x="12802" y="260111"/>
                </a:moveTo>
                <a:lnTo>
                  <a:pt x="599340" y="0"/>
                </a:lnTo>
                <a:lnTo>
                  <a:pt x="586537" y="2720243"/>
                </a:lnTo>
                <a:lnTo>
                  <a:pt x="0" y="2980354"/>
                </a:lnTo>
                <a:close/>
              </a:path>
            </a:pathLst>
          </a:custGeom>
          <a:solidFill>
            <a:srgbClr val="33CCCC"/>
          </a:solidFill>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请输入文本文字</a:t>
            </a:r>
          </a:p>
        </p:txBody>
      </p:sp>
      <p:sp>
        <p:nvSpPr>
          <p:cNvPr id="905" name="等腰三角形 904"/>
          <p:cNvSpPr/>
          <p:nvPr/>
        </p:nvSpPr>
        <p:spPr>
          <a:xfrm>
            <a:off x="5645060" y="3465009"/>
            <a:ext cx="252033" cy="247649"/>
          </a:xfrm>
          <a:prstGeom prst="triangle">
            <a:avLst/>
          </a:prstGeom>
          <a:solidFill>
            <a:srgbClr val="006386"/>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6" name="任意多边形 905"/>
          <p:cNvSpPr/>
          <p:nvPr/>
        </p:nvSpPr>
        <p:spPr>
          <a:xfrm rot="1434947">
            <a:off x="4656001" y="3228844"/>
            <a:ext cx="599340" cy="2671287"/>
          </a:xfrm>
          <a:custGeom>
            <a:avLst/>
            <a:gdLst>
              <a:gd name="connsiteX0" fmla="*/ 12802 w 599340"/>
              <a:gd name="connsiteY0" fmla="*/ 260111 h 2980354"/>
              <a:gd name="connsiteX1" fmla="*/ 599340 w 599340"/>
              <a:gd name="connsiteY1" fmla="*/ 0 h 2980354"/>
              <a:gd name="connsiteX2" fmla="*/ 586537 w 599340"/>
              <a:gd name="connsiteY2" fmla="*/ 2720243 h 2980354"/>
              <a:gd name="connsiteX3" fmla="*/ 0 w 599340"/>
              <a:gd name="connsiteY3" fmla="*/ 2980354 h 2980354"/>
            </a:gdLst>
            <a:ahLst/>
            <a:cxnLst>
              <a:cxn ang="0">
                <a:pos x="connsiteX0" y="connsiteY0"/>
              </a:cxn>
              <a:cxn ang="0">
                <a:pos x="connsiteX1" y="connsiteY1"/>
              </a:cxn>
              <a:cxn ang="0">
                <a:pos x="connsiteX2" y="connsiteY2"/>
              </a:cxn>
              <a:cxn ang="0">
                <a:pos x="connsiteX3" y="connsiteY3"/>
              </a:cxn>
            </a:cxnLst>
            <a:rect l="l" t="t" r="r" b="b"/>
            <a:pathLst>
              <a:path w="599340" h="2980354">
                <a:moveTo>
                  <a:pt x="12802" y="260111"/>
                </a:moveTo>
                <a:lnTo>
                  <a:pt x="599340" y="0"/>
                </a:lnTo>
                <a:lnTo>
                  <a:pt x="586537" y="2720243"/>
                </a:lnTo>
                <a:lnTo>
                  <a:pt x="0" y="2980354"/>
                </a:lnTo>
                <a:close/>
              </a:path>
            </a:pathLst>
          </a:custGeom>
          <a:solidFill>
            <a:srgbClr val="33CCCC"/>
          </a:solidFill>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请输入文本文字</a:t>
            </a:r>
          </a:p>
        </p:txBody>
      </p:sp>
      <p:sp>
        <p:nvSpPr>
          <p:cNvPr id="907" name="等腰三角形 906"/>
          <p:cNvSpPr/>
          <p:nvPr/>
        </p:nvSpPr>
        <p:spPr>
          <a:xfrm>
            <a:off x="6806203" y="3465009"/>
            <a:ext cx="252033" cy="247649"/>
          </a:xfrm>
          <a:prstGeom prst="triangle">
            <a:avLst/>
          </a:prstGeom>
          <a:solidFill>
            <a:srgbClr val="006386"/>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8" name="任意多边形 907"/>
          <p:cNvSpPr/>
          <p:nvPr/>
        </p:nvSpPr>
        <p:spPr>
          <a:xfrm rot="1434947">
            <a:off x="5819381" y="3229318"/>
            <a:ext cx="599340" cy="2660248"/>
          </a:xfrm>
          <a:custGeom>
            <a:avLst/>
            <a:gdLst>
              <a:gd name="connsiteX0" fmla="*/ 12802 w 599340"/>
              <a:gd name="connsiteY0" fmla="*/ 260111 h 2980354"/>
              <a:gd name="connsiteX1" fmla="*/ 599340 w 599340"/>
              <a:gd name="connsiteY1" fmla="*/ 0 h 2980354"/>
              <a:gd name="connsiteX2" fmla="*/ 586537 w 599340"/>
              <a:gd name="connsiteY2" fmla="*/ 2720243 h 2980354"/>
              <a:gd name="connsiteX3" fmla="*/ 0 w 599340"/>
              <a:gd name="connsiteY3" fmla="*/ 2980354 h 2980354"/>
            </a:gdLst>
            <a:ahLst/>
            <a:cxnLst>
              <a:cxn ang="0">
                <a:pos x="connsiteX0" y="connsiteY0"/>
              </a:cxn>
              <a:cxn ang="0">
                <a:pos x="connsiteX1" y="connsiteY1"/>
              </a:cxn>
              <a:cxn ang="0">
                <a:pos x="connsiteX2" y="connsiteY2"/>
              </a:cxn>
              <a:cxn ang="0">
                <a:pos x="connsiteX3" y="connsiteY3"/>
              </a:cxn>
            </a:cxnLst>
            <a:rect l="l" t="t" r="r" b="b"/>
            <a:pathLst>
              <a:path w="599340" h="2980354">
                <a:moveTo>
                  <a:pt x="12802" y="260111"/>
                </a:moveTo>
                <a:lnTo>
                  <a:pt x="599340" y="0"/>
                </a:lnTo>
                <a:lnTo>
                  <a:pt x="586537" y="2720243"/>
                </a:lnTo>
                <a:lnTo>
                  <a:pt x="0" y="2980354"/>
                </a:lnTo>
                <a:close/>
              </a:path>
            </a:pathLst>
          </a:custGeom>
          <a:solidFill>
            <a:srgbClr val="33CCCC"/>
          </a:solidFill>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请输入文本文字</a:t>
            </a:r>
          </a:p>
        </p:txBody>
      </p:sp>
      <p:sp>
        <p:nvSpPr>
          <p:cNvPr id="909" name="等腰三角形 908"/>
          <p:cNvSpPr/>
          <p:nvPr/>
        </p:nvSpPr>
        <p:spPr>
          <a:xfrm>
            <a:off x="7967346" y="3465009"/>
            <a:ext cx="252033" cy="247649"/>
          </a:xfrm>
          <a:prstGeom prst="triangle">
            <a:avLst/>
          </a:prstGeom>
          <a:solidFill>
            <a:srgbClr val="006386"/>
          </a:solidFill>
          <a:ln w="12700" cap="flat" cmpd="sng" algn="ctr">
            <a:noFill/>
            <a:prstDash val="solid"/>
            <a:miter lim="800000"/>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10" name="任意多边形 909"/>
          <p:cNvSpPr/>
          <p:nvPr/>
        </p:nvSpPr>
        <p:spPr>
          <a:xfrm rot="1434947">
            <a:off x="6979465" y="3229094"/>
            <a:ext cx="599340" cy="2665472"/>
          </a:xfrm>
          <a:custGeom>
            <a:avLst/>
            <a:gdLst>
              <a:gd name="connsiteX0" fmla="*/ 12802 w 599340"/>
              <a:gd name="connsiteY0" fmla="*/ 260111 h 2980354"/>
              <a:gd name="connsiteX1" fmla="*/ 599340 w 599340"/>
              <a:gd name="connsiteY1" fmla="*/ 0 h 2980354"/>
              <a:gd name="connsiteX2" fmla="*/ 586537 w 599340"/>
              <a:gd name="connsiteY2" fmla="*/ 2720243 h 2980354"/>
              <a:gd name="connsiteX3" fmla="*/ 0 w 599340"/>
              <a:gd name="connsiteY3" fmla="*/ 2980354 h 2980354"/>
            </a:gdLst>
            <a:ahLst/>
            <a:cxnLst>
              <a:cxn ang="0">
                <a:pos x="connsiteX0" y="connsiteY0"/>
              </a:cxn>
              <a:cxn ang="0">
                <a:pos x="connsiteX1" y="connsiteY1"/>
              </a:cxn>
              <a:cxn ang="0">
                <a:pos x="connsiteX2" y="connsiteY2"/>
              </a:cxn>
              <a:cxn ang="0">
                <a:pos x="connsiteX3" y="connsiteY3"/>
              </a:cxn>
            </a:cxnLst>
            <a:rect l="l" t="t" r="r" b="b"/>
            <a:pathLst>
              <a:path w="599340" h="2980354">
                <a:moveTo>
                  <a:pt x="12802" y="260111"/>
                </a:moveTo>
                <a:lnTo>
                  <a:pt x="599340" y="0"/>
                </a:lnTo>
                <a:lnTo>
                  <a:pt x="586537" y="2720243"/>
                </a:lnTo>
                <a:lnTo>
                  <a:pt x="0" y="2980354"/>
                </a:lnTo>
                <a:close/>
              </a:path>
            </a:pathLst>
          </a:custGeom>
          <a:solidFill>
            <a:srgbClr val="33CCCC"/>
          </a:solidFill>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请输入文本文字</a:t>
            </a:r>
          </a:p>
        </p:txBody>
      </p:sp>
      <p:sp>
        <p:nvSpPr>
          <p:cNvPr id="911" name="文本框 516"/>
          <p:cNvSpPr txBox="1"/>
          <p:nvPr/>
        </p:nvSpPr>
        <p:spPr>
          <a:xfrm>
            <a:off x="1272115" y="1159925"/>
            <a:ext cx="1467068" cy="400110"/>
          </a:xfrm>
          <a:prstGeom prst="rect">
            <a:avLst/>
          </a:prstGeom>
          <a:noFill/>
        </p:spPr>
        <p:txBody>
          <a:bodyPr wrap="none" rtlCol="0">
            <a:spAutoFit/>
          </a:bodyPr>
          <a:lstStyle/>
          <a:p>
            <a:r>
              <a:rPr lang="zh-CN" altLang="en-US" sz="2000" b="1" dirty="0">
                <a:solidFill>
                  <a:prstClr val="black"/>
                </a:solidFill>
                <a:latin typeface="微软雅黑" panose="020B0503020204020204" pitchFamily="34" charset="-122"/>
                <a:ea typeface="微软雅黑" panose="020B0503020204020204" pitchFamily="34" charset="-122"/>
              </a:rPr>
              <a:t>请输入标题</a:t>
            </a:r>
          </a:p>
        </p:txBody>
      </p:sp>
      <p:sp>
        <p:nvSpPr>
          <p:cNvPr id="912" name="文本框 517"/>
          <p:cNvSpPr txBox="1"/>
          <p:nvPr/>
        </p:nvSpPr>
        <p:spPr>
          <a:xfrm>
            <a:off x="1272115" y="1853771"/>
            <a:ext cx="9549153" cy="1023742"/>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a:t>
            </a:r>
          </a:p>
        </p:txBody>
      </p:sp>
    </p:spTree>
    <p:extLst>
      <p:ext uri="{BB962C8B-B14F-4D97-AF65-F5344CB8AC3E}">
        <p14:creationId xmlns:p14="http://schemas.microsoft.com/office/powerpoint/2010/main" val="3772897724"/>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48609" y="3489384"/>
            <a:ext cx="1327783" cy="1254017"/>
            <a:chOff x="3426491" y="2090263"/>
            <a:chExt cx="995837" cy="940513"/>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6491" y="2090263"/>
              <a:ext cx="995837" cy="940513"/>
            </a:xfrm>
            <a:prstGeom prst="rect">
              <a:avLst/>
            </a:prstGeom>
          </p:spPr>
        </p:pic>
        <p:sp>
          <p:nvSpPr>
            <p:cNvPr id="4" name="文本框 3"/>
            <p:cNvSpPr txBox="1"/>
            <p:nvPr/>
          </p:nvSpPr>
          <p:spPr>
            <a:xfrm>
              <a:off x="3602298" y="2298909"/>
              <a:ext cx="501580" cy="500090"/>
            </a:xfrm>
            <a:prstGeom prst="rect">
              <a:avLst/>
            </a:prstGeom>
            <a:noFill/>
          </p:spPr>
          <p:txBody>
            <a:bodyPr wrap="none" rtlCol="0">
              <a:spAutoFit/>
            </a:bodyPr>
            <a:lstStyle/>
            <a:p>
              <a:r>
                <a:rPr lang="en-US" altLang="zh-CN" sz="3733" dirty="0">
                  <a:solidFill>
                    <a:srgbClr val="E13810"/>
                  </a:solidFill>
                </a:rPr>
                <a:t>01</a:t>
              </a:r>
              <a:endParaRPr lang="zh-CN" altLang="en-US" sz="3733" dirty="0">
                <a:solidFill>
                  <a:srgbClr val="E13810"/>
                </a:solidFill>
              </a:endParaRPr>
            </a:p>
          </p:txBody>
        </p:sp>
      </p:grpSp>
      <p:sp>
        <p:nvSpPr>
          <p:cNvPr id="5" name="文本框 4"/>
          <p:cNvSpPr txBox="1"/>
          <p:nvPr/>
        </p:nvSpPr>
        <p:spPr>
          <a:xfrm>
            <a:off x="5076392" y="3858948"/>
            <a:ext cx="4031337" cy="584775"/>
          </a:xfrm>
          <a:prstGeom prst="rect">
            <a:avLst/>
          </a:prstGeom>
          <a:noFill/>
        </p:spPr>
        <p:txBody>
          <a:bodyPr wrap="square" rtlCol="0">
            <a:spAutoFit/>
          </a:bodyPr>
          <a:lstStyle/>
          <a:p>
            <a:r>
              <a:rPr lang="zh-CN" altLang="en-US" sz="3200" b="1" dirty="0">
                <a:solidFill>
                  <a:srgbClr val="DC6925"/>
                </a:solidFill>
              </a:rPr>
              <a:t>点击此处添加文本</a:t>
            </a:r>
          </a:p>
        </p:txBody>
      </p:sp>
      <p:grpSp>
        <p:nvGrpSpPr>
          <p:cNvPr id="6" name="组合 5"/>
          <p:cNvGrpSpPr/>
          <p:nvPr/>
        </p:nvGrpSpPr>
        <p:grpSpPr>
          <a:xfrm>
            <a:off x="5155902" y="2508340"/>
            <a:ext cx="1555234" cy="830997"/>
            <a:chOff x="2445744" y="1288974"/>
            <a:chExt cx="1166426" cy="623248"/>
          </a:xfrm>
        </p:grpSpPr>
        <p:sp>
          <p:nvSpPr>
            <p:cNvPr id="7" name="文本框 6"/>
            <p:cNvSpPr txBox="1"/>
            <p:nvPr/>
          </p:nvSpPr>
          <p:spPr>
            <a:xfrm>
              <a:off x="2445744" y="1288974"/>
              <a:ext cx="1166426" cy="623248"/>
            </a:xfrm>
            <a:prstGeom prst="rect">
              <a:avLst/>
            </a:prstGeom>
            <a:noFill/>
          </p:spPr>
          <p:txBody>
            <a:bodyPr wrap="none" rtlCol="0">
              <a:spAutoFit/>
            </a:bodyPr>
            <a:lstStyle/>
            <a:p>
              <a:r>
                <a:rPr lang="zh-CN" altLang="en-US" sz="4800" dirty="0">
                  <a:ln w="149225">
                    <a:solidFill>
                      <a:srgbClr val="6C320A"/>
                    </a:solidFill>
                  </a:ln>
                  <a:solidFill>
                    <a:srgbClr val="6C320A"/>
                  </a:solidFill>
                  <a:cs typeface="+mn-ea"/>
                  <a:sym typeface="+mn-lt"/>
                </a:rPr>
                <a:t>目 录</a:t>
              </a:r>
            </a:p>
          </p:txBody>
        </p:sp>
        <p:sp>
          <p:nvSpPr>
            <p:cNvPr id="8" name="文本框 7"/>
            <p:cNvSpPr txBox="1"/>
            <p:nvPr/>
          </p:nvSpPr>
          <p:spPr>
            <a:xfrm>
              <a:off x="2445744" y="1288974"/>
              <a:ext cx="1166426" cy="623248"/>
            </a:xfrm>
            <a:prstGeom prst="rect">
              <a:avLst/>
            </a:prstGeom>
            <a:noFill/>
          </p:spPr>
          <p:txBody>
            <a:bodyPr wrap="none" rtlCol="0">
              <a:spAutoFit/>
            </a:bodyPr>
            <a:lstStyle/>
            <a:p>
              <a:r>
                <a:rPr lang="zh-CN" altLang="en-US" sz="4800" dirty="0">
                  <a:ln w="63500">
                    <a:solidFill>
                      <a:srgbClr val="C46725"/>
                    </a:solidFill>
                  </a:ln>
                  <a:solidFill>
                    <a:srgbClr val="C46725"/>
                  </a:solidFill>
                  <a:cs typeface="+mn-ea"/>
                  <a:sym typeface="+mn-lt"/>
                </a:rPr>
                <a:t>目 录</a:t>
              </a:r>
            </a:p>
          </p:txBody>
        </p:sp>
        <p:sp>
          <p:nvSpPr>
            <p:cNvPr id="9" name="文本框 8"/>
            <p:cNvSpPr txBox="1"/>
            <p:nvPr/>
          </p:nvSpPr>
          <p:spPr>
            <a:xfrm>
              <a:off x="2445744" y="1288974"/>
              <a:ext cx="1166426" cy="623248"/>
            </a:xfrm>
            <a:prstGeom prst="rect">
              <a:avLst/>
            </a:prstGeom>
            <a:noFill/>
          </p:spPr>
          <p:txBody>
            <a:bodyPr wrap="none" rtlCol="0">
              <a:spAutoFit/>
            </a:bodyPr>
            <a:lstStyle/>
            <a:p>
              <a:r>
                <a:rPr lang="zh-CN" altLang="en-US" sz="4800" dirty="0">
                  <a:ln w="19050">
                    <a:solidFill>
                      <a:srgbClr val="F6BD39"/>
                    </a:solidFill>
                  </a:ln>
                  <a:solidFill>
                    <a:srgbClr val="F6BD39"/>
                  </a:solidFill>
                  <a:cs typeface="+mn-ea"/>
                  <a:sym typeface="+mn-lt"/>
                </a:rPr>
                <a:t>目 录</a:t>
              </a:r>
            </a:p>
          </p:txBody>
        </p:sp>
      </p:grpSp>
    </p:spTree>
    <p:extLst>
      <p:ext uri="{BB962C8B-B14F-4D97-AF65-F5344CB8AC3E}">
        <p14:creationId xmlns:p14="http://schemas.microsoft.com/office/powerpoint/2010/main" val="919950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1000"/>
                            </p:stCondLst>
                            <p:childTnLst>
                              <p:par>
                                <p:cTn id="18" presetID="12" presetClass="entr" presetSubtype="8" fill="hold" grpId="0" nodeType="afterEffect">
                                  <p:stCondLst>
                                    <p:cond delay="0"/>
                                  </p:stCondLst>
                                  <p:iterate type="lt">
                                    <p:tmPct val="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ppt_x</p:attrName>
                                        </p:attrNameLst>
                                      </p:cBhvr>
                                      <p:tavLst>
                                        <p:tav tm="0">
                                          <p:val>
                                            <p:strVal val="#ppt_x-#ppt_w*1.125000"/>
                                          </p:val>
                                        </p:tav>
                                        <p:tav tm="100000">
                                          <p:val>
                                            <p:strVal val="#ppt_x"/>
                                          </p:val>
                                        </p:tav>
                                      </p:tavLst>
                                    </p:anim>
                                    <p:animEffect transition="in" filter="wipe(right)">
                                      <p:cBhvr>
                                        <p:cTn id="21" dur="500"/>
                                        <p:tgtEl>
                                          <p:spTgt spid="5"/>
                                        </p:tgtEl>
                                      </p:cBhvr>
                                    </p:animEffect>
                                  </p:childTnLst>
                                </p:cTn>
                              </p:par>
                            </p:childTnLst>
                          </p:cTn>
                        </p:par>
                        <p:par>
                          <p:cTn id="22" fill="hold">
                            <p:stCondLst>
                              <p:cond delay="1500"/>
                            </p:stCondLst>
                            <p:childTnLst>
                              <p:par>
                                <p:cTn id="23" presetID="34" presetClass="emph" presetSubtype="0" fill="hold" grpId="1" nodeType="afterEffect">
                                  <p:stCondLst>
                                    <p:cond delay="0"/>
                                  </p:stCondLst>
                                  <p:iterate type="lt">
                                    <p:tmPct val="10000"/>
                                  </p:iterate>
                                  <p:childTnLst>
                                    <p:animMotion origin="layout" path="M 2.77778E-6 2.59259E-6 L 2.77778E-6 -0.07222 " pathEditMode="relative" rAng="0" ptsTypes="AA">
                                      <p:cBhvr>
                                        <p:cTn id="24" dur="250" accel="50000" decel="50000" autoRev="1" fill="hold">
                                          <p:stCondLst>
                                            <p:cond delay="0"/>
                                          </p:stCondLst>
                                        </p:cTn>
                                        <p:tgtEl>
                                          <p:spTgt spid="5"/>
                                        </p:tgtEl>
                                        <p:attrNameLst>
                                          <p:attrName>ppt_x</p:attrName>
                                          <p:attrName>ppt_y</p:attrName>
                                        </p:attrNameLst>
                                      </p:cBhvr>
                                      <p:rCtr x="0" y="-3611"/>
                                    </p:animMotion>
                                    <p:animRot by="1500000">
                                      <p:cBhvr>
                                        <p:cTn id="25" dur="125" fill="hold">
                                          <p:stCondLst>
                                            <p:cond delay="0"/>
                                          </p:stCondLst>
                                        </p:cTn>
                                        <p:tgtEl>
                                          <p:spTgt spid="5"/>
                                        </p:tgtEl>
                                        <p:attrNameLst>
                                          <p:attrName>r</p:attrName>
                                        </p:attrNameLst>
                                      </p:cBhvr>
                                    </p:animRot>
                                    <p:animRot by="-1500000">
                                      <p:cBhvr>
                                        <p:cTn id="26" dur="125" fill="hold">
                                          <p:stCondLst>
                                            <p:cond delay="125"/>
                                          </p:stCondLst>
                                        </p:cTn>
                                        <p:tgtEl>
                                          <p:spTgt spid="5"/>
                                        </p:tgtEl>
                                        <p:attrNameLst>
                                          <p:attrName>r</p:attrName>
                                        </p:attrNameLst>
                                      </p:cBhvr>
                                    </p:animRot>
                                    <p:animRot by="-1500000">
                                      <p:cBhvr>
                                        <p:cTn id="27" dur="125" fill="hold">
                                          <p:stCondLst>
                                            <p:cond delay="250"/>
                                          </p:stCondLst>
                                        </p:cTn>
                                        <p:tgtEl>
                                          <p:spTgt spid="5"/>
                                        </p:tgtEl>
                                        <p:attrNameLst>
                                          <p:attrName>r</p:attrName>
                                        </p:attrNameLst>
                                      </p:cBhvr>
                                    </p:animRot>
                                    <p:animRot by="1500000">
                                      <p:cBhvr>
                                        <p:cTn id="2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圆角矩形 562"/>
          <p:cNvSpPr/>
          <p:nvPr/>
        </p:nvSpPr>
        <p:spPr>
          <a:xfrm>
            <a:off x="1142346" y="1584433"/>
            <a:ext cx="9618133" cy="4132094"/>
          </a:xfrm>
          <a:prstGeom prst="roundRect">
            <a:avLst>
              <a:gd name="adj" fmla="val 5329"/>
            </a:avLst>
          </a:prstGeom>
          <a:gradFill flip="none" rotWithShape="1">
            <a:gsLst>
              <a:gs pos="0">
                <a:sysClr val="window" lastClr="FFFFFF">
                  <a:lumMod val="85000"/>
                </a:sysClr>
              </a:gs>
              <a:gs pos="50000">
                <a:sysClr val="window" lastClr="FFFFFF">
                  <a:lumMod val="95000"/>
                </a:sysClr>
              </a:gs>
              <a:gs pos="100000">
                <a:sysClr val="window" lastClr="FFFFFF">
                  <a:lumMod val="95000"/>
                  <a:shade val="100000"/>
                  <a:satMod val="115000"/>
                </a:sysClr>
              </a:gs>
            </a:gsLst>
            <a:lin ang="13500000" scaled="1"/>
            <a:tileRect/>
          </a:gradFill>
          <a:ln w="12700" cap="flat" cmpd="sng" algn="ctr">
            <a:solidFill>
              <a:srgbClr val="EEECE1">
                <a:lumMod val="90000"/>
              </a:srgbClr>
            </a:solid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kern="0" dirty="0">
              <a:solidFill>
                <a:prstClr val="white"/>
              </a:solidFill>
              <a:ea typeface="微软雅黑" panose="020B0503020204020204" pitchFamily="34" charset="-122"/>
            </a:endParaRPr>
          </a:p>
        </p:txBody>
      </p:sp>
      <p:grpSp>
        <p:nvGrpSpPr>
          <p:cNvPr id="564" name="组合 563"/>
          <p:cNvGrpSpPr/>
          <p:nvPr/>
        </p:nvGrpSpPr>
        <p:grpSpPr>
          <a:xfrm>
            <a:off x="8178309" y="2835497"/>
            <a:ext cx="318265" cy="258720"/>
            <a:chOff x="3252555" y="2566578"/>
            <a:chExt cx="318265" cy="258720"/>
          </a:xfrm>
        </p:grpSpPr>
        <p:sp>
          <p:nvSpPr>
            <p:cNvPr id="565" name="燕尾形 564"/>
            <p:cNvSpPr/>
            <p:nvPr/>
          </p:nvSpPr>
          <p:spPr>
            <a:xfrm>
              <a:off x="3252555" y="2566579"/>
              <a:ext cx="144016" cy="258719"/>
            </a:xfrm>
            <a:prstGeom prst="chevron">
              <a:avLst/>
            </a:prstGeom>
            <a:solidFill>
              <a:srgbClr val="F7964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black"/>
                </a:solidFill>
                <a:ea typeface="微软雅黑" panose="020B0503020204020204" pitchFamily="34" charset="-122"/>
              </a:endParaRPr>
            </a:p>
          </p:txBody>
        </p:sp>
        <p:sp>
          <p:nvSpPr>
            <p:cNvPr id="566" name="燕尾形 565"/>
            <p:cNvSpPr/>
            <p:nvPr/>
          </p:nvSpPr>
          <p:spPr>
            <a:xfrm>
              <a:off x="3426804" y="2566578"/>
              <a:ext cx="144016" cy="258719"/>
            </a:xfrm>
            <a:prstGeom prst="chevron">
              <a:avLst/>
            </a:prstGeom>
            <a:solidFill>
              <a:srgbClr val="3C8AA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black"/>
                </a:solidFill>
                <a:ea typeface="微软雅黑" panose="020B0503020204020204" pitchFamily="34" charset="-122"/>
              </a:endParaRPr>
            </a:p>
          </p:txBody>
        </p:sp>
      </p:grpSp>
      <p:grpSp>
        <p:nvGrpSpPr>
          <p:cNvPr id="567" name="组合 566"/>
          <p:cNvGrpSpPr/>
          <p:nvPr/>
        </p:nvGrpSpPr>
        <p:grpSpPr>
          <a:xfrm>
            <a:off x="5861094" y="2837880"/>
            <a:ext cx="318265" cy="258720"/>
            <a:chOff x="5416315" y="2566577"/>
            <a:chExt cx="318265" cy="258720"/>
          </a:xfrm>
        </p:grpSpPr>
        <p:sp>
          <p:nvSpPr>
            <p:cNvPr id="568" name="燕尾形 567"/>
            <p:cNvSpPr/>
            <p:nvPr/>
          </p:nvSpPr>
          <p:spPr>
            <a:xfrm>
              <a:off x="5416315" y="2566578"/>
              <a:ext cx="144016" cy="258719"/>
            </a:xfrm>
            <a:prstGeom prst="chevron">
              <a:avLst/>
            </a:prstGeom>
            <a:solidFill>
              <a:srgbClr val="9BBB59">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black"/>
                </a:solidFill>
                <a:ea typeface="微软雅黑" panose="020B0503020204020204" pitchFamily="34" charset="-122"/>
              </a:endParaRPr>
            </a:p>
          </p:txBody>
        </p:sp>
        <p:sp>
          <p:nvSpPr>
            <p:cNvPr id="569" name="燕尾形 568"/>
            <p:cNvSpPr/>
            <p:nvPr/>
          </p:nvSpPr>
          <p:spPr>
            <a:xfrm>
              <a:off x="5590564" y="2566577"/>
              <a:ext cx="144016" cy="258719"/>
            </a:xfrm>
            <a:prstGeom prst="chevron">
              <a:avLst/>
            </a:prstGeom>
            <a:solidFill>
              <a:srgbClr val="FB5105"/>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black"/>
                </a:solidFill>
                <a:ea typeface="微软雅黑" panose="020B0503020204020204" pitchFamily="34" charset="-122"/>
              </a:endParaRPr>
            </a:p>
          </p:txBody>
        </p:sp>
      </p:grpSp>
      <p:grpSp>
        <p:nvGrpSpPr>
          <p:cNvPr id="570" name="组合 569"/>
          <p:cNvGrpSpPr/>
          <p:nvPr/>
        </p:nvGrpSpPr>
        <p:grpSpPr>
          <a:xfrm>
            <a:off x="6509568" y="1389471"/>
            <a:ext cx="1668741" cy="3672408"/>
            <a:chOff x="1583814" y="1120552"/>
            <a:chExt cx="1668741" cy="3672408"/>
          </a:xfrm>
        </p:grpSpPr>
        <p:sp>
          <p:nvSpPr>
            <p:cNvPr id="571" name="直角三角形 570"/>
            <p:cNvSpPr/>
            <p:nvPr/>
          </p:nvSpPr>
          <p:spPr>
            <a:xfrm>
              <a:off x="316799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ea typeface="微软雅黑" panose="020B0503020204020204" pitchFamily="34" charset="-122"/>
              </a:endParaRPr>
            </a:p>
          </p:txBody>
        </p:sp>
        <p:sp>
          <p:nvSpPr>
            <p:cNvPr id="572" name="五边形 571"/>
            <p:cNvSpPr/>
            <p:nvPr/>
          </p:nvSpPr>
          <p:spPr>
            <a:xfrm rot="5400000">
              <a:off x="539698" y="2164668"/>
              <a:ext cx="3672408" cy="1584176"/>
            </a:xfrm>
            <a:prstGeom prst="homePlate">
              <a:avLst/>
            </a:prstGeom>
            <a:gradFill flip="none" rotWithShape="1">
              <a:gsLst>
                <a:gs pos="100000">
                  <a:srgbClr val="FFC000"/>
                </a:gs>
                <a:gs pos="7000">
                  <a:srgbClr val="FB4B05"/>
                </a:gs>
              </a:gsLst>
              <a:lin ang="108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ea typeface="微软雅黑" panose="020B0503020204020204" pitchFamily="34" charset="-122"/>
              </a:endParaRPr>
            </a:p>
          </p:txBody>
        </p:sp>
      </p:grpSp>
      <p:grpSp>
        <p:nvGrpSpPr>
          <p:cNvPr id="573" name="组合 572"/>
          <p:cNvGrpSpPr/>
          <p:nvPr/>
        </p:nvGrpSpPr>
        <p:grpSpPr>
          <a:xfrm>
            <a:off x="4144676" y="1389471"/>
            <a:ext cx="1668741" cy="3672408"/>
            <a:chOff x="3744054" y="1120552"/>
            <a:chExt cx="1668741" cy="3672408"/>
          </a:xfrm>
        </p:grpSpPr>
        <p:sp>
          <p:nvSpPr>
            <p:cNvPr id="574" name="直角三角形 573"/>
            <p:cNvSpPr/>
            <p:nvPr/>
          </p:nvSpPr>
          <p:spPr>
            <a:xfrm>
              <a:off x="532823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ea typeface="微软雅黑" panose="020B0503020204020204" pitchFamily="34" charset="-122"/>
              </a:endParaRPr>
            </a:p>
          </p:txBody>
        </p:sp>
        <p:sp>
          <p:nvSpPr>
            <p:cNvPr id="575" name="五边形 574"/>
            <p:cNvSpPr/>
            <p:nvPr/>
          </p:nvSpPr>
          <p:spPr>
            <a:xfrm rot="5400000">
              <a:off x="2699938" y="2164668"/>
              <a:ext cx="3672408" cy="1584176"/>
            </a:xfrm>
            <a:prstGeom prst="homePlate">
              <a:avLst/>
            </a:prstGeom>
            <a:gradFill flip="none" rotWithShape="1">
              <a:gsLst>
                <a:gs pos="100000">
                  <a:srgbClr val="BED016"/>
                </a:gs>
                <a:gs pos="0">
                  <a:srgbClr val="8CA414"/>
                </a:gs>
              </a:gsLst>
              <a:lin ang="10800000" scaled="1"/>
              <a:tileRect/>
            </a:gradFill>
            <a:ln w="63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ea typeface="微软雅黑" panose="020B0503020204020204" pitchFamily="34" charset="-122"/>
              </a:endParaRPr>
            </a:p>
          </p:txBody>
        </p:sp>
      </p:grpSp>
      <p:grpSp>
        <p:nvGrpSpPr>
          <p:cNvPr id="576" name="组合 575"/>
          <p:cNvGrpSpPr/>
          <p:nvPr/>
        </p:nvGrpSpPr>
        <p:grpSpPr>
          <a:xfrm>
            <a:off x="8731506" y="1391855"/>
            <a:ext cx="1668741" cy="3672408"/>
            <a:chOff x="5904294" y="1120552"/>
            <a:chExt cx="1668741" cy="3672408"/>
          </a:xfrm>
        </p:grpSpPr>
        <p:sp>
          <p:nvSpPr>
            <p:cNvPr id="577" name="直角三角形 576"/>
            <p:cNvSpPr/>
            <p:nvPr/>
          </p:nvSpPr>
          <p:spPr>
            <a:xfrm>
              <a:off x="748847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ea typeface="微软雅黑" panose="020B0503020204020204" pitchFamily="34" charset="-122"/>
              </a:endParaRPr>
            </a:p>
          </p:txBody>
        </p:sp>
        <p:sp>
          <p:nvSpPr>
            <p:cNvPr id="578" name="五边形 577"/>
            <p:cNvSpPr/>
            <p:nvPr/>
          </p:nvSpPr>
          <p:spPr>
            <a:xfrm rot="5400000">
              <a:off x="4860178" y="2164668"/>
              <a:ext cx="3672408" cy="1584176"/>
            </a:xfrm>
            <a:prstGeom prst="homePlate">
              <a:avLst/>
            </a:prstGeom>
            <a:gradFill flip="none" rotWithShape="1">
              <a:gsLst>
                <a:gs pos="100000">
                  <a:srgbClr val="4BACC6">
                    <a:lumMod val="60000"/>
                    <a:lumOff val="40000"/>
                  </a:srgbClr>
                </a:gs>
                <a:gs pos="0">
                  <a:srgbClr val="4BACC6">
                    <a:lumMod val="75000"/>
                  </a:srgbClr>
                </a:gs>
              </a:gsLst>
              <a:lin ang="108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ea typeface="微软雅黑" panose="020B0503020204020204" pitchFamily="34" charset="-122"/>
              </a:endParaRPr>
            </a:p>
          </p:txBody>
        </p:sp>
      </p:grpSp>
      <p:sp>
        <p:nvSpPr>
          <p:cNvPr id="579" name="TextBox 24"/>
          <p:cNvSpPr txBox="1"/>
          <p:nvPr/>
        </p:nvSpPr>
        <p:spPr>
          <a:xfrm>
            <a:off x="7121749" y="5110441"/>
            <a:ext cx="389848" cy="584775"/>
          </a:xfrm>
          <a:prstGeom prst="rect">
            <a:avLst/>
          </a:prstGeom>
          <a:noFill/>
        </p:spPr>
        <p:txBody>
          <a:bodyPr wrap="square" rtlCol="0">
            <a:spAutoFit/>
          </a:bodyPr>
          <a:lstStyle/>
          <a:p>
            <a:r>
              <a:rPr lang="en-US" altLang="zh-CN" sz="3200" b="1" dirty="0">
                <a:solidFill>
                  <a:srgbClr val="F79646">
                    <a:lumMod val="75000"/>
                  </a:srgbClr>
                </a:solidFill>
                <a:latin typeface="Arial Black" pitchFamily="34" charset="0"/>
                <a:ea typeface="微软雅黑" pitchFamily="34" charset="-122"/>
              </a:rPr>
              <a:t>3</a:t>
            </a:r>
            <a:endParaRPr lang="zh-CN" altLang="en-US" sz="3200" b="1" dirty="0">
              <a:solidFill>
                <a:srgbClr val="F79646">
                  <a:lumMod val="75000"/>
                </a:srgbClr>
              </a:solidFill>
              <a:latin typeface="Arial Black" pitchFamily="34" charset="0"/>
              <a:ea typeface="微软雅黑" pitchFamily="34" charset="-122"/>
            </a:endParaRPr>
          </a:p>
        </p:txBody>
      </p:sp>
      <p:sp>
        <p:nvSpPr>
          <p:cNvPr id="580" name="TextBox 25"/>
          <p:cNvSpPr txBox="1"/>
          <p:nvPr/>
        </p:nvSpPr>
        <p:spPr>
          <a:xfrm>
            <a:off x="4730117" y="5110440"/>
            <a:ext cx="389848" cy="584775"/>
          </a:xfrm>
          <a:prstGeom prst="rect">
            <a:avLst/>
          </a:prstGeom>
          <a:noFill/>
        </p:spPr>
        <p:txBody>
          <a:bodyPr wrap="square" rtlCol="0">
            <a:spAutoFit/>
          </a:bodyPr>
          <a:lstStyle/>
          <a:p>
            <a:r>
              <a:rPr lang="en-US" altLang="zh-CN" sz="3200" b="1" dirty="0">
                <a:solidFill>
                  <a:srgbClr val="9BBB59">
                    <a:lumMod val="75000"/>
                  </a:srgbClr>
                </a:solidFill>
                <a:latin typeface="Arial Black" pitchFamily="34" charset="0"/>
                <a:ea typeface="微软雅黑" pitchFamily="34" charset="-122"/>
              </a:rPr>
              <a:t>2</a:t>
            </a:r>
            <a:endParaRPr lang="zh-CN" altLang="en-US" sz="3200" b="1" dirty="0">
              <a:solidFill>
                <a:srgbClr val="9BBB59">
                  <a:lumMod val="75000"/>
                </a:srgbClr>
              </a:solidFill>
              <a:latin typeface="Arial Black" pitchFamily="34" charset="0"/>
              <a:ea typeface="微软雅黑" pitchFamily="34" charset="-122"/>
            </a:endParaRPr>
          </a:p>
        </p:txBody>
      </p:sp>
      <p:sp>
        <p:nvSpPr>
          <p:cNvPr id="581" name="TextBox 26"/>
          <p:cNvSpPr txBox="1"/>
          <p:nvPr/>
        </p:nvSpPr>
        <p:spPr>
          <a:xfrm>
            <a:off x="9316947" y="5112824"/>
            <a:ext cx="389848" cy="584775"/>
          </a:xfrm>
          <a:prstGeom prst="rect">
            <a:avLst/>
          </a:prstGeom>
          <a:noFill/>
        </p:spPr>
        <p:txBody>
          <a:bodyPr wrap="square" rtlCol="0">
            <a:spAutoFit/>
          </a:bodyPr>
          <a:lstStyle/>
          <a:p>
            <a:r>
              <a:rPr lang="en-US" altLang="zh-CN" sz="3200" b="1" dirty="0">
                <a:solidFill>
                  <a:srgbClr val="4BACC6">
                    <a:lumMod val="75000"/>
                  </a:srgbClr>
                </a:solidFill>
                <a:latin typeface="Arial Black" pitchFamily="34" charset="0"/>
                <a:ea typeface="微软雅黑" pitchFamily="34" charset="-122"/>
              </a:rPr>
              <a:t>4</a:t>
            </a:r>
            <a:endParaRPr lang="zh-CN" altLang="en-US" sz="3200" b="1" dirty="0">
              <a:solidFill>
                <a:srgbClr val="4BACC6">
                  <a:lumMod val="75000"/>
                </a:srgbClr>
              </a:solidFill>
              <a:latin typeface="Arial Black" pitchFamily="34" charset="0"/>
              <a:ea typeface="微软雅黑" pitchFamily="34" charset="-122"/>
            </a:endParaRPr>
          </a:p>
        </p:txBody>
      </p:sp>
      <p:grpSp>
        <p:nvGrpSpPr>
          <p:cNvPr id="582" name="组合 581"/>
          <p:cNvGrpSpPr/>
          <p:nvPr/>
        </p:nvGrpSpPr>
        <p:grpSpPr>
          <a:xfrm>
            <a:off x="1798719" y="1391855"/>
            <a:ext cx="1668741" cy="3672408"/>
            <a:chOff x="5904294" y="1120552"/>
            <a:chExt cx="1668741" cy="3672408"/>
          </a:xfrm>
        </p:grpSpPr>
        <p:sp>
          <p:nvSpPr>
            <p:cNvPr id="583" name="直角三角形 582"/>
            <p:cNvSpPr/>
            <p:nvPr/>
          </p:nvSpPr>
          <p:spPr>
            <a:xfrm>
              <a:off x="748847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ea typeface="微软雅黑" panose="020B0503020204020204" pitchFamily="34" charset="-122"/>
              </a:endParaRPr>
            </a:p>
          </p:txBody>
        </p:sp>
        <p:grpSp>
          <p:nvGrpSpPr>
            <p:cNvPr id="584" name="组合 583"/>
            <p:cNvGrpSpPr/>
            <p:nvPr/>
          </p:nvGrpSpPr>
          <p:grpSpPr>
            <a:xfrm>
              <a:off x="5904294" y="1120552"/>
              <a:ext cx="1584176" cy="3672408"/>
              <a:chOff x="5904294" y="1120552"/>
              <a:chExt cx="1584176" cy="3672408"/>
            </a:xfrm>
          </p:grpSpPr>
          <p:sp>
            <p:nvSpPr>
              <p:cNvPr id="585" name="五边形 584"/>
              <p:cNvSpPr/>
              <p:nvPr/>
            </p:nvSpPr>
            <p:spPr>
              <a:xfrm rot="5400000">
                <a:off x="4860178" y="2164668"/>
                <a:ext cx="3672408" cy="1584176"/>
              </a:xfrm>
              <a:prstGeom prst="homePlate">
                <a:avLst/>
              </a:prstGeom>
              <a:gradFill flip="none" rotWithShape="1">
                <a:gsLst>
                  <a:gs pos="100000">
                    <a:srgbClr val="5DCEAF">
                      <a:lumMod val="60000"/>
                      <a:lumOff val="40000"/>
                    </a:srgbClr>
                  </a:gs>
                  <a:gs pos="0">
                    <a:srgbClr val="00A39E"/>
                  </a:gs>
                </a:gsLst>
                <a:lin ang="108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ea typeface="微软雅黑" panose="020B0503020204020204" pitchFamily="34" charset="-122"/>
                </a:endParaRPr>
              </a:p>
            </p:txBody>
          </p:sp>
          <p:sp>
            <p:nvSpPr>
              <p:cNvPr id="586" name="TextBox 22"/>
              <p:cNvSpPr txBox="1"/>
              <p:nvPr/>
            </p:nvSpPr>
            <p:spPr>
              <a:xfrm>
                <a:off x="6096841" y="1484784"/>
                <a:ext cx="1175636" cy="369332"/>
              </a:xfrm>
              <a:prstGeom prst="rect">
                <a:avLst/>
              </a:prstGeom>
              <a:noFill/>
            </p:spPr>
            <p:txBody>
              <a:bodyPr wrap="square" rtlCol="0">
                <a:spAutoFit/>
              </a:bodyPr>
              <a:lstStyle/>
              <a:p>
                <a:pPr>
                  <a:defRPr/>
                </a:pPr>
                <a:r>
                  <a:rPr lang="zh-CN" altLang="en-US" b="1" kern="0" dirty="0">
                    <a:solidFill>
                      <a:prstClr val="white"/>
                    </a:solidFill>
                    <a:latin typeface="微软雅黑" pitchFamily="34" charset="-122"/>
                    <a:ea typeface="微软雅黑" pitchFamily="34" charset="-122"/>
                  </a:rPr>
                  <a:t>输入标题</a:t>
                </a:r>
              </a:p>
            </p:txBody>
          </p:sp>
          <p:sp>
            <p:nvSpPr>
              <p:cNvPr id="587" name="TextBox 23"/>
              <p:cNvSpPr txBox="1"/>
              <p:nvPr/>
            </p:nvSpPr>
            <p:spPr>
              <a:xfrm>
                <a:off x="6071035" y="2060848"/>
                <a:ext cx="1346261" cy="2012859"/>
              </a:xfrm>
              <a:prstGeom prst="rect">
                <a:avLst/>
              </a:prstGeom>
              <a:noFill/>
            </p:spPr>
            <p:txBody>
              <a:bodyPr wrap="square" rtlCol="0">
                <a:spAutoFit/>
              </a:bodyPr>
              <a:lstStyle/>
              <a:p>
                <a:pPr>
                  <a:lnSpc>
                    <a:spcPct val="130000"/>
                  </a:lnSpc>
                  <a:defRPr/>
                </a:pPr>
                <a:r>
                  <a:rPr lang="zh-CN" altLang="en-US" sz="1200" kern="0" dirty="0">
                    <a:solidFill>
                      <a:prstClr val="white"/>
                    </a:solidFill>
                    <a:latin typeface="微软雅黑" pitchFamily="34" charset="-122"/>
                    <a:ea typeface="微软雅黑" pitchFamily="34" charset="-122"/>
                  </a:rPr>
                  <a:t>请输入文本文字内容请输入文本文字内容请输入文本文字内容请输入文本文字内容请输入文本文字内容请输入文本文字内容。</a:t>
                </a:r>
                <a:endParaRPr lang="en-US" altLang="zh-CN" sz="1200" kern="0" dirty="0">
                  <a:solidFill>
                    <a:prstClr val="white"/>
                  </a:solidFill>
                  <a:latin typeface="微软雅黑" pitchFamily="34" charset="-122"/>
                  <a:ea typeface="微软雅黑" pitchFamily="34" charset="-122"/>
                </a:endParaRPr>
              </a:p>
            </p:txBody>
          </p:sp>
        </p:grpSp>
      </p:grpSp>
      <p:sp>
        <p:nvSpPr>
          <p:cNvPr id="588" name="TextBox 26"/>
          <p:cNvSpPr txBox="1"/>
          <p:nvPr/>
        </p:nvSpPr>
        <p:spPr>
          <a:xfrm>
            <a:off x="2384160" y="5112824"/>
            <a:ext cx="389848" cy="584775"/>
          </a:xfrm>
          <a:prstGeom prst="rect">
            <a:avLst/>
          </a:prstGeom>
          <a:noFill/>
        </p:spPr>
        <p:txBody>
          <a:bodyPr wrap="square" rtlCol="0">
            <a:spAutoFit/>
          </a:bodyPr>
          <a:lstStyle/>
          <a:p>
            <a:r>
              <a:rPr lang="en-US" altLang="zh-CN" sz="3200" b="1" dirty="0">
                <a:solidFill>
                  <a:srgbClr val="1CA59F"/>
                </a:solidFill>
                <a:latin typeface="Arial Black" pitchFamily="34" charset="0"/>
                <a:ea typeface="微软雅黑" pitchFamily="34" charset="-122"/>
              </a:rPr>
              <a:t>1</a:t>
            </a:r>
            <a:endParaRPr lang="zh-CN" altLang="en-US" sz="3200" b="1" dirty="0">
              <a:solidFill>
                <a:srgbClr val="1CA59F"/>
              </a:solidFill>
              <a:latin typeface="Arial Black" pitchFamily="34" charset="0"/>
              <a:ea typeface="微软雅黑" pitchFamily="34" charset="-122"/>
            </a:endParaRPr>
          </a:p>
        </p:txBody>
      </p:sp>
      <p:grpSp>
        <p:nvGrpSpPr>
          <p:cNvPr id="589" name="组合 588"/>
          <p:cNvGrpSpPr/>
          <p:nvPr/>
        </p:nvGrpSpPr>
        <p:grpSpPr>
          <a:xfrm>
            <a:off x="3586374" y="2837880"/>
            <a:ext cx="318265" cy="258720"/>
            <a:chOff x="3252555" y="2566578"/>
            <a:chExt cx="318265" cy="258720"/>
          </a:xfrm>
        </p:grpSpPr>
        <p:sp>
          <p:nvSpPr>
            <p:cNvPr id="590" name="燕尾形 589"/>
            <p:cNvSpPr/>
            <p:nvPr/>
          </p:nvSpPr>
          <p:spPr>
            <a:xfrm>
              <a:off x="3252555" y="2566579"/>
              <a:ext cx="144016" cy="258719"/>
            </a:xfrm>
            <a:prstGeom prst="chevron">
              <a:avLst/>
            </a:prstGeom>
            <a:solidFill>
              <a:srgbClr val="1FA5A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black"/>
                </a:solidFill>
                <a:ea typeface="微软雅黑" panose="020B0503020204020204" pitchFamily="34" charset="-122"/>
              </a:endParaRPr>
            </a:p>
          </p:txBody>
        </p:sp>
        <p:sp>
          <p:nvSpPr>
            <p:cNvPr id="591" name="燕尾形 590"/>
            <p:cNvSpPr/>
            <p:nvPr/>
          </p:nvSpPr>
          <p:spPr>
            <a:xfrm>
              <a:off x="3426804" y="2566578"/>
              <a:ext cx="144016" cy="258719"/>
            </a:xfrm>
            <a:prstGeom prst="chevron">
              <a:avLst/>
            </a:prstGeom>
            <a:solidFill>
              <a:srgbClr val="9BBB59">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black"/>
                </a:solidFill>
                <a:ea typeface="微软雅黑" panose="020B0503020204020204" pitchFamily="34" charset="-122"/>
              </a:endParaRPr>
            </a:p>
          </p:txBody>
        </p:sp>
      </p:grpSp>
      <p:sp>
        <p:nvSpPr>
          <p:cNvPr id="592" name="TextBox 22"/>
          <p:cNvSpPr txBox="1"/>
          <p:nvPr/>
        </p:nvSpPr>
        <p:spPr>
          <a:xfrm>
            <a:off x="4396007" y="1756087"/>
            <a:ext cx="1175636" cy="369332"/>
          </a:xfrm>
          <a:prstGeom prst="rect">
            <a:avLst/>
          </a:prstGeom>
          <a:noFill/>
        </p:spPr>
        <p:txBody>
          <a:bodyPr wrap="square" rtlCol="0">
            <a:spAutoFit/>
          </a:bodyPr>
          <a:lstStyle/>
          <a:p>
            <a:pPr>
              <a:defRPr/>
            </a:pPr>
            <a:r>
              <a:rPr lang="zh-CN" altLang="en-US" b="1" kern="0" dirty="0">
                <a:solidFill>
                  <a:prstClr val="white"/>
                </a:solidFill>
                <a:latin typeface="微软雅黑" pitchFamily="34" charset="-122"/>
                <a:ea typeface="微软雅黑" pitchFamily="34" charset="-122"/>
              </a:rPr>
              <a:t>输入标题</a:t>
            </a:r>
          </a:p>
        </p:txBody>
      </p:sp>
      <p:sp>
        <p:nvSpPr>
          <p:cNvPr id="593" name="TextBox 23"/>
          <p:cNvSpPr txBox="1"/>
          <p:nvPr/>
        </p:nvSpPr>
        <p:spPr>
          <a:xfrm>
            <a:off x="4370201" y="2332151"/>
            <a:ext cx="1346261" cy="2012859"/>
          </a:xfrm>
          <a:prstGeom prst="rect">
            <a:avLst/>
          </a:prstGeom>
          <a:noFill/>
        </p:spPr>
        <p:txBody>
          <a:bodyPr wrap="square" rtlCol="0">
            <a:spAutoFit/>
          </a:bodyPr>
          <a:lstStyle/>
          <a:p>
            <a:pPr>
              <a:lnSpc>
                <a:spcPct val="130000"/>
              </a:lnSpc>
              <a:defRPr/>
            </a:pPr>
            <a:r>
              <a:rPr lang="zh-CN" altLang="en-US" sz="1200" kern="0" dirty="0">
                <a:solidFill>
                  <a:prstClr val="white"/>
                </a:solidFill>
                <a:latin typeface="微软雅黑" pitchFamily="34" charset="-122"/>
                <a:ea typeface="微软雅黑" pitchFamily="34" charset="-122"/>
              </a:rPr>
              <a:t>请输入文本文字内容请输入文本文字内容请输入文本文字内容请输入文本文字内容请输入文本文字内容请输入文本文字内容。</a:t>
            </a:r>
            <a:endParaRPr lang="en-US" altLang="zh-CN" sz="1200" kern="0" dirty="0">
              <a:solidFill>
                <a:prstClr val="white"/>
              </a:solidFill>
              <a:latin typeface="微软雅黑" pitchFamily="34" charset="-122"/>
              <a:ea typeface="微软雅黑" pitchFamily="34" charset="-122"/>
            </a:endParaRPr>
          </a:p>
        </p:txBody>
      </p:sp>
      <p:sp>
        <p:nvSpPr>
          <p:cNvPr id="594" name="TextBox 22"/>
          <p:cNvSpPr txBox="1"/>
          <p:nvPr/>
        </p:nvSpPr>
        <p:spPr>
          <a:xfrm>
            <a:off x="6755504" y="1718252"/>
            <a:ext cx="1175636" cy="369332"/>
          </a:xfrm>
          <a:prstGeom prst="rect">
            <a:avLst/>
          </a:prstGeom>
          <a:noFill/>
        </p:spPr>
        <p:txBody>
          <a:bodyPr wrap="square" rtlCol="0">
            <a:spAutoFit/>
          </a:bodyPr>
          <a:lstStyle/>
          <a:p>
            <a:pPr>
              <a:defRPr/>
            </a:pPr>
            <a:r>
              <a:rPr lang="zh-CN" altLang="en-US" b="1" kern="0" dirty="0">
                <a:solidFill>
                  <a:prstClr val="white"/>
                </a:solidFill>
                <a:latin typeface="微软雅黑" pitchFamily="34" charset="-122"/>
                <a:ea typeface="微软雅黑" pitchFamily="34" charset="-122"/>
              </a:rPr>
              <a:t>输入标题</a:t>
            </a:r>
          </a:p>
        </p:txBody>
      </p:sp>
      <p:sp>
        <p:nvSpPr>
          <p:cNvPr id="595" name="TextBox 23"/>
          <p:cNvSpPr txBox="1"/>
          <p:nvPr/>
        </p:nvSpPr>
        <p:spPr>
          <a:xfrm>
            <a:off x="6729698" y="2294316"/>
            <a:ext cx="1346261" cy="2012859"/>
          </a:xfrm>
          <a:prstGeom prst="rect">
            <a:avLst/>
          </a:prstGeom>
          <a:noFill/>
        </p:spPr>
        <p:txBody>
          <a:bodyPr wrap="square" rtlCol="0">
            <a:spAutoFit/>
          </a:bodyPr>
          <a:lstStyle/>
          <a:p>
            <a:pPr>
              <a:lnSpc>
                <a:spcPct val="130000"/>
              </a:lnSpc>
              <a:defRPr/>
            </a:pPr>
            <a:r>
              <a:rPr lang="zh-CN" altLang="en-US" sz="1200" kern="0" dirty="0">
                <a:solidFill>
                  <a:prstClr val="white"/>
                </a:solidFill>
                <a:latin typeface="微软雅黑" pitchFamily="34" charset="-122"/>
                <a:ea typeface="微软雅黑" pitchFamily="34" charset="-122"/>
              </a:rPr>
              <a:t>请输入文本文字内容请输入文本文字内容请输入文本文字内容请输入文本文字内容请输入文本文字内容请输入文本文字内容。</a:t>
            </a:r>
            <a:endParaRPr lang="en-US" altLang="zh-CN" sz="1200" kern="0" dirty="0">
              <a:solidFill>
                <a:prstClr val="white"/>
              </a:solidFill>
              <a:latin typeface="微软雅黑" pitchFamily="34" charset="-122"/>
              <a:ea typeface="微软雅黑" pitchFamily="34" charset="-122"/>
            </a:endParaRPr>
          </a:p>
        </p:txBody>
      </p:sp>
      <p:sp>
        <p:nvSpPr>
          <p:cNvPr id="596" name="TextBox 22"/>
          <p:cNvSpPr txBox="1"/>
          <p:nvPr/>
        </p:nvSpPr>
        <p:spPr>
          <a:xfrm>
            <a:off x="8977834" y="1718252"/>
            <a:ext cx="1175636" cy="369332"/>
          </a:xfrm>
          <a:prstGeom prst="rect">
            <a:avLst/>
          </a:prstGeom>
          <a:noFill/>
        </p:spPr>
        <p:txBody>
          <a:bodyPr wrap="square" rtlCol="0">
            <a:spAutoFit/>
          </a:bodyPr>
          <a:lstStyle/>
          <a:p>
            <a:pPr>
              <a:defRPr/>
            </a:pPr>
            <a:r>
              <a:rPr lang="zh-CN" altLang="en-US" b="1" kern="0" dirty="0">
                <a:solidFill>
                  <a:prstClr val="white"/>
                </a:solidFill>
                <a:latin typeface="微软雅黑" pitchFamily="34" charset="-122"/>
                <a:ea typeface="微软雅黑" pitchFamily="34" charset="-122"/>
              </a:rPr>
              <a:t>输入标题</a:t>
            </a:r>
          </a:p>
        </p:txBody>
      </p:sp>
      <p:sp>
        <p:nvSpPr>
          <p:cNvPr id="597" name="TextBox 23"/>
          <p:cNvSpPr txBox="1"/>
          <p:nvPr/>
        </p:nvSpPr>
        <p:spPr>
          <a:xfrm>
            <a:off x="8952028" y="2294316"/>
            <a:ext cx="1346261" cy="2012859"/>
          </a:xfrm>
          <a:prstGeom prst="rect">
            <a:avLst/>
          </a:prstGeom>
          <a:noFill/>
        </p:spPr>
        <p:txBody>
          <a:bodyPr wrap="square" rtlCol="0">
            <a:spAutoFit/>
          </a:bodyPr>
          <a:lstStyle/>
          <a:p>
            <a:pPr>
              <a:lnSpc>
                <a:spcPct val="130000"/>
              </a:lnSpc>
              <a:defRPr/>
            </a:pPr>
            <a:r>
              <a:rPr lang="zh-CN" altLang="en-US" sz="1200" kern="0" dirty="0">
                <a:solidFill>
                  <a:prstClr val="white"/>
                </a:solidFill>
                <a:latin typeface="微软雅黑" pitchFamily="34" charset="-122"/>
                <a:ea typeface="微软雅黑" pitchFamily="34" charset="-122"/>
              </a:rPr>
              <a:t>请输入文本文字内容请输入文本文字内容请输入文本文字内容请输入文本文字内容请输入文本文字内容请输入文本文字内容。</a:t>
            </a:r>
            <a:endParaRPr lang="en-US" altLang="zh-CN" sz="1200" kern="0"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4288339923"/>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48609" y="3489384"/>
            <a:ext cx="1327783" cy="1254017"/>
            <a:chOff x="3426491" y="2090263"/>
            <a:chExt cx="995837" cy="940513"/>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6491" y="2090263"/>
              <a:ext cx="995837" cy="940513"/>
            </a:xfrm>
            <a:prstGeom prst="rect">
              <a:avLst/>
            </a:prstGeom>
          </p:spPr>
        </p:pic>
        <p:sp>
          <p:nvSpPr>
            <p:cNvPr id="4" name="文本框 3"/>
            <p:cNvSpPr txBox="1"/>
            <p:nvPr/>
          </p:nvSpPr>
          <p:spPr>
            <a:xfrm>
              <a:off x="3602298" y="2298909"/>
              <a:ext cx="501580" cy="500090"/>
            </a:xfrm>
            <a:prstGeom prst="rect">
              <a:avLst/>
            </a:prstGeom>
            <a:noFill/>
          </p:spPr>
          <p:txBody>
            <a:bodyPr wrap="none" rtlCol="0">
              <a:spAutoFit/>
            </a:bodyPr>
            <a:lstStyle/>
            <a:p>
              <a:r>
                <a:rPr lang="en-US" altLang="zh-CN" sz="3733" dirty="0">
                  <a:solidFill>
                    <a:srgbClr val="E13810"/>
                  </a:solidFill>
                </a:rPr>
                <a:t>03</a:t>
              </a:r>
              <a:endParaRPr lang="zh-CN" altLang="en-US" sz="3733" dirty="0">
                <a:solidFill>
                  <a:srgbClr val="E13810"/>
                </a:solidFill>
              </a:endParaRPr>
            </a:p>
          </p:txBody>
        </p:sp>
      </p:grpSp>
      <p:sp>
        <p:nvSpPr>
          <p:cNvPr id="5" name="文本框 4"/>
          <p:cNvSpPr txBox="1"/>
          <p:nvPr/>
        </p:nvSpPr>
        <p:spPr>
          <a:xfrm>
            <a:off x="5076392" y="3858948"/>
            <a:ext cx="4031337" cy="584775"/>
          </a:xfrm>
          <a:prstGeom prst="rect">
            <a:avLst/>
          </a:prstGeom>
          <a:noFill/>
        </p:spPr>
        <p:txBody>
          <a:bodyPr wrap="square" rtlCol="0">
            <a:spAutoFit/>
          </a:bodyPr>
          <a:lstStyle/>
          <a:p>
            <a:r>
              <a:rPr lang="zh-CN" altLang="en-US" sz="3200" b="1" dirty="0">
                <a:solidFill>
                  <a:srgbClr val="DC6925"/>
                </a:solidFill>
              </a:rPr>
              <a:t>点击此处添加文本</a:t>
            </a:r>
          </a:p>
        </p:txBody>
      </p:sp>
      <p:grpSp>
        <p:nvGrpSpPr>
          <p:cNvPr id="6" name="组合 5"/>
          <p:cNvGrpSpPr/>
          <p:nvPr/>
        </p:nvGrpSpPr>
        <p:grpSpPr>
          <a:xfrm>
            <a:off x="5155902" y="2508340"/>
            <a:ext cx="1555234" cy="830997"/>
            <a:chOff x="2445744" y="1288974"/>
            <a:chExt cx="1166426" cy="623248"/>
          </a:xfrm>
        </p:grpSpPr>
        <p:sp>
          <p:nvSpPr>
            <p:cNvPr id="7" name="文本框 6"/>
            <p:cNvSpPr txBox="1"/>
            <p:nvPr/>
          </p:nvSpPr>
          <p:spPr>
            <a:xfrm>
              <a:off x="2445744" y="1288974"/>
              <a:ext cx="1166426" cy="623248"/>
            </a:xfrm>
            <a:prstGeom prst="rect">
              <a:avLst/>
            </a:prstGeom>
            <a:noFill/>
          </p:spPr>
          <p:txBody>
            <a:bodyPr wrap="none" rtlCol="0">
              <a:spAutoFit/>
            </a:bodyPr>
            <a:lstStyle/>
            <a:p>
              <a:r>
                <a:rPr lang="zh-CN" altLang="en-US" sz="4800" dirty="0">
                  <a:ln w="149225">
                    <a:solidFill>
                      <a:srgbClr val="6C320A"/>
                    </a:solidFill>
                  </a:ln>
                  <a:solidFill>
                    <a:srgbClr val="6C320A"/>
                  </a:solidFill>
                  <a:cs typeface="+mn-ea"/>
                  <a:sym typeface="+mn-lt"/>
                </a:rPr>
                <a:t>目 录</a:t>
              </a:r>
            </a:p>
          </p:txBody>
        </p:sp>
        <p:sp>
          <p:nvSpPr>
            <p:cNvPr id="8" name="文本框 7"/>
            <p:cNvSpPr txBox="1"/>
            <p:nvPr/>
          </p:nvSpPr>
          <p:spPr>
            <a:xfrm>
              <a:off x="2445744" y="1288974"/>
              <a:ext cx="1166426" cy="623248"/>
            </a:xfrm>
            <a:prstGeom prst="rect">
              <a:avLst/>
            </a:prstGeom>
            <a:noFill/>
          </p:spPr>
          <p:txBody>
            <a:bodyPr wrap="none" rtlCol="0">
              <a:spAutoFit/>
            </a:bodyPr>
            <a:lstStyle/>
            <a:p>
              <a:r>
                <a:rPr lang="zh-CN" altLang="en-US" sz="4800" dirty="0">
                  <a:ln w="63500">
                    <a:solidFill>
                      <a:srgbClr val="C46725"/>
                    </a:solidFill>
                  </a:ln>
                  <a:solidFill>
                    <a:srgbClr val="C46725"/>
                  </a:solidFill>
                  <a:cs typeface="+mn-ea"/>
                  <a:sym typeface="+mn-lt"/>
                </a:rPr>
                <a:t>目 录</a:t>
              </a:r>
            </a:p>
          </p:txBody>
        </p:sp>
        <p:sp>
          <p:nvSpPr>
            <p:cNvPr id="9" name="文本框 8"/>
            <p:cNvSpPr txBox="1"/>
            <p:nvPr/>
          </p:nvSpPr>
          <p:spPr>
            <a:xfrm>
              <a:off x="2445744" y="1288974"/>
              <a:ext cx="1166426" cy="623248"/>
            </a:xfrm>
            <a:prstGeom prst="rect">
              <a:avLst/>
            </a:prstGeom>
            <a:noFill/>
          </p:spPr>
          <p:txBody>
            <a:bodyPr wrap="none" rtlCol="0">
              <a:spAutoFit/>
            </a:bodyPr>
            <a:lstStyle/>
            <a:p>
              <a:r>
                <a:rPr lang="zh-CN" altLang="en-US" sz="4800" dirty="0">
                  <a:ln w="19050">
                    <a:solidFill>
                      <a:srgbClr val="F6BD39"/>
                    </a:solidFill>
                  </a:ln>
                  <a:solidFill>
                    <a:srgbClr val="F6BD39"/>
                  </a:solidFill>
                  <a:cs typeface="+mn-ea"/>
                  <a:sym typeface="+mn-lt"/>
                </a:rPr>
                <a:t>目 录</a:t>
              </a:r>
            </a:p>
          </p:txBody>
        </p:sp>
      </p:grpSp>
    </p:spTree>
    <p:extLst>
      <p:ext uri="{BB962C8B-B14F-4D97-AF65-F5344CB8AC3E}">
        <p14:creationId xmlns:p14="http://schemas.microsoft.com/office/powerpoint/2010/main" val="8549293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1000"/>
                            </p:stCondLst>
                            <p:childTnLst>
                              <p:par>
                                <p:cTn id="18" presetID="12" presetClass="entr" presetSubtype="8" fill="hold" grpId="0" nodeType="afterEffect">
                                  <p:stCondLst>
                                    <p:cond delay="0"/>
                                  </p:stCondLst>
                                  <p:iterate type="lt">
                                    <p:tmPct val="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ppt_x</p:attrName>
                                        </p:attrNameLst>
                                      </p:cBhvr>
                                      <p:tavLst>
                                        <p:tav tm="0">
                                          <p:val>
                                            <p:strVal val="#ppt_x-#ppt_w*1.125000"/>
                                          </p:val>
                                        </p:tav>
                                        <p:tav tm="100000">
                                          <p:val>
                                            <p:strVal val="#ppt_x"/>
                                          </p:val>
                                        </p:tav>
                                      </p:tavLst>
                                    </p:anim>
                                    <p:animEffect transition="in" filter="wipe(right)">
                                      <p:cBhvr>
                                        <p:cTn id="21" dur="500"/>
                                        <p:tgtEl>
                                          <p:spTgt spid="5"/>
                                        </p:tgtEl>
                                      </p:cBhvr>
                                    </p:animEffect>
                                  </p:childTnLst>
                                </p:cTn>
                              </p:par>
                            </p:childTnLst>
                          </p:cTn>
                        </p:par>
                        <p:par>
                          <p:cTn id="22" fill="hold">
                            <p:stCondLst>
                              <p:cond delay="1500"/>
                            </p:stCondLst>
                            <p:childTnLst>
                              <p:par>
                                <p:cTn id="23" presetID="34" presetClass="emph" presetSubtype="0" fill="hold" grpId="1" nodeType="afterEffect">
                                  <p:stCondLst>
                                    <p:cond delay="0"/>
                                  </p:stCondLst>
                                  <p:iterate type="lt">
                                    <p:tmPct val="10000"/>
                                  </p:iterate>
                                  <p:childTnLst>
                                    <p:animMotion origin="layout" path="M 2.77778E-6 2.59259E-6 L 2.77778E-6 -0.07222 " pathEditMode="relative" rAng="0" ptsTypes="AA">
                                      <p:cBhvr>
                                        <p:cTn id="24" dur="250" accel="50000" decel="50000" autoRev="1" fill="hold">
                                          <p:stCondLst>
                                            <p:cond delay="0"/>
                                          </p:stCondLst>
                                        </p:cTn>
                                        <p:tgtEl>
                                          <p:spTgt spid="5"/>
                                        </p:tgtEl>
                                        <p:attrNameLst>
                                          <p:attrName>ppt_x</p:attrName>
                                          <p:attrName>ppt_y</p:attrName>
                                        </p:attrNameLst>
                                      </p:cBhvr>
                                      <p:rCtr x="0" y="-3611"/>
                                    </p:animMotion>
                                    <p:animRot by="1500000">
                                      <p:cBhvr>
                                        <p:cTn id="25" dur="125" fill="hold">
                                          <p:stCondLst>
                                            <p:cond delay="0"/>
                                          </p:stCondLst>
                                        </p:cTn>
                                        <p:tgtEl>
                                          <p:spTgt spid="5"/>
                                        </p:tgtEl>
                                        <p:attrNameLst>
                                          <p:attrName>r</p:attrName>
                                        </p:attrNameLst>
                                      </p:cBhvr>
                                    </p:animRot>
                                    <p:animRot by="-1500000">
                                      <p:cBhvr>
                                        <p:cTn id="26" dur="125" fill="hold">
                                          <p:stCondLst>
                                            <p:cond delay="125"/>
                                          </p:stCondLst>
                                        </p:cTn>
                                        <p:tgtEl>
                                          <p:spTgt spid="5"/>
                                        </p:tgtEl>
                                        <p:attrNameLst>
                                          <p:attrName>r</p:attrName>
                                        </p:attrNameLst>
                                      </p:cBhvr>
                                    </p:animRot>
                                    <p:animRot by="-1500000">
                                      <p:cBhvr>
                                        <p:cTn id="27" dur="125" fill="hold">
                                          <p:stCondLst>
                                            <p:cond delay="250"/>
                                          </p:stCondLst>
                                        </p:cTn>
                                        <p:tgtEl>
                                          <p:spTgt spid="5"/>
                                        </p:tgtEl>
                                        <p:attrNameLst>
                                          <p:attrName>r</p:attrName>
                                        </p:attrNameLst>
                                      </p:cBhvr>
                                    </p:animRot>
                                    <p:animRot by="1500000">
                                      <p:cBhvr>
                                        <p:cTn id="2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9" name="组合 558"/>
          <p:cNvGrpSpPr/>
          <p:nvPr/>
        </p:nvGrpSpPr>
        <p:grpSpPr>
          <a:xfrm>
            <a:off x="1728677" y="1536126"/>
            <a:ext cx="8791163" cy="3979239"/>
            <a:chOff x="899592" y="2355573"/>
            <a:chExt cx="7344816" cy="2945635"/>
          </a:xfrm>
        </p:grpSpPr>
        <p:grpSp>
          <p:nvGrpSpPr>
            <p:cNvPr id="560" name="组合 559"/>
            <p:cNvGrpSpPr/>
            <p:nvPr/>
          </p:nvGrpSpPr>
          <p:grpSpPr>
            <a:xfrm>
              <a:off x="899592" y="2355573"/>
              <a:ext cx="3213910" cy="1440160"/>
              <a:chOff x="1849115" y="2355573"/>
              <a:chExt cx="3213910" cy="1440160"/>
            </a:xfrm>
          </p:grpSpPr>
          <p:sp>
            <p:nvSpPr>
              <p:cNvPr id="576" name="五边形 1"/>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 fmla="*/ 0 w 3213910"/>
                  <a:gd name="connsiteY0" fmla="*/ 0 h 1440160"/>
                  <a:gd name="connsiteX1" fmla="*/ 2702835 w 3213910"/>
                  <a:gd name="connsiteY1" fmla="*/ 0 h 1440160"/>
                  <a:gd name="connsiteX2" fmla="*/ 3213910 w 3213910"/>
                  <a:gd name="connsiteY2" fmla="*/ 707017 h 1440160"/>
                  <a:gd name="connsiteX3" fmla="*/ 2702835 w 3213910"/>
                  <a:gd name="connsiteY3" fmla="*/ 1440160 h 1440160"/>
                  <a:gd name="connsiteX4" fmla="*/ 0 w 3213910"/>
                  <a:gd name="connsiteY4" fmla="*/ 1440160 h 1440160"/>
                  <a:gd name="connsiteX5" fmla="*/ 0 w 3213910"/>
                  <a:gd name="connsiteY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sp>
            <p:nvSpPr>
              <p:cNvPr id="577" name="矩形 576"/>
              <p:cNvSpPr/>
              <p:nvPr/>
            </p:nvSpPr>
            <p:spPr>
              <a:xfrm>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grpSp>
        <p:grpSp>
          <p:nvGrpSpPr>
            <p:cNvPr id="561" name="组合 560"/>
            <p:cNvGrpSpPr/>
            <p:nvPr/>
          </p:nvGrpSpPr>
          <p:grpSpPr>
            <a:xfrm>
              <a:off x="5030498" y="2355573"/>
              <a:ext cx="3213910" cy="1440160"/>
              <a:chOff x="5980021" y="2355573"/>
              <a:chExt cx="3213910" cy="1440160"/>
            </a:xfrm>
          </p:grpSpPr>
          <p:sp>
            <p:nvSpPr>
              <p:cNvPr id="574" name="五边形 1"/>
              <p:cNvSpPr/>
              <p:nvPr/>
            </p:nvSpPr>
            <p:spPr>
              <a:xfrm flipH="1">
                <a:off x="5980021"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 fmla="*/ 0 w 3213910"/>
                  <a:gd name="connsiteY0" fmla="*/ 0 h 1440160"/>
                  <a:gd name="connsiteX1" fmla="*/ 2702835 w 3213910"/>
                  <a:gd name="connsiteY1" fmla="*/ 0 h 1440160"/>
                  <a:gd name="connsiteX2" fmla="*/ 3213910 w 3213910"/>
                  <a:gd name="connsiteY2" fmla="*/ 707017 h 1440160"/>
                  <a:gd name="connsiteX3" fmla="*/ 2702835 w 3213910"/>
                  <a:gd name="connsiteY3" fmla="*/ 1440160 h 1440160"/>
                  <a:gd name="connsiteX4" fmla="*/ 0 w 3213910"/>
                  <a:gd name="connsiteY4" fmla="*/ 1440160 h 1440160"/>
                  <a:gd name="connsiteX5" fmla="*/ 0 w 3213910"/>
                  <a:gd name="connsiteY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FFC000"/>
                  </a:gs>
                  <a:gs pos="71000">
                    <a:srgbClr val="F79646"/>
                  </a:gs>
                  <a:gs pos="97000">
                    <a:srgbClr val="F28416"/>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sp>
            <p:nvSpPr>
              <p:cNvPr id="575" name="矩形 574"/>
              <p:cNvSpPr/>
              <p:nvPr/>
            </p:nvSpPr>
            <p:spPr>
              <a:xfrm>
                <a:off x="6603560"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grpSp>
        <p:grpSp>
          <p:nvGrpSpPr>
            <p:cNvPr id="562" name="组合 561"/>
            <p:cNvGrpSpPr/>
            <p:nvPr/>
          </p:nvGrpSpPr>
          <p:grpSpPr>
            <a:xfrm>
              <a:off x="899592" y="3861048"/>
              <a:ext cx="3213910" cy="1440160"/>
              <a:chOff x="1849115" y="3861048"/>
              <a:chExt cx="3213910" cy="1440160"/>
            </a:xfrm>
          </p:grpSpPr>
          <p:sp>
            <p:nvSpPr>
              <p:cNvPr id="572"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 fmla="*/ 0 w 3213910"/>
                  <a:gd name="connsiteY0" fmla="*/ 0 h 1440160"/>
                  <a:gd name="connsiteX1" fmla="*/ 2702835 w 3213910"/>
                  <a:gd name="connsiteY1" fmla="*/ 0 h 1440160"/>
                  <a:gd name="connsiteX2" fmla="*/ 3213910 w 3213910"/>
                  <a:gd name="connsiteY2" fmla="*/ 707017 h 1440160"/>
                  <a:gd name="connsiteX3" fmla="*/ 2702835 w 3213910"/>
                  <a:gd name="connsiteY3" fmla="*/ 1440160 h 1440160"/>
                  <a:gd name="connsiteX4" fmla="*/ 0 w 3213910"/>
                  <a:gd name="connsiteY4" fmla="*/ 1440160 h 1440160"/>
                  <a:gd name="connsiteX5" fmla="*/ 0 w 3213910"/>
                  <a:gd name="connsiteY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sp>
            <p:nvSpPr>
              <p:cNvPr id="573"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grpSp>
        <p:grpSp>
          <p:nvGrpSpPr>
            <p:cNvPr id="563" name="组合 562"/>
            <p:cNvGrpSpPr/>
            <p:nvPr/>
          </p:nvGrpSpPr>
          <p:grpSpPr>
            <a:xfrm>
              <a:off x="5030498" y="3861048"/>
              <a:ext cx="3213910" cy="1440160"/>
              <a:chOff x="5980021" y="3861048"/>
              <a:chExt cx="3213910" cy="1440160"/>
            </a:xfrm>
          </p:grpSpPr>
          <p:sp>
            <p:nvSpPr>
              <p:cNvPr id="570" name="五边形 1"/>
              <p:cNvSpPr/>
              <p:nvPr/>
            </p:nvSpPr>
            <p:spPr>
              <a:xfrm flipH="1">
                <a:off x="5980021"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 fmla="*/ 0 w 3213910"/>
                  <a:gd name="connsiteY0" fmla="*/ 0 h 1440160"/>
                  <a:gd name="connsiteX1" fmla="*/ 2702835 w 3213910"/>
                  <a:gd name="connsiteY1" fmla="*/ 0 h 1440160"/>
                  <a:gd name="connsiteX2" fmla="*/ 3213910 w 3213910"/>
                  <a:gd name="connsiteY2" fmla="*/ 707017 h 1440160"/>
                  <a:gd name="connsiteX3" fmla="*/ 2702835 w 3213910"/>
                  <a:gd name="connsiteY3" fmla="*/ 1440160 h 1440160"/>
                  <a:gd name="connsiteX4" fmla="*/ 0 w 3213910"/>
                  <a:gd name="connsiteY4" fmla="*/ 1440160 h 1440160"/>
                  <a:gd name="connsiteX5" fmla="*/ 0 w 3213910"/>
                  <a:gd name="connsiteY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7D3FF"/>
                  </a:gs>
                  <a:gs pos="48000">
                    <a:srgbClr val="4BACC6"/>
                  </a:gs>
                  <a:gs pos="97000">
                    <a:srgbClr val="4BACC6">
                      <a:lumMod val="75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sp>
            <p:nvSpPr>
              <p:cNvPr id="571" name="矩形 570"/>
              <p:cNvSpPr/>
              <p:nvPr/>
            </p:nvSpPr>
            <p:spPr>
              <a:xfrm>
                <a:off x="6603560"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grpSp>
        <p:grpSp>
          <p:nvGrpSpPr>
            <p:cNvPr id="564" name="组合 563"/>
            <p:cNvGrpSpPr/>
            <p:nvPr/>
          </p:nvGrpSpPr>
          <p:grpSpPr>
            <a:xfrm>
              <a:off x="3603077" y="3075652"/>
              <a:ext cx="1944216" cy="1505476"/>
              <a:chOff x="4552600" y="3075652"/>
              <a:chExt cx="1944216" cy="1505476"/>
            </a:xfrm>
          </p:grpSpPr>
          <p:sp>
            <p:nvSpPr>
              <p:cNvPr id="565" name="矩形 564"/>
              <p:cNvSpPr/>
              <p:nvPr/>
            </p:nvSpPr>
            <p:spPr>
              <a:xfrm>
                <a:off x="4552600" y="3075652"/>
                <a:ext cx="1944216" cy="1505476"/>
              </a:xfrm>
              <a:prstGeom prst="rect">
                <a:avLst/>
              </a:prstGeom>
              <a:solidFill>
                <a:sysClr val="window" lastClr="FFFFFF"/>
              </a:solidFill>
              <a:ln w="25400" cap="flat" cmpd="sng" algn="ctr">
                <a:noFill/>
                <a:prstDash val="solid"/>
              </a:ln>
              <a:effectLst>
                <a:innerShdw blurRad="63500">
                  <a:prstClr val="black">
                    <a:alpha val="64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sysClr val="window" lastClr="FFFFFF"/>
                  </a:solidFill>
                  <a:ea typeface="微软雅黑" panose="020B0503020204020204" pitchFamily="34" charset="-122"/>
                </a:endParaRPr>
              </a:p>
            </p:txBody>
          </p:sp>
          <p:sp>
            <p:nvSpPr>
              <p:cNvPr id="566" name="矩形 565"/>
              <p:cNvSpPr/>
              <p:nvPr/>
            </p:nvSpPr>
            <p:spPr>
              <a:xfrm>
                <a:off x="4696616" y="3187173"/>
                <a:ext cx="795273" cy="576064"/>
              </a:xfrm>
              <a:prstGeom prst="rect">
                <a:avLst/>
              </a:pr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sp>
            <p:nvSpPr>
              <p:cNvPr id="567" name="矩形 566"/>
              <p:cNvSpPr/>
              <p:nvPr/>
            </p:nvSpPr>
            <p:spPr>
              <a:xfrm>
                <a:off x="5563897" y="3187173"/>
                <a:ext cx="795273" cy="576064"/>
              </a:xfrm>
              <a:prstGeom prst="rect">
                <a:avLst/>
              </a:prstGeom>
              <a:gradFill flip="none" rotWithShape="1">
                <a:gsLst>
                  <a:gs pos="0">
                    <a:srgbClr val="FFC000"/>
                  </a:gs>
                  <a:gs pos="71000">
                    <a:srgbClr val="F79646"/>
                  </a:gs>
                  <a:gs pos="97000">
                    <a:srgbClr val="F28416"/>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sp>
            <p:nvSpPr>
              <p:cNvPr id="568" name="矩形 567"/>
              <p:cNvSpPr/>
              <p:nvPr/>
            </p:nvSpPr>
            <p:spPr>
              <a:xfrm>
                <a:off x="4696616" y="3866605"/>
                <a:ext cx="795273" cy="576064"/>
              </a:xfrm>
              <a:prstGeom prst="rect">
                <a:avLst/>
              </a:pr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sp>
            <p:nvSpPr>
              <p:cNvPr id="569" name="矩形 568"/>
              <p:cNvSpPr/>
              <p:nvPr/>
            </p:nvSpPr>
            <p:spPr>
              <a:xfrm>
                <a:off x="5563897" y="3866605"/>
                <a:ext cx="795273" cy="576064"/>
              </a:xfrm>
              <a:prstGeom prst="rect">
                <a:avLst/>
              </a:prstGeom>
              <a:gradFill flip="none" rotWithShape="1">
                <a:gsLst>
                  <a:gs pos="0">
                    <a:srgbClr val="57D3FF"/>
                  </a:gs>
                  <a:gs pos="48000">
                    <a:srgbClr val="4BACC6"/>
                  </a:gs>
                  <a:gs pos="97000">
                    <a:srgbClr val="4BACC6">
                      <a:lumMod val="75000"/>
                    </a:srgbClr>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ea typeface="微软雅黑" panose="020B0503020204020204" pitchFamily="34" charset="-122"/>
                </a:endParaRPr>
              </a:p>
            </p:txBody>
          </p:sp>
        </p:grpSp>
      </p:grpSp>
      <p:sp>
        <p:nvSpPr>
          <p:cNvPr id="578" name="文本框 463"/>
          <p:cNvSpPr txBox="1"/>
          <p:nvPr/>
        </p:nvSpPr>
        <p:spPr>
          <a:xfrm>
            <a:off x="2073429" y="1721635"/>
            <a:ext cx="2025130" cy="400110"/>
          </a:xfrm>
          <a:prstGeom prst="rect">
            <a:avLst/>
          </a:prstGeom>
          <a:noFill/>
        </p:spPr>
        <p:txBody>
          <a:bodyPr wrap="square" rtlCol="0">
            <a:spAutoFit/>
          </a:bodyPr>
          <a:lstStyle/>
          <a:p>
            <a:r>
              <a:rPr lang="zh-CN" altLang="en-US" sz="2000" b="1" dirty="0">
                <a:solidFill>
                  <a:srgbClr val="00A39E"/>
                </a:solidFill>
                <a:latin typeface="微软雅黑" panose="020B0503020204020204" pitchFamily="34" charset="-122"/>
                <a:ea typeface="微软雅黑" panose="020B0503020204020204" pitchFamily="34" charset="-122"/>
              </a:rPr>
              <a:t>请输入标题</a:t>
            </a:r>
          </a:p>
        </p:txBody>
      </p:sp>
      <p:sp>
        <p:nvSpPr>
          <p:cNvPr id="579" name="文本框 464"/>
          <p:cNvSpPr txBox="1"/>
          <p:nvPr/>
        </p:nvSpPr>
        <p:spPr>
          <a:xfrm>
            <a:off x="2106710" y="2121745"/>
            <a:ext cx="2291601" cy="1061829"/>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a:t>
            </a:r>
          </a:p>
        </p:txBody>
      </p:sp>
      <p:sp>
        <p:nvSpPr>
          <p:cNvPr id="580" name="文本框 465"/>
          <p:cNvSpPr txBox="1"/>
          <p:nvPr/>
        </p:nvSpPr>
        <p:spPr>
          <a:xfrm>
            <a:off x="5286189" y="2682439"/>
            <a:ext cx="704039" cy="707886"/>
          </a:xfrm>
          <a:prstGeom prst="rect">
            <a:avLst/>
          </a:prstGeom>
          <a:noFill/>
        </p:spPr>
        <p:txBody>
          <a:bodyPr wrap="none" rtlCol="0">
            <a:spAutoFit/>
          </a:bodyPr>
          <a:lstStyle/>
          <a:p>
            <a:pPr>
              <a:defRPr/>
            </a:pPr>
            <a:r>
              <a:rPr lang="en-US" altLang="zh-CN" sz="4000" b="1" kern="0" dirty="0">
                <a:solidFill>
                  <a:prstClr val="white"/>
                </a:solidFill>
                <a:ea typeface="微软雅黑" panose="020B0503020204020204" pitchFamily="34" charset="-122"/>
              </a:rPr>
              <a:t>01</a:t>
            </a:r>
            <a:endParaRPr lang="zh-CN" altLang="en-US" sz="4000" b="1" kern="0" dirty="0">
              <a:solidFill>
                <a:prstClr val="white"/>
              </a:solidFill>
              <a:ea typeface="微软雅黑" panose="020B0503020204020204" pitchFamily="34" charset="-122"/>
            </a:endParaRPr>
          </a:p>
        </p:txBody>
      </p:sp>
      <p:sp>
        <p:nvSpPr>
          <p:cNvPr id="581" name="文本框 466"/>
          <p:cNvSpPr txBox="1"/>
          <p:nvPr/>
        </p:nvSpPr>
        <p:spPr>
          <a:xfrm>
            <a:off x="5286189" y="3602791"/>
            <a:ext cx="704039" cy="707886"/>
          </a:xfrm>
          <a:prstGeom prst="rect">
            <a:avLst/>
          </a:prstGeom>
          <a:noFill/>
        </p:spPr>
        <p:txBody>
          <a:bodyPr wrap="none" rtlCol="0">
            <a:spAutoFit/>
          </a:bodyPr>
          <a:lstStyle/>
          <a:p>
            <a:pPr>
              <a:defRPr/>
            </a:pPr>
            <a:r>
              <a:rPr lang="en-US" altLang="zh-CN" sz="4000" b="1" kern="0" dirty="0">
                <a:solidFill>
                  <a:prstClr val="white"/>
                </a:solidFill>
                <a:ea typeface="微软雅黑" panose="020B0503020204020204" pitchFamily="34" charset="-122"/>
              </a:rPr>
              <a:t>03</a:t>
            </a:r>
            <a:endParaRPr lang="zh-CN" altLang="en-US" sz="4000" b="1" kern="0" dirty="0">
              <a:solidFill>
                <a:prstClr val="white"/>
              </a:solidFill>
              <a:ea typeface="微软雅黑" panose="020B0503020204020204" pitchFamily="34" charset="-122"/>
            </a:endParaRPr>
          </a:p>
        </p:txBody>
      </p:sp>
      <p:sp>
        <p:nvSpPr>
          <p:cNvPr id="582" name="文本框 467"/>
          <p:cNvSpPr txBox="1"/>
          <p:nvPr/>
        </p:nvSpPr>
        <p:spPr>
          <a:xfrm>
            <a:off x="6288675" y="2697502"/>
            <a:ext cx="704039" cy="707886"/>
          </a:xfrm>
          <a:prstGeom prst="rect">
            <a:avLst/>
          </a:prstGeom>
          <a:noFill/>
        </p:spPr>
        <p:txBody>
          <a:bodyPr wrap="none" rtlCol="0">
            <a:spAutoFit/>
          </a:bodyPr>
          <a:lstStyle/>
          <a:p>
            <a:pPr>
              <a:defRPr/>
            </a:pPr>
            <a:r>
              <a:rPr lang="en-US" altLang="zh-CN" sz="4000" b="1" kern="0" dirty="0">
                <a:solidFill>
                  <a:prstClr val="white"/>
                </a:solidFill>
                <a:ea typeface="微软雅黑" panose="020B0503020204020204" pitchFamily="34" charset="-122"/>
              </a:rPr>
              <a:t>02</a:t>
            </a:r>
            <a:endParaRPr lang="zh-CN" altLang="en-US" sz="4000" b="1" kern="0" dirty="0">
              <a:solidFill>
                <a:prstClr val="white"/>
              </a:solidFill>
              <a:ea typeface="微软雅黑" panose="020B0503020204020204" pitchFamily="34" charset="-122"/>
            </a:endParaRPr>
          </a:p>
        </p:txBody>
      </p:sp>
      <p:sp>
        <p:nvSpPr>
          <p:cNvPr id="583" name="文本框 468"/>
          <p:cNvSpPr txBox="1"/>
          <p:nvPr/>
        </p:nvSpPr>
        <p:spPr>
          <a:xfrm>
            <a:off x="6299873" y="3602791"/>
            <a:ext cx="704039" cy="707886"/>
          </a:xfrm>
          <a:prstGeom prst="rect">
            <a:avLst/>
          </a:prstGeom>
          <a:noFill/>
        </p:spPr>
        <p:txBody>
          <a:bodyPr wrap="none" rtlCol="0">
            <a:spAutoFit/>
          </a:bodyPr>
          <a:lstStyle/>
          <a:p>
            <a:pPr>
              <a:defRPr/>
            </a:pPr>
            <a:r>
              <a:rPr lang="en-US" altLang="zh-CN" sz="4000" b="1" kern="0" dirty="0">
                <a:solidFill>
                  <a:prstClr val="white"/>
                </a:solidFill>
                <a:ea typeface="微软雅黑" panose="020B0503020204020204" pitchFamily="34" charset="-122"/>
              </a:rPr>
              <a:t>04</a:t>
            </a:r>
            <a:endParaRPr lang="zh-CN" altLang="en-US" sz="4000" b="1" kern="0" dirty="0">
              <a:solidFill>
                <a:prstClr val="white"/>
              </a:solidFill>
              <a:ea typeface="微软雅黑" panose="020B0503020204020204" pitchFamily="34" charset="-122"/>
            </a:endParaRPr>
          </a:p>
        </p:txBody>
      </p:sp>
      <p:sp>
        <p:nvSpPr>
          <p:cNvPr id="584" name="文本框 469"/>
          <p:cNvSpPr txBox="1"/>
          <p:nvPr/>
        </p:nvSpPr>
        <p:spPr>
          <a:xfrm>
            <a:off x="2108868" y="3802659"/>
            <a:ext cx="2025130" cy="400110"/>
          </a:xfrm>
          <a:prstGeom prst="rect">
            <a:avLst/>
          </a:prstGeom>
          <a:noFill/>
        </p:spPr>
        <p:txBody>
          <a:bodyPr wrap="square" rtlCol="0">
            <a:spAutoFit/>
          </a:bodyPr>
          <a:lstStyle/>
          <a:p>
            <a:r>
              <a:rPr lang="zh-CN" altLang="en-US" sz="2000" b="1" dirty="0">
                <a:solidFill>
                  <a:srgbClr val="6FA808"/>
                </a:solidFill>
                <a:latin typeface="微软雅黑" panose="020B0503020204020204" pitchFamily="34" charset="-122"/>
                <a:ea typeface="微软雅黑" panose="020B0503020204020204" pitchFamily="34" charset="-122"/>
              </a:rPr>
              <a:t>请输入标题</a:t>
            </a:r>
          </a:p>
        </p:txBody>
      </p:sp>
      <p:sp>
        <p:nvSpPr>
          <p:cNvPr id="585" name="文本框 470"/>
          <p:cNvSpPr txBox="1"/>
          <p:nvPr/>
        </p:nvSpPr>
        <p:spPr>
          <a:xfrm>
            <a:off x="2142149" y="4202769"/>
            <a:ext cx="2291601" cy="1061829"/>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a:t>
            </a:r>
          </a:p>
        </p:txBody>
      </p:sp>
      <p:sp>
        <p:nvSpPr>
          <p:cNvPr id="586" name="文本框 471"/>
          <p:cNvSpPr txBox="1"/>
          <p:nvPr/>
        </p:nvSpPr>
        <p:spPr>
          <a:xfrm>
            <a:off x="7799389" y="1751414"/>
            <a:ext cx="2025130" cy="400110"/>
          </a:xfrm>
          <a:prstGeom prst="rect">
            <a:avLst/>
          </a:prstGeom>
          <a:noFill/>
        </p:spPr>
        <p:txBody>
          <a:bodyPr wrap="square" rtlCol="0">
            <a:spAutoFit/>
          </a:bodyPr>
          <a:lstStyle/>
          <a:p>
            <a:r>
              <a:rPr lang="zh-CN" altLang="en-US" sz="2000" b="1" dirty="0">
                <a:solidFill>
                  <a:srgbClr val="F2851A"/>
                </a:solidFill>
                <a:latin typeface="微软雅黑" panose="020B0503020204020204" pitchFamily="34" charset="-122"/>
                <a:ea typeface="微软雅黑" panose="020B0503020204020204" pitchFamily="34" charset="-122"/>
              </a:rPr>
              <a:t>请输入标题</a:t>
            </a:r>
          </a:p>
        </p:txBody>
      </p:sp>
      <p:sp>
        <p:nvSpPr>
          <p:cNvPr id="587" name="文本框 472"/>
          <p:cNvSpPr txBox="1"/>
          <p:nvPr/>
        </p:nvSpPr>
        <p:spPr>
          <a:xfrm>
            <a:off x="7832670" y="2151524"/>
            <a:ext cx="2291601" cy="1061829"/>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a:t>
            </a:r>
          </a:p>
        </p:txBody>
      </p:sp>
      <p:sp>
        <p:nvSpPr>
          <p:cNvPr id="588" name="文本框 473"/>
          <p:cNvSpPr txBox="1"/>
          <p:nvPr/>
        </p:nvSpPr>
        <p:spPr>
          <a:xfrm>
            <a:off x="7809831" y="3793945"/>
            <a:ext cx="2025130" cy="400110"/>
          </a:xfrm>
          <a:prstGeom prst="rect">
            <a:avLst/>
          </a:prstGeom>
          <a:noFill/>
        </p:spPr>
        <p:txBody>
          <a:bodyPr wrap="square" rtlCol="0">
            <a:spAutoFit/>
          </a:bodyPr>
          <a:lstStyle/>
          <a:p>
            <a:r>
              <a:rPr lang="zh-CN" altLang="en-US" sz="2000" b="1" dirty="0">
                <a:solidFill>
                  <a:srgbClr val="31859C"/>
                </a:solidFill>
                <a:latin typeface="微软雅黑" panose="020B0503020204020204" pitchFamily="34" charset="-122"/>
                <a:ea typeface="微软雅黑" panose="020B0503020204020204" pitchFamily="34" charset="-122"/>
              </a:rPr>
              <a:t>请输入标题</a:t>
            </a:r>
          </a:p>
        </p:txBody>
      </p:sp>
      <p:sp>
        <p:nvSpPr>
          <p:cNvPr id="589" name="文本框 474"/>
          <p:cNvSpPr txBox="1"/>
          <p:nvPr/>
        </p:nvSpPr>
        <p:spPr>
          <a:xfrm>
            <a:off x="7843112" y="4194055"/>
            <a:ext cx="2291601" cy="1061829"/>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a:t>
            </a:r>
          </a:p>
        </p:txBody>
      </p:sp>
    </p:spTree>
    <p:extLst>
      <p:ext uri="{BB962C8B-B14F-4D97-AF65-F5344CB8AC3E}">
        <p14:creationId xmlns:p14="http://schemas.microsoft.com/office/powerpoint/2010/main" val="4288339923"/>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8" name="Group 19"/>
          <p:cNvGrpSpPr/>
          <p:nvPr/>
        </p:nvGrpSpPr>
        <p:grpSpPr>
          <a:xfrm>
            <a:off x="8074978" y="2840062"/>
            <a:ext cx="1106424" cy="1283451"/>
            <a:chOff x="8074978" y="3021037"/>
            <a:chExt cx="1106424" cy="1283451"/>
          </a:xfrm>
        </p:grpSpPr>
        <p:sp>
          <p:nvSpPr>
            <p:cNvPr id="569" name="Hexagon 8"/>
            <p:cNvSpPr/>
            <p:nvPr/>
          </p:nvSpPr>
          <p:spPr>
            <a:xfrm rot="16200000">
              <a:off x="7986464" y="3109551"/>
              <a:ext cx="1283451" cy="1106424"/>
            </a:xfrm>
            <a:prstGeom prst="hexagon">
              <a:avLst/>
            </a:prstGeom>
            <a:solidFill>
              <a:srgbClr val="44546A"/>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70" name="Freeform 10"/>
            <p:cNvSpPr>
              <a:spLocks noEditPoints="1"/>
            </p:cNvSpPr>
            <p:nvPr/>
          </p:nvSpPr>
          <p:spPr bwMode="auto">
            <a:xfrm>
              <a:off x="8434230" y="3407614"/>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1" name="Group 17"/>
          <p:cNvGrpSpPr/>
          <p:nvPr/>
        </p:nvGrpSpPr>
        <p:grpSpPr>
          <a:xfrm>
            <a:off x="6808883" y="2840062"/>
            <a:ext cx="1106424" cy="1283451"/>
            <a:chOff x="6808883" y="3021037"/>
            <a:chExt cx="1106424" cy="1283451"/>
          </a:xfrm>
        </p:grpSpPr>
        <p:sp>
          <p:nvSpPr>
            <p:cNvPr id="572" name="Hexagon 7"/>
            <p:cNvSpPr/>
            <p:nvPr/>
          </p:nvSpPr>
          <p:spPr>
            <a:xfrm rot="16200000">
              <a:off x="6720369" y="3109551"/>
              <a:ext cx="1283451" cy="1106424"/>
            </a:xfrm>
            <a:prstGeom prst="hexagon">
              <a:avLst/>
            </a:prstGeom>
            <a:solidFill>
              <a:srgbClr val="E23761"/>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73" name="Freeform 11"/>
            <p:cNvSpPr>
              <a:spLocks noEditPoints="1"/>
            </p:cNvSpPr>
            <p:nvPr/>
          </p:nvSpPr>
          <p:spPr bwMode="auto">
            <a:xfrm>
              <a:off x="7146406" y="3391452"/>
              <a:ext cx="443335" cy="471043"/>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4" name="Group 15"/>
          <p:cNvGrpSpPr/>
          <p:nvPr/>
        </p:nvGrpSpPr>
        <p:grpSpPr>
          <a:xfrm>
            <a:off x="5542788" y="2840062"/>
            <a:ext cx="1106424" cy="1283451"/>
            <a:chOff x="5542788" y="3021037"/>
            <a:chExt cx="1106424" cy="1283451"/>
          </a:xfrm>
        </p:grpSpPr>
        <p:sp>
          <p:nvSpPr>
            <p:cNvPr id="575" name="Hexagon 5"/>
            <p:cNvSpPr/>
            <p:nvPr/>
          </p:nvSpPr>
          <p:spPr>
            <a:xfrm rot="16200000">
              <a:off x="5454274" y="3109551"/>
              <a:ext cx="1283451" cy="1106424"/>
            </a:xfrm>
            <a:prstGeom prst="hexagon">
              <a:avLst/>
            </a:prstGeom>
            <a:solidFill>
              <a:srgbClr val="F39C11"/>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76" name="Freeform 12"/>
            <p:cNvSpPr>
              <a:spLocks noEditPoints="1"/>
            </p:cNvSpPr>
            <p:nvPr/>
          </p:nvSpPr>
          <p:spPr bwMode="auto">
            <a:xfrm>
              <a:off x="5824688" y="3412555"/>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7" name="Group 9"/>
          <p:cNvGrpSpPr/>
          <p:nvPr/>
        </p:nvGrpSpPr>
        <p:grpSpPr>
          <a:xfrm>
            <a:off x="4276693" y="2840062"/>
            <a:ext cx="1106424" cy="1283451"/>
            <a:chOff x="4276693" y="3021037"/>
            <a:chExt cx="1106424" cy="1283451"/>
          </a:xfrm>
        </p:grpSpPr>
        <p:sp>
          <p:nvSpPr>
            <p:cNvPr id="578" name="Hexagon 4"/>
            <p:cNvSpPr/>
            <p:nvPr/>
          </p:nvSpPr>
          <p:spPr>
            <a:xfrm rot="16200000">
              <a:off x="4188179" y="3109551"/>
              <a:ext cx="1283451" cy="1106424"/>
            </a:xfrm>
            <a:prstGeom prst="hexagon">
              <a:avLst/>
            </a:prstGeom>
            <a:solidFill>
              <a:srgbClr val="82B732"/>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79" name="Freeform 13"/>
            <p:cNvSpPr>
              <a:spLocks noEditPoints="1"/>
            </p:cNvSpPr>
            <p:nvPr/>
          </p:nvSpPr>
          <p:spPr bwMode="auto">
            <a:xfrm>
              <a:off x="4648645" y="3397222"/>
              <a:ext cx="362518"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80" name="Group 6"/>
          <p:cNvGrpSpPr/>
          <p:nvPr/>
        </p:nvGrpSpPr>
        <p:grpSpPr>
          <a:xfrm>
            <a:off x="3010598" y="2840062"/>
            <a:ext cx="1106424" cy="1283451"/>
            <a:chOff x="3010598" y="3021037"/>
            <a:chExt cx="1106424" cy="1283451"/>
          </a:xfrm>
        </p:grpSpPr>
        <p:sp>
          <p:nvSpPr>
            <p:cNvPr id="581" name="Hexagon 3"/>
            <p:cNvSpPr/>
            <p:nvPr/>
          </p:nvSpPr>
          <p:spPr>
            <a:xfrm rot="16200000">
              <a:off x="2922084" y="3109551"/>
              <a:ext cx="1283451" cy="1106424"/>
            </a:xfrm>
            <a:prstGeom prst="hexagon">
              <a:avLst/>
            </a:prstGeom>
            <a:solidFill>
              <a:srgbClr val="00A39E"/>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82" name="Freeform 14"/>
            <p:cNvSpPr>
              <a:spLocks noEditPoints="1"/>
            </p:cNvSpPr>
            <p:nvPr/>
          </p:nvSpPr>
          <p:spPr bwMode="auto">
            <a:xfrm>
              <a:off x="3359459" y="3463030"/>
              <a:ext cx="408700" cy="39946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83" name="Group 20"/>
          <p:cNvGrpSpPr/>
          <p:nvPr/>
        </p:nvGrpSpPr>
        <p:grpSpPr>
          <a:xfrm>
            <a:off x="675249" y="3878624"/>
            <a:ext cx="2888560" cy="434801"/>
            <a:chOff x="7258929" y="1631852"/>
            <a:chExt cx="1674056" cy="464234"/>
          </a:xfrm>
        </p:grpSpPr>
        <p:cxnSp>
          <p:nvCxnSpPr>
            <p:cNvPr id="584" name="Straight Connector 16"/>
            <p:cNvCxnSpPr/>
            <p:nvPr/>
          </p:nvCxnSpPr>
          <p:spPr>
            <a:xfrm>
              <a:off x="7258929" y="2096086"/>
              <a:ext cx="1674056" cy="0"/>
            </a:xfrm>
            <a:prstGeom prst="line">
              <a:avLst/>
            </a:prstGeom>
            <a:noFill/>
            <a:ln w="6350" cap="flat" cmpd="sng" algn="ctr">
              <a:solidFill>
                <a:srgbClr val="44546A">
                  <a:lumMod val="40000"/>
                  <a:lumOff val="60000"/>
                </a:srgbClr>
              </a:solidFill>
              <a:prstDash val="sysDash"/>
              <a:miter lim="800000"/>
              <a:headEnd type="oval"/>
              <a:tailEnd type="oval"/>
            </a:ln>
            <a:effectLst/>
          </p:spPr>
        </p:cxnSp>
        <p:cxnSp>
          <p:nvCxnSpPr>
            <p:cNvPr id="585" name="Straight Connector 18"/>
            <p:cNvCxnSpPr/>
            <p:nvPr/>
          </p:nvCxnSpPr>
          <p:spPr>
            <a:xfrm flipV="1">
              <a:off x="7263620" y="1631852"/>
              <a:ext cx="0" cy="464234"/>
            </a:xfrm>
            <a:prstGeom prst="line">
              <a:avLst/>
            </a:prstGeom>
            <a:noFill/>
            <a:ln w="6350" cap="flat" cmpd="sng" algn="ctr">
              <a:solidFill>
                <a:srgbClr val="44546A">
                  <a:lumMod val="40000"/>
                  <a:lumOff val="60000"/>
                </a:srgbClr>
              </a:solidFill>
              <a:prstDash val="sysDash"/>
              <a:miter lim="800000"/>
              <a:headEnd type="oval"/>
              <a:tailEnd type="oval"/>
            </a:ln>
            <a:effectLst/>
          </p:spPr>
        </p:cxnSp>
      </p:grpSp>
      <p:grpSp>
        <p:nvGrpSpPr>
          <p:cNvPr id="586" name="Group 24"/>
          <p:cNvGrpSpPr/>
          <p:nvPr/>
        </p:nvGrpSpPr>
        <p:grpSpPr>
          <a:xfrm flipH="1">
            <a:off x="4823232" y="4231523"/>
            <a:ext cx="708195" cy="905091"/>
            <a:chOff x="5589563" y="1631852"/>
            <a:chExt cx="1674057" cy="464234"/>
          </a:xfrm>
        </p:grpSpPr>
        <p:cxnSp>
          <p:nvCxnSpPr>
            <p:cNvPr id="587" name="Straight Connector 25"/>
            <p:cNvCxnSpPr/>
            <p:nvPr/>
          </p:nvCxnSpPr>
          <p:spPr>
            <a:xfrm>
              <a:off x="5589563" y="2096086"/>
              <a:ext cx="1674056" cy="0"/>
            </a:xfrm>
            <a:prstGeom prst="line">
              <a:avLst/>
            </a:prstGeom>
            <a:noFill/>
            <a:ln w="6350" cap="flat" cmpd="sng" algn="ctr">
              <a:solidFill>
                <a:srgbClr val="44546A">
                  <a:lumMod val="40000"/>
                  <a:lumOff val="60000"/>
                </a:srgbClr>
              </a:solidFill>
              <a:prstDash val="sysDash"/>
              <a:miter lim="800000"/>
              <a:headEnd type="oval"/>
              <a:tailEnd type="oval"/>
            </a:ln>
            <a:effectLst/>
          </p:spPr>
        </p:cxnSp>
        <p:cxnSp>
          <p:nvCxnSpPr>
            <p:cNvPr id="588" name="Straight Connector 26"/>
            <p:cNvCxnSpPr/>
            <p:nvPr/>
          </p:nvCxnSpPr>
          <p:spPr>
            <a:xfrm flipV="1">
              <a:off x="7263620" y="1631852"/>
              <a:ext cx="0" cy="464234"/>
            </a:xfrm>
            <a:prstGeom prst="line">
              <a:avLst/>
            </a:prstGeom>
            <a:noFill/>
            <a:ln w="6350" cap="flat" cmpd="sng" algn="ctr">
              <a:solidFill>
                <a:srgbClr val="44546A">
                  <a:lumMod val="40000"/>
                  <a:lumOff val="60000"/>
                </a:srgbClr>
              </a:solidFill>
              <a:prstDash val="sysDash"/>
              <a:miter lim="800000"/>
              <a:headEnd type="oval"/>
              <a:tailEnd type="oval"/>
            </a:ln>
            <a:effectLst/>
          </p:spPr>
        </p:cxnSp>
      </p:grpSp>
      <p:grpSp>
        <p:nvGrpSpPr>
          <p:cNvPr id="589" name="Group 33"/>
          <p:cNvGrpSpPr/>
          <p:nvPr/>
        </p:nvGrpSpPr>
        <p:grpSpPr>
          <a:xfrm flipH="1" flipV="1">
            <a:off x="5011162" y="2235934"/>
            <a:ext cx="1084835" cy="477880"/>
            <a:chOff x="7258929" y="1631852"/>
            <a:chExt cx="1674056" cy="464234"/>
          </a:xfrm>
        </p:grpSpPr>
        <p:cxnSp>
          <p:nvCxnSpPr>
            <p:cNvPr id="590" name="Straight Connector 34"/>
            <p:cNvCxnSpPr/>
            <p:nvPr/>
          </p:nvCxnSpPr>
          <p:spPr>
            <a:xfrm>
              <a:off x="7258929" y="2096086"/>
              <a:ext cx="1674056" cy="0"/>
            </a:xfrm>
            <a:prstGeom prst="line">
              <a:avLst/>
            </a:prstGeom>
            <a:noFill/>
            <a:ln w="6350" cap="flat" cmpd="sng" algn="ctr">
              <a:solidFill>
                <a:srgbClr val="44546A">
                  <a:lumMod val="40000"/>
                  <a:lumOff val="60000"/>
                </a:srgbClr>
              </a:solidFill>
              <a:prstDash val="sysDash"/>
              <a:miter lim="800000"/>
              <a:headEnd type="oval"/>
              <a:tailEnd type="oval"/>
            </a:ln>
            <a:effectLst/>
          </p:spPr>
        </p:cxnSp>
        <p:cxnSp>
          <p:nvCxnSpPr>
            <p:cNvPr id="591" name="Straight Connector 35"/>
            <p:cNvCxnSpPr/>
            <p:nvPr/>
          </p:nvCxnSpPr>
          <p:spPr>
            <a:xfrm flipV="1">
              <a:off x="7263620" y="1631852"/>
              <a:ext cx="0" cy="464234"/>
            </a:xfrm>
            <a:prstGeom prst="line">
              <a:avLst/>
            </a:prstGeom>
            <a:noFill/>
            <a:ln w="6350" cap="flat" cmpd="sng" algn="ctr">
              <a:solidFill>
                <a:srgbClr val="44546A">
                  <a:lumMod val="40000"/>
                  <a:lumOff val="60000"/>
                </a:srgbClr>
              </a:solidFill>
              <a:prstDash val="sysDash"/>
              <a:miter lim="800000"/>
              <a:headEnd type="oval"/>
              <a:tailEnd type="oval"/>
            </a:ln>
            <a:effectLst/>
          </p:spPr>
        </p:cxnSp>
      </p:grpSp>
      <p:grpSp>
        <p:nvGrpSpPr>
          <p:cNvPr id="592" name="Group 39"/>
          <p:cNvGrpSpPr/>
          <p:nvPr/>
        </p:nvGrpSpPr>
        <p:grpSpPr>
          <a:xfrm flipV="1">
            <a:off x="7358822" y="2233200"/>
            <a:ext cx="716156" cy="477880"/>
            <a:chOff x="7258929" y="1631852"/>
            <a:chExt cx="1674056" cy="464234"/>
          </a:xfrm>
        </p:grpSpPr>
        <p:cxnSp>
          <p:nvCxnSpPr>
            <p:cNvPr id="593" name="Straight Connector 40"/>
            <p:cNvCxnSpPr/>
            <p:nvPr/>
          </p:nvCxnSpPr>
          <p:spPr>
            <a:xfrm>
              <a:off x="7258929" y="2096086"/>
              <a:ext cx="1674056" cy="0"/>
            </a:xfrm>
            <a:prstGeom prst="line">
              <a:avLst/>
            </a:prstGeom>
            <a:noFill/>
            <a:ln w="6350" cap="flat" cmpd="sng" algn="ctr">
              <a:solidFill>
                <a:srgbClr val="44546A">
                  <a:lumMod val="40000"/>
                  <a:lumOff val="60000"/>
                </a:srgbClr>
              </a:solidFill>
              <a:prstDash val="sysDash"/>
              <a:miter lim="800000"/>
              <a:headEnd type="oval"/>
              <a:tailEnd type="oval"/>
            </a:ln>
            <a:effectLst/>
          </p:spPr>
        </p:cxnSp>
        <p:cxnSp>
          <p:nvCxnSpPr>
            <p:cNvPr id="594" name="Straight Connector 41"/>
            <p:cNvCxnSpPr/>
            <p:nvPr/>
          </p:nvCxnSpPr>
          <p:spPr>
            <a:xfrm flipV="1">
              <a:off x="7263620" y="1631852"/>
              <a:ext cx="0" cy="464234"/>
            </a:xfrm>
            <a:prstGeom prst="line">
              <a:avLst/>
            </a:prstGeom>
            <a:noFill/>
            <a:ln w="6350" cap="flat" cmpd="sng" algn="ctr">
              <a:solidFill>
                <a:srgbClr val="44546A">
                  <a:lumMod val="40000"/>
                  <a:lumOff val="60000"/>
                </a:srgbClr>
              </a:solidFill>
              <a:prstDash val="sysDash"/>
              <a:miter lim="800000"/>
              <a:headEnd type="oval"/>
              <a:tailEnd type="oval"/>
            </a:ln>
            <a:effectLst/>
          </p:spPr>
        </p:cxnSp>
      </p:grpSp>
      <p:grpSp>
        <p:nvGrpSpPr>
          <p:cNvPr id="595" name="Group 48"/>
          <p:cNvGrpSpPr/>
          <p:nvPr/>
        </p:nvGrpSpPr>
        <p:grpSpPr>
          <a:xfrm flipH="1" flipV="1">
            <a:off x="8651630" y="2711080"/>
            <a:ext cx="1069909" cy="477880"/>
            <a:chOff x="7258929" y="1631852"/>
            <a:chExt cx="1674056" cy="464234"/>
          </a:xfrm>
        </p:grpSpPr>
        <p:cxnSp>
          <p:nvCxnSpPr>
            <p:cNvPr id="596" name="Straight Connector 49"/>
            <p:cNvCxnSpPr/>
            <p:nvPr/>
          </p:nvCxnSpPr>
          <p:spPr>
            <a:xfrm>
              <a:off x="7258929" y="2096086"/>
              <a:ext cx="1674056" cy="0"/>
            </a:xfrm>
            <a:prstGeom prst="line">
              <a:avLst/>
            </a:prstGeom>
            <a:noFill/>
            <a:ln w="6350" cap="flat" cmpd="sng" algn="ctr">
              <a:solidFill>
                <a:srgbClr val="44546A">
                  <a:lumMod val="40000"/>
                  <a:lumOff val="60000"/>
                </a:srgbClr>
              </a:solidFill>
              <a:prstDash val="sysDash"/>
              <a:miter lim="800000"/>
              <a:headEnd type="oval"/>
              <a:tailEnd type="oval"/>
            </a:ln>
            <a:effectLst/>
          </p:spPr>
        </p:cxnSp>
        <p:cxnSp>
          <p:nvCxnSpPr>
            <p:cNvPr id="597" name="Straight Connector 50"/>
            <p:cNvCxnSpPr/>
            <p:nvPr/>
          </p:nvCxnSpPr>
          <p:spPr>
            <a:xfrm flipV="1">
              <a:off x="7263620" y="1631852"/>
              <a:ext cx="0" cy="464234"/>
            </a:xfrm>
            <a:prstGeom prst="line">
              <a:avLst/>
            </a:prstGeom>
            <a:noFill/>
            <a:ln w="6350" cap="flat" cmpd="sng" algn="ctr">
              <a:solidFill>
                <a:srgbClr val="44546A">
                  <a:lumMod val="40000"/>
                  <a:lumOff val="60000"/>
                </a:srgbClr>
              </a:solidFill>
              <a:prstDash val="sysDash"/>
              <a:miter lim="800000"/>
              <a:headEnd type="oval"/>
              <a:tailEnd type="oval"/>
            </a:ln>
            <a:effectLst/>
          </p:spPr>
        </p:cxnSp>
      </p:grpSp>
      <p:sp>
        <p:nvSpPr>
          <p:cNvPr id="598" name="TextBox 12"/>
          <p:cNvSpPr txBox="1"/>
          <p:nvPr/>
        </p:nvSpPr>
        <p:spPr>
          <a:xfrm>
            <a:off x="5593051" y="4515032"/>
            <a:ext cx="1811714" cy="369332"/>
          </a:xfrm>
          <a:prstGeom prst="rect">
            <a:avLst/>
          </a:prstGeom>
          <a:noFill/>
        </p:spPr>
        <p:txBody>
          <a:bodyPr wrap="none" rtlCol="0">
            <a:spAutoFit/>
          </a:bodyPr>
          <a:lstStyle/>
          <a:p>
            <a:r>
              <a:rPr lang="zh-CN" altLang="en-US" b="1" dirty="0">
                <a:solidFill>
                  <a:srgbClr val="82B732"/>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82B73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99" name="Rectangle 13"/>
          <p:cNvSpPr/>
          <p:nvPr/>
        </p:nvSpPr>
        <p:spPr>
          <a:xfrm>
            <a:off x="5587340" y="4935361"/>
            <a:ext cx="5062130" cy="784830"/>
          </a:xfrm>
          <a:prstGeom prst="rect">
            <a:avLst/>
          </a:prstGeom>
        </p:spPr>
        <p:txBody>
          <a:bodyPr wrap="square">
            <a:spAutoFit/>
          </a:bodyPr>
          <a:lstStyle/>
          <a:p>
            <a:pP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请输入文本文字内容请输入文本文字内容请输入文本文字内容请输入文本文字内容请输入文本文字内容请输入文本文字内容请输入文本文字内容请输入文本文字内容请输入文本文字内容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00" name="TextBox 12"/>
          <p:cNvSpPr txBox="1"/>
          <p:nvPr/>
        </p:nvSpPr>
        <p:spPr>
          <a:xfrm>
            <a:off x="9217494" y="3245497"/>
            <a:ext cx="1811714" cy="369332"/>
          </a:xfrm>
          <a:prstGeom prst="rect">
            <a:avLst/>
          </a:prstGeom>
          <a:noFill/>
        </p:spPr>
        <p:txBody>
          <a:bodyPr wrap="none" rtlCol="0">
            <a:spAutoFit/>
          </a:bodyPr>
          <a:lstStyle/>
          <a:p>
            <a:r>
              <a:rPr lang="zh-CN" altLang="en-US" b="1" dirty="0">
                <a:solidFill>
                  <a:srgbClr val="333F50"/>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333F5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1" name="Rectangle 13"/>
          <p:cNvSpPr/>
          <p:nvPr/>
        </p:nvSpPr>
        <p:spPr>
          <a:xfrm>
            <a:off x="9211783" y="3665826"/>
            <a:ext cx="2555344" cy="784830"/>
          </a:xfrm>
          <a:prstGeom prst="rect">
            <a:avLst/>
          </a:prstGeom>
        </p:spPr>
        <p:txBody>
          <a:bodyPr wrap="square">
            <a:spAutoFit/>
          </a:bodyPr>
          <a:lstStyle/>
          <a:p>
            <a:pP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02" name="TextBox 12"/>
          <p:cNvSpPr txBox="1"/>
          <p:nvPr/>
        </p:nvSpPr>
        <p:spPr>
          <a:xfrm>
            <a:off x="8195267" y="1459630"/>
            <a:ext cx="1811714" cy="369332"/>
          </a:xfrm>
          <a:prstGeom prst="rect">
            <a:avLst/>
          </a:prstGeom>
          <a:noFill/>
        </p:spPr>
        <p:txBody>
          <a:bodyPr wrap="none" rtlCol="0">
            <a:spAutoFit/>
          </a:bodyPr>
          <a:lstStyle/>
          <a:p>
            <a:r>
              <a:rPr lang="zh-CN" altLang="en-US" b="1" dirty="0">
                <a:solidFill>
                  <a:srgbClr val="E2376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E2376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3" name="Rectangle 13"/>
          <p:cNvSpPr/>
          <p:nvPr/>
        </p:nvSpPr>
        <p:spPr>
          <a:xfrm>
            <a:off x="8189555" y="1879959"/>
            <a:ext cx="3263535" cy="553998"/>
          </a:xfrm>
          <a:prstGeom prst="rect">
            <a:avLst/>
          </a:prstGeom>
        </p:spPr>
        <p:txBody>
          <a:bodyPr wrap="square">
            <a:spAutoFit/>
          </a:bodyPr>
          <a:lstStyle/>
          <a:p>
            <a:pP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04" name="TextBox 12"/>
          <p:cNvSpPr txBox="1"/>
          <p:nvPr/>
        </p:nvSpPr>
        <p:spPr>
          <a:xfrm>
            <a:off x="3243452" y="1544718"/>
            <a:ext cx="1811714" cy="369332"/>
          </a:xfrm>
          <a:prstGeom prst="rect">
            <a:avLst/>
          </a:prstGeom>
          <a:noFill/>
        </p:spPr>
        <p:txBody>
          <a:bodyPr wrap="none" rtlCol="0">
            <a:spAutoFit/>
          </a:bodyPr>
          <a:lstStyle/>
          <a:p>
            <a:pPr algn="r"/>
            <a:r>
              <a:rPr lang="zh-CN" altLang="en-US" b="1" dirty="0">
                <a:solidFill>
                  <a:srgbClr val="82B732"/>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82B73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5" name="Rectangle 13"/>
          <p:cNvSpPr/>
          <p:nvPr/>
        </p:nvSpPr>
        <p:spPr>
          <a:xfrm>
            <a:off x="2499822" y="1965942"/>
            <a:ext cx="2555344" cy="784830"/>
          </a:xfrm>
          <a:prstGeom prst="rect">
            <a:avLst/>
          </a:prstGeom>
        </p:spPr>
        <p:txBody>
          <a:bodyPr wrap="square">
            <a:spAutoFit/>
          </a:bodyPr>
          <a:lstStyle/>
          <a:p>
            <a:pPr algn="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06" name="TextBox 12"/>
          <p:cNvSpPr txBox="1"/>
          <p:nvPr/>
        </p:nvSpPr>
        <p:spPr>
          <a:xfrm>
            <a:off x="513713" y="2638315"/>
            <a:ext cx="1811714" cy="369332"/>
          </a:xfrm>
          <a:prstGeom prst="rect">
            <a:avLst/>
          </a:prstGeom>
          <a:noFill/>
        </p:spPr>
        <p:txBody>
          <a:bodyPr wrap="none" rtlCol="0">
            <a:spAutoFit/>
          </a:bodyPr>
          <a:lstStyle/>
          <a:p>
            <a:r>
              <a:rPr lang="zh-CN" altLang="en-US" b="1" dirty="0">
                <a:solidFill>
                  <a:srgbClr val="00A39E"/>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00A39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7" name="Rectangle 13"/>
          <p:cNvSpPr/>
          <p:nvPr/>
        </p:nvSpPr>
        <p:spPr>
          <a:xfrm>
            <a:off x="508002" y="3058644"/>
            <a:ext cx="2555344" cy="784830"/>
          </a:xfrm>
          <a:prstGeom prst="rect">
            <a:avLst/>
          </a:prstGeom>
        </p:spPr>
        <p:txBody>
          <a:bodyPr wrap="square">
            <a:spAutoFit/>
          </a:bodyPr>
          <a:lstStyle/>
          <a:p>
            <a:pPr>
              <a:lnSpc>
                <a:spcPct val="125000"/>
              </a:lnSpc>
            </a:pPr>
            <a:r>
              <a:rPr lang="zh-CN" altLang="en-US"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339923"/>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79f886d91965d3ffffa23f853ac6f55391e328f"/>
</p:tagLst>
</file>

<file path=ppt/theme/theme1.xml><?xml version="1.0" encoding="utf-8"?>
<a:theme xmlns:a="http://schemas.openxmlformats.org/drawingml/2006/main" name="第一PPT，www.1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1787</Words>
  <PresentationFormat>Tùy chỉnh</PresentationFormat>
  <Paragraphs>146</Paragraphs>
  <Slides>15</Slides>
  <Notes>14</Notes>
  <HiddenSlides>0</HiddenSlides>
  <MMClips>1</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15</vt:i4>
      </vt:variant>
    </vt:vector>
  </HeadingPairs>
  <TitlesOfParts>
    <vt:vector size="23" baseType="lpstr">
      <vt:lpstr>微软雅黑</vt:lpstr>
      <vt:lpstr>华文琥珀</vt:lpstr>
      <vt:lpstr>Arial</vt:lpstr>
      <vt:lpstr>Arial Black</vt:lpstr>
      <vt:lpstr>Calibri</vt:lpstr>
      <vt:lpstr>Calibri Light</vt:lpstr>
      <vt:lpstr>第一PPT，www.1ppt.com​</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2015-10-14T02:42:14Z</dcterms:created>
  <dcterms:modified xsi:type="dcterms:W3CDTF">2023-09-16T11:38:34Z</dcterms:modified>
</cp:coreProperties>
</file>