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72899-A511-4E35-8C8B-0C13E2C34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106D25-F9E7-4375-9681-0019115BF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4F968-B123-4C92-876A-0BBF7D74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0261-0D1A-4669-BA1F-02C0D79D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C3707-B08A-45D7-BA5E-C3CF27E4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4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C2A44-53D3-4E6D-A381-32B8C3C9F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C0FAD-E58E-4FCE-9CE3-3F04A722B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3BE9C-F818-45C1-98EC-DB2CDA32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4EA23-7A05-4EDD-B36C-9913A8F8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48561-9065-4DF7-9C69-9A4C0B2A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3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8F41A-AF6F-4B24-929B-585B98878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790C6-176A-4385-8D58-FD37B293B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C117F-76D9-47C9-B693-FB9E7C93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CF97C-3644-4F0F-B747-D580026F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31AA1-5421-4ED8-B6FC-15C05670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9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01E6C-FD31-48B8-8E07-44FBFB38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F8DEC-D7B6-4E8F-AB8E-4766A287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68248-5CD0-4973-A7E5-F58A2B19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2A5E-8C6F-4EAE-AEB3-C42C16EA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579D2-E7DE-4C92-ADE8-AEE5DE804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9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B3038-682B-40D7-A24D-082FC031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3653F-93C0-4557-94AD-2EAF81B4D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72C5B-1B1E-4DFF-925F-F5263465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54A71-14C7-43D1-A7C2-A7D58BBC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2C58F-50AA-4A22-AF32-98998D6E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6E68F-357D-4FE6-B6FC-A003CD962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DECE8-A187-4DAA-BD9E-D8D4F2E04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7C66A-DCA4-49B8-B367-F54F0C7CF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C1693-659F-47FC-BB77-1066BAAF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002CB-E7E0-42AE-875C-721A2A93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E3DDA-936A-419C-A2BC-079C61FE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5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1401-4D54-4F15-94BD-4AFEA89F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79312-873E-4E10-9841-6A93A6FF9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E1A7F-5A89-46EE-870E-4AFF44CD1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800F7-5AB0-43B9-9A8A-277403377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97AE4-B060-405E-8C44-048D249D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245AE-2BD3-415A-A588-CF739A1F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5FEF7-6792-4738-9A6B-74E2FD06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964E20-7500-4C76-840E-9FF7DC210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8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4A9D-6764-4FD8-AC29-EC7523D4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9905C-2718-4C82-BF3B-8EF648888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A297D-937B-4DDF-9EE1-EC99FCF8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F5F14F-8437-43E8-B444-9641A5EC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4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2AF98-09C2-4C24-BD85-EB8439366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56F66F-DD2D-476D-8544-1BBE2BDE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37775-C6D3-4ED4-B5D4-72BB5383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3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420DF-7C64-438B-8710-CF9FB6B62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9A691-9C05-49B2-9D52-9811EE19C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91E16-EEF2-4AD5-AEA5-6D2C27992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49B49-F57F-4375-BD59-095B5FE34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0C501-D638-4A0D-AF37-9F803799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29C47-1F45-4F21-8FDF-020B07EF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9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0E37-CD2A-412E-BFDD-03F0AC69C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5E9DB2-AB62-4920-860B-C251758CE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2F42E-C33D-4443-BA63-C6E91F275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65C5C-58C0-4D58-B1EA-CB2B5FF9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BF0CD-47DA-4CC3-9D0A-15A1A24D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42B53-B149-4EB4-9B15-10827391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7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A90A8-8C8B-4440-A1D5-02922BA5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6D086-051E-49E8-AC74-7E9F1F303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B2C0B-7FC0-4C04-942E-B66E8215C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83F9B-AC61-43AF-A507-8791AEAA7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88932-A93C-4934-8E2F-50AAAF9AE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1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14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slide" Target="slide14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hdphoto" Target="../media/hdphoto20.wdp"/><Relationship Id="rId18" Type="http://schemas.openxmlformats.org/officeDocument/2006/relationships/image" Target="../media/image51.png"/><Relationship Id="rId26" Type="http://schemas.microsoft.com/office/2007/relationships/hdphoto" Target="../media/hdphoto26.wdp"/><Relationship Id="rId39" Type="http://schemas.microsoft.com/office/2007/relationships/hdphoto" Target="../media/hdphoto32.wdp"/><Relationship Id="rId21" Type="http://schemas.microsoft.com/office/2007/relationships/hdphoto" Target="../media/hdphoto24.wdp"/><Relationship Id="rId34" Type="http://schemas.microsoft.com/office/2007/relationships/hdphoto" Target="../media/hdphoto30.wdp"/><Relationship Id="rId42" Type="http://schemas.microsoft.com/office/2007/relationships/hdphoto" Target="../media/hdphoto33.wdp"/><Relationship Id="rId47" Type="http://schemas.openxmlformats.org/officeDocument/2006/relationships/image" Target="../media/image65.png"/><Relationship Id="rId50" Type="http://schemas.openxmlformats.org/officeDocument/2006/relationships/image" Target="../media/image66.png"/><Relationship Id="rId55" Type="http://schemas.openxmlformats.org/officeDocument/2006/relationships/slide" Target="slide19.xml"/><Relationship Id="rId7" Type="http://schemas.microsoft.com/office/2007/relationships/hdphoto" Target="../media/hdphoto17.wdp"/><Relationship Id="rId12" Type="http://schemas.openxmlformats.org/officeDocument/2006/relationships/image" Target="../media/image48.png"/><Relationship Id="rId17" Type="http://schemas.microsoft.com/office/2007/relationships/hdphoto" Target="../media/hdphoto22.wdp"/><Relationship Id="rId25" Type="http://schemas.openxmlformats.org/officeDocument/2006/relationships/image" Target="../media/image55.png"/><Relationship Id="rId33" Type="http://schemas.openxmlformats.org/officeDocument/2006/relationships/image" Target="../media/image59.png"/><Relationship Id="rId38" Type="http://schemas.openxmlformats.org/officeDocument/2006/relationships/image" Target="../media/image62.png"/><Relationship Id="rId46" Type="http://schemas.openxmlformats.org/officeDocument/2006/relationships/slide" Target="slide16.xml"/><Relationship Id="rId2" Type="http://schemas.openxmlformats.org/officeDocument/2006/relationships/image" Target="../media/image43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image" Target="../media/image57.png"/><Relationship Id="rId41" Type="http://schemas.openxmlformats.org/officeDocument/2006/relationships/image" Target="../media/image63.png"/><Relationship Id="rId54" Type="http://schemas.microsoft.com/office/2007/relationships/hdphoto" Target="../media/hdphoto3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microsoft.com/office/2007/relationships/hdphoto" Target="../media/hdphoto19.wdp"/><Relationship Id="rId24" Type="http://schemas.openxmlformats.org/officeDocument/2006/relationships/image" Target="../media/image54.png"/><Relationship Id="rId32" Type="http://schemas.microsoft.com/office/2007/relationships/hdphoto" Target="../media/hdphoto29.wdp"/><Relationship Id="rId37" Type="http://schemas.microsoft.com/office/2007/relationships/hdphoto" Target="../media/hdphoto31.wdp"/><Relationship Id="rId40" Type="http://schemas.openxmlformats.org/officeDocument/2006/relationships/slide" Target="slide20.xml"/><Relationship Id="rId45" Type="http://schemas.microsoft.com/office/2007/relationships/hdphoto" Target="../media/hdphoto34.wdp"/><Relationship Id="rId53" Type="http://schemas.openxmlformats.org/officeDocument/2006/relationships/image" Target="../media/image67.png"/><Relationship Id="rId5" Type="http://schemas.microsoft.com/office/2007/relationships/hdphoto" Target="../media/hdphoto16.wdp"/><Relationship Id="rId15" Type="http://schemas.microsoft.com/office/2007/relationships/hdphoto" Target="../media/hdphoto21.wdp"/><Relationship Id="rId23" Type="http://schemas.microsoft.com/office/2007/relationships/hdphoto" Target="../media/hdphoto25.wdp"/><Relationship Id="rId28" Type="http://schemas.microsoft.com/office/2007/relationships/hdphoto" Target="../media/hdphoto27.wdp"/><Relationship Id="rId36" Type="http://schemas.openxmlformats.org/officeDocument/2006/relationships/image" Target="../media/image61.png"/><Relationship Id="rId49" Type="http://schemas.openxmlformats.org/officeDocument/2006/relationships/slide" Target="slide17.xml"/><Relationship Id="rId57" Type="http://schemas.microsoft.com/office/2007/relationships/hdphoto" Target="../media/hdphoto38.wdp"/><Relationship Id="rId10" Type="http://schemas.openxmlformats.org/officeDocument/2006/relationships/image" Target="../media/image47.png"/><Relationship Id="rId19" Type="http://schemas.microsoft.com/office/2007/relationships/hdphoto" Target="../media/hdphoto23.wdp"/><Relationship Id="rId31" Type="http://schemas.openxmlformats.org/officeDocument/2006/relationships/image" Target="../media/image58.png"/><Relationship Id="rId44" Type="http://schemas.openxmlformats.org/officeDocument/2006/relationships/image" Target="../media/image64.png"/><Relationship Id="rId52" Type="http://schemas.openxmlformats.org/officeDocument/2006/relationships/slide" Target="slide18.xml"/><Relationship Id="rId4" Type="http://schemas.openxmlformats.org/officeDocument/2006/relationships/image" Target="../media/image44.png"/><Relationship Id="rId9" Type="http://schemas.microsoft.com/office/2007/relationships/hdphoto" Target="../media/hdphoto18.wdp"/><Relationship Id="rId14" Type="http://schemas.openxmlformats.org/officeDocument/2006/relationships/image" Target="../media/image49.png"/><Relationship Id="rId22" Type="http://schemas.openxmlformats.org/officeDocument/2006/relationships/image" Target="../media/image53.png"/><Relationship Id="rId27" Type="http://schemas.openxmlformats.org/officeDocument/2006/relationships/image" Target="../media/image56.png"/><Relationship Id="rId30" Type="http://schemas.microsoft.com/office/2007/relationships/hdphoto" Target="../media/hdphoto28.wdp"/><Relationship Id="rId35" Type="http://schemas.openxmlformats.org/officeDocument/2006/relationships/image" Target="../media/image60.png"/><Relationship Id="rId43" Type="http://schemas.openxmlformats.org/officeDocument/2006/relationships/slide" Target="slide15.xml"/><Relationship Id="rId48" Type="http://schemas.microsoft.com/office/2007/relationships/hdphoto" Target="../media/hdphoto35.wdp"/><Relationship Id="rId56" Type="http://schemas.openxmlformats.org/officeDocument/2006/relationships/image" Target="../media/image68.png"/><Relationship Id="rId8" Type="http://schemas.openxmlformats.org/officeDocument/2006/relationships/image" Target="../media/image46.png"/><Relationship Id="rId51" Type="http://schemas.microsoft.com/office/2007/relationships/hdphoto" Target="../media/hdphoto36.wdp"/><Relationship Id="rId3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9.wdp"/><Relationship Id="rId5" Type="http://schemas.openxmlformats.org/officeDocument/2006/relationships/image" Target="../media/image70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9.wdp"/><Relationship Id="rId5" Type="http://schemas.openxmlformats.org/officeDocument/2006/relationships/image" Target="../media/image70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9.wdp"/><Relationship Id="rId5" Type="http://schemas.openxmlformats.org/officeDocument/2006/relationships/image" Target="../media/image70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9.wdp"/><Relationship Id="rId5" Type="http://schemas.openxmlformats.org/officeDocument/2006/relationships/image" Target="../media/image70.png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9.wdp"/><Relationship Id="rId5" Type="http://schemas.openxmlformats.org/officeDocument/2006/relationships/image" Target="../media/image70.png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9.wdp"/><Relationship Id="rId5" Type="http://schemas.openxmlformats.org/officeDocument/2006/relationships/image" Target="../media/image70.png"/><Relationship Id="rId4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11" Type="http://schemas.microsoft.com/office/2007/relationships/hdphoto" Target="../media/hdphoto9.wdp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4.jpeg"/><Relationship Id="rId9" Type="http://schemas.microsoft.com/office/2007/relationships/hdphoto" Target="../media/hdphoto10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2.png"/><Relationship Id="rId18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11" Type="http://schemas.microsoft.com/office/2007/relationships/hdphoto" Target="../media/hdphoto9.wdp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27.jpeg"/><Relationship Id="rId9" Type="http://schemas.microsoft.com/office/2007/relationships/hdphoto" Target="../media/hdphoto11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openxmlformats.org/officeDocument/2006/relationships/image" Target="../media/image31.jpeg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F6B103-B8DF-479F-9B8D-8D516460AB54}"/>
              </a:ext>
            </a:extLst>
          </p:cNvPr>
          <p:cNvSpPr txBox="1"/>
          <p:nvPr/>
        </p:nvSpPr>
        <p:spPr>
          <a:xfrm>
            <a:off x="868799" y="916782"/>
            <a:ext cx="10222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PHÉP CỘNG, PHÉP TRỪ TRONG PHẠM VI 10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2097C78-F728-40B9-9DC1-6B92EB54C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6" y="3758606"/>
            <a:ext cx="3597446" cy="3334052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6F0443F-D052-4F9C-9D32-B23B85EEF4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66" y="4462195"/>
            <a:ext cx="2600388" cy="223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43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-2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CD1AD32-E492-4BA0-BEE0-9281F0723526}"/>
              </a:ext>
            </a:extLst>
          </p:cNvPr>
          <p:cNvSpPr/>
          <p:nvPr/>
        </p:nvSpPr>
        <p:spPr>
          <a:xfrm>
            <a:off x="865104" y="700910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E7D24-EB46-4EB5-AB6B-1F7D8FC94091}"/>
              </a:ext>
            </a:extLst>
          </p:cNvPr>
          <p:cNvSpPr txBox="1"/>
          <p:nvPr/>
        </p:nvSpPr>
        <p:spPr>
          <a:xfrm>
            <a:off x="981872" y="696024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4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2ED5-126F-4E8A-BE78-1C01E7F3D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089" y="615668"/>
            <a:ext cx="9134475" cy="37623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BE595A7-B4AB-4D43-ABA1-0D1FCEF92720}"/>
              </a:ext>
            </a:extLst>
          </p:cNvPr>
          <p:cNvSpPr txBox="1"/>
          <p:nvPr/>
        </p:nvSpPr>
        <p:spPr>
          <a:xfrm>
            <a:off x="2908481" y="4647883"/>
            <a:ext cx="2768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6  +  4  =  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A3A479-C24B-4413-9109-7B27BE98AF29}"/>
              </a:ext>
            </a:extLst>
          </p:cNvPr>
          <p:cNvGrpSpPr/>
          <p:nvPr/>
        </p:nvGrpSpPr>
        <p:grpSpPr>
          <a:xfrm>
            <a:off x="4955949" y="4500888"/>
            <a:ext cx="735865" cy="923330"/>
            <a:chOff x="574252" y="5385424"/>
            <a:chExt cx="735865" cy="92333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4616BC-1C18-45FB-92DB-8A720F8A5377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A9462A4-398C-4DC5-A4B9-641DF23BF21D}"/>
                </a:ext>
              </a:extLst>
            </p:cNvPr>
            <p:cNvSpPr txBox="1"/>
            <p:nvPr/>
          </p:nvSpPr>
          <p:spPr>
            <a:xfrm>
              <a:off x="627728" y="538542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D42BAEA-08FB-4663-BE62-C4A8A7A4E771}"/>
              </a:ext>
            </a:extLst>
          </p:cNvPr>
          <p:cNvSpPr txBox="1"/>
          <p:nvPr/>
        </p:nvSpPr>
        <p:spPr>
          <a:xfrm>
            <a:off x="2908480" y="5581736"/>
            <a:ext cx="2768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4  +  6  =  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FCA4B1-3360-4CAA-A7FE-001B5D0643A2}"/>
              </a:ext>
            </a:extLst>
          </p:cNvPr>
          <p:cNvGrpSpPr/>
          <p:nvPr/>
        </p:nvGrpSpPr>
        <p:grpSpPr>
          <a:xfrm>
            <a:off x="4955948" y="5443236"/>
            <a:ext cx="721519" cy="923330"/>
            <a:chOff x="574252" y="5393919"/>
            <a:chExt cx="721519" cy="92333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2BE8A3-7523-4D66-B1B8-ED1AA92A5918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9B83981-AEBD-48EF-A0B2-AAFDDAC03AC0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0D0CD2C-22C6-4F24-8D33-EEE50DC893FB}"/>
              </a:ext>
            </a:extLst>
          </p:cNvPr>
          <p:cNvSpPr txBox="1"/>
          <p:nvPr/>
        </p:nvSpPr>
        <p:spPr>
          <a:xfrm>
            <a:off x="7018732" y="4647883"/>
            <a:ext cx="299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10  </a:t>
            </a:r>
            <a:r>
              <a:rPr lang="vi-VN" sz="3600" b="1" dirty="0">
                <a:solidFill>
                  <a:srgbClr val="FFFF00"/>
                </a:solidFill>
              </a:rPr>
              <a:t>–</a:t>
            </a:r>
            <a:r>
              <a:rPr lang="vi-VN" sz="3600" b="1" dirty="0">
                <a:solidFill>
                  <a:srgbClr val="FFFF00"/>
                </a:solidFill>
                <a:latin typeface="+mj-lt"/>
              </a:rPr>
              <a:t>  4  =  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274AF23-F7B8-4005-9E1B-0013D743ECB2}"/>
              </a:ext>
            </a:extLst>
          </p:cNvPr>
          <p:cNvGrpSpPr/>
          <p:nvPr/>
        </p:nvGrpSpPr>
        <p:grpSpPr>
          <a:xfrm>
            <a:off x="9236075" y="4509383"/>
            <a:ext cx="781382" cy="923330"/>
            <a:chOff x="574252" y="5393919"/>
            <a:chExt cx="721519" cy="92333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4B53229-ED7E-4307-81BC-0F5EC209478C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2281497-0B85-4605-93CA-2AECA4BD9523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4A0146AE-612A-47F8-ABCF-3A636461297F}"/>
              </a:ext>
            </a:extLst>
          </p:cNvPr>
          <p:cNvSpPr txBox="1"/>
          <p:nvPr/>
        </p:nvSpPr>
        <p:spPr>
          <a:xfrm>
            <a:off x="7016824" y="5587787"/>
            <a:ext cx="3000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10  </a:t>
            </a:r>
            <a:r>
              <a:rPr lang="vi-VN" sz="3600" b="1" dirty="0">
                <a:solidFill>
                  <a:srgbClr val="FFFF00"/>
                </a:solidFill>
              </a:rPr>
              <a:t>–</a:t>
            </a:r>
            <a:r>
              <a:rPr lang="vi-VN" sz="3600" b="1" dirty="0">
                <a:solidFill>
                  <a:srgbClr val="FFFF00"/>
                </a:solidFill>
                <a:latin typeface="+mj-lt"/>
              </a:rPr>
              <a:t>  6  =   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DC2591C-C47F-47B3-85A0-9DD5693A794A}"/>
              </a:ext>
            </a:extLst>
          </p:cNvPr>
          <p:cNvGrpSpPr/>
          <p:nvPr/>
        </p:nvGrpSpPr>
        <p:grpSpPr>
          <a:xfrm>
            <a:off x="9235578" y="5449287"/>
            <a:ext cx="781879" cy="923330"/>
            <a:chOff x="574252" y="5393919"/>
            <a:chExt cx="721519" cy="92333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304BB58-4A46-4423-BFD1-EF516D12BA6F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A2549A4-BFB9-4306-8EA3-ED7FFD3BFC94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820683-0504-4853-A120-CA846C5C1733}"/>
              </a:ext>
            </a:extLst>
          </p:cNvPr>
          <p:cNvGrpSpPr/>
          <p:nvPr/>
        </p:nvGrpSpPr>
        <p:grpSpPr>
          <a:xfrm>
            <a:off x="4886491" y="4568214"/>
            <a:ext cx="1116712" cy="769441"/>
            <a:chOff x="5059486" y="1936911"/>
            <a:chExt cx="1116712" cy="76944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71DEE6-55CD-4265-81B1-9E43DEFB7083}"/>
                </a:ext>
              </a:extLst>
            </p:cNvPr>
            <p:cNvSpPr/>
            <p:nvPr/>
          </p:nvSpPr>
          <p:spPr>
            <a:xfrm>
              <a:off x="5108349" y="2001592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6E420F-229B-43C9-A712-E8E46E3422A3}"/>
                </a:ext>
              </a:extLst>
            </p:cNvPr>
            <p:cNvSpPr txBox="1"/>
            <p:nvPr/>
          </p:nvSpPr>
          <p:spPr>
            <a:xfrm>
              <a:off x="5059486" y="1936911"/>
              <a:ext cx="11167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489539-B76F-4A08-A099-43A4B8DB87A8}"/>
              </a:ext>
            </a:extLst>
          </p:cNvPr>
          <p:cNvGrpSpPr/>
          <p:nvPr/>
        </p:nvGrpSpPr>
        <p:grpSpPr>
          <a:xfrm>
            <a:off x="9250568" y="4564391"/>
            <a:ext cx="1217153" cy="769441"/>
            <a:chOff x="5108349" y="1936911"/>
            <a:chExt cx="1217153" cy="76944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F9F5EF9-BF82-47D0-9546-3F4DA08A73D1}"/>
                </a:ext>
              </a:extLst>
            </p:cNvPr>
            <p:cNvSpPr/>
            <p:nvPr/>
          </p:nvSpPr>
          <p:spPr>
            <a:xfrm>
              <a:off x="5108349" y="2001592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6178C3-9E15-40A7-A3F8-E53FABE5BD06}"/>
                </a:ext>
              </a:extLst>
            </p:cNvPr>
            <p:cNvSpPr txBox="1"/>
            <p:nvPr/>
          </p:nvSpPr>
          <p:spPr>
            <a:xfrm>
              <a:off x="5208790" y="1936911"/>
              <a:ext cx="11167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0CE030-EB98-4627-959E-7219C2286805}"/>
              </a:ext>
            </a:extLst>
          </p:cNvPr>
          <p:cNvGrpSpPr/>
          <p:nvPr/>
        </p:nvGrpSpPr>
        <p:grpSpPr>
          <a:xfrm>
            <a:off x="9235578" y="5506777"/>
            <a:ext cx="1217153" cy="769441"/>
            <a:chOff x="5108349" y="1936911"/>
            <a:chExt cx="1217153" cy="76944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2E8D05D-4FD2-4879-B071-87E9C36B2E30}"/>
                </a:ext>
              </a:extLst>
            </p:cNvPr>
            <p:cNvSpPr/>
            <p:nvPr/>
          </p:nvSpPr>
          <p:spPr>
            <a:xfrm>
              <a:off x="5108349" y="2001592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3FF1FE-3471-4440-AAC7-8F13421940B2}"/>
                </a:ext>
              </a:extLst>
            </p:cNvPr>
            <p:cNvSpPr txBox="1"/>
            <p:nvPr/>
          </p:nvSpPr>
          <p:spPr>
            <a:xfrm>
              <a:off x="5208790" y="1936911"/>
              <a:ext cx="11167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3566F76-96A4-498F-A065-4CE444E1E279}"/>
              </a:ext>
            </a:extLst>
          </p:cNvPr>
          <p:cNvGrpSpPr/>
          <p:nvPr/>
        </p:nvGrpSpPr>
        <p:grpSpPr>
          <a:xfrm>
            <a:off x="4918928" y="5520180"/>
            <a:ext cx="1116712" cy="769441"/>
            <a:chOff x="5059486" y="1936911"/>
            <a:chExt cx="1116712" cy="76944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F823C66-6890-4F3F-BDD8-5F998D45CC4F}"/>
                </a:ext>
              </a:extLst>
            </p:cNvPr>
            <p:cNvSpPr/>
            <p:nvPr/>
          </p:nvSpPr>
          <p:spPr>
            <a:xfrm>
              <a:off x="5108349" y="2001592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190926E-4147-42B6-9B45-EA999734ABB6}"/>
                </a:ext>
              </a:extLst>
            </p:cNvPr>
            <p:cNvSpPr txBox="1"/>
            <p:nvPr/>
          </p:nvSpPr>
          <p:spPr>
            <a:xfrm>
              <a:off x="5059486" y="1936911"/>
              <a:ext cx="11167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88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36" grpId="0"/>
      <p:bldP spid="54" grpId="0"/>
      <p:bldP spid="63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-18558" y="-104931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CD1AD32-E492-4BA0-BEE0-9281F0723526}"/>
              </a:ext>
            </a:extLst>
          </p:cNvPr>
          <p:cNvSpPr/>
          <p:nvPr/>
        </p:nvSpPr>
        <p:spPr>
          <a:xfrm>
            <a:off x="451741" y="631576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E7D24-EB46-4EB5-AB6B-1F7D8FC94091}"/>
              </a:ext>
            </a:extLst>
          </p:cNvPr>
          <p:cNvSpPr txBox="1"/>
          <p:nvPr/>
        </p:nvSpPr>
        <p:spPr>
          <a:xfrm>
            <a:off x="568509" y="626690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4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EE21CC-A536-4E61-8720-8BF17FE3A07E}"/>
              </a:ext>
            </a:extLst>
          </p:cNvPr>
          <p:cNvGrpSpPr/>
          <p:nvPr/>
        </p:nvGrpSpPr>
        <p:grpSpPr>
          <a:xfrm>
            <a:off x="6776353" y="1722672"/>
            <a:ext cx="721519" cy="923330"/>
            <a:chOff x="574252" y="5393919"/>
            <a:chExt cx="721519" cy="92333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0805E9-0A63-4A3A-B9B1-8423493E22FE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153D6F-2D66-43F8-B0C3-5E727913640D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DFBE81-7E47-4B9F-BAC2-355518F0BF27}"/>
              </a:ext>
            </a:extLst>
          </p:cNvPr>
          <p:cNvGrpSpPr/>
          <p:nvPr/>
        </p:nvGrpSpPr>
        <p:grpSpPr>
          <a:xfrm>
            <a:off x="8509073" y="1709024"/>
            <a:ext cx="721519" cy="923330"/>
            <a:chOff x="2429804" y="5380271"/>
            <a:chExt cx="721519" cy="92333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1B68533-8D1F-4435-B695-F903C0E25583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599BA1-1461-4340-B938-6CCCE53CF93C}"/>
                </a:ext>
              </a:extLst>
            </p:cNvPr>
            <p:cNvSpPr txBox="1"/>
            <p:nvPr/>
          </p:nvSpPr>
          <p:spPr>
            <a:xfrm>
              <a:off x="2468934" y="5380271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FCB487D-F86C-4F70-8CFF-EB16B662FAEE}"/>
              </a:ext>
            </a:extLst>
          </p:cNvPr>
          <p:cNvSpPr txBox="1"/>
          <p:nvPr/>
        </p:nvSpPr>
        <p:spPr>
          <a:xfrm>
            <a:off x="9401603" y="1751696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419A1A-B5CD-49A0-9464-A455415E6E28}"/>
              </a:ext>
            </a:extLst>
          </p:cNvPr>
          <p:cNvGrpSpPr/>
          <p:nvPr/>
        </p:nvGrpSpPr>
        <p:grpSpPr>
          <a:xfrm>
            <a:off x="10060179" y="1709026"/>
            <a:ext cx="721519" cy="923330"/>
            <a:chOff x="574252" y="5393919"/>
            <a:chExt cx="721519" cy="92333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0572E74-0415-4A61-B03D-DD3A446BEB55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A9F31C6-C07D-4CD3-AD1F-CE40B032E624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6F8831-C007-4C7B-A01B-4689449D0BB3}"/>
              </a:ext>
            </a:extLst>
          </p:cNvPr>
          <p:cNvGrpSpPr/>
          <p:nvPr/>
        </p:nvGrpSpPr>
        <p:grpSpPr>
          <a:xfrm>
            <a:off x="6776353" y="2814989"/>
            <a:ext cx="721519" cy="923330"/>
            <a:chOff x="574252" y="5393919"/>
            <a:chExt cx="721519" cy="92333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6F85DBA-9BAC-44D2-AECE-EEC1C149250B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BAD7AF0-2BE1-4457-9F2F-394CAFDF7EC8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3BFD5C-F2A2-4EA6-883F-9C71058B8854}"/>
              </a:ext>
            </a:extLst>
          </p:cNvPr>
          <p:cNvGrpSpPr/>
          <p:nvPr/>
        </p:nvGrpSpPr>
        <p:grpSpPr>
          <a:xfrm>
            <a:off x="8509073" y="2801341"/>
            <a:ext cx="721519" cy="923330"/>
            <a:chOff x="2429804" y="5380271"/>
            <a:chExt cx="721519" cy="92333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CC4EAA9-9483-431A-832A-1727C001A583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D48E519-400A-4D46-A808-3C1C1F38C3FD}"/>
                </a:ext>
              </a:extLst>
            </p:cNvPr>
            <p:cNvSpPr txBox="1"/>
            <p:nvPr/>
          </p:nvSpPr>
          <p:spPr>
            <a:xfrm>
              <a:off x="2468934" y="5380271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47A52A1-EB65-4DF1-909A-CD6E4CD800AC}"/>
              </a:ext>
            </a:extLst>
          </p:cNvPr>
          <p:cNvSpPr txBox="1"/>
          <p:nvPr/>
        </p:nvSpPr>
        <p:spPr>
          <a:xfrm>
            <a:off x="9401603" y="2844013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2D85B29-CE1A-4807-AC48-B5E702E7EB52}"/>
              </a:ext>
            </a:extLst>
          </p:cNvPr>
          <p:cNvGrpSpPr/>
          <p:nvPr/>
        </p:nvGrpSpPr>
        <p:grpSpPr>
          <a:xfrm>
            <a:off x="10060179" y="2801343"/>
            <a:ext cx="721519" cy="923330"/>
            <a:chOff x="574252" y="5393919"/>
            <a:chExt cx="721519" cy="92333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9DE2A42-5B2F-46B0-91DC-D31A580B9EE5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143771C-37F7-4B9E-AD2A-F2689E33CFDF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0C59404-6587-46E1-B19F-40099F9177E8}"/>
              </a:ext>
            </a:extLst>
          </p:cNvPr>
          <p:cNvGrpSpPr/>
          <p:nvPr/>
        </p:nvGrpSpPr>
        <p:grpSpPr>
          <a:xfrm>
            <a:off x="6776353" y="3895066"/>
            <a:ext cx="721519" cy="923330"/>
            <a:chOff x="574252" y="5393919"/>
            <a:chExt cx="721519" cy="92333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0043D30-AB19-4927-ABC9-74A8DDAA0B68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99559F9-88C0-40E2-B58C-6756F4452C0D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7E4034E-8D7A-47BD-B1BD-3444F842A2B1}"/>
              </a:ext>
            </a:extLst>
          </p:cNvPr>
          <p:cNvGrpSpPr/>
          <p:nvPr/>
        </p:nvGrpSpPr>
        <p:grpSpPr>
          <a:xfrm>
            <a:off x="8509073" y="3881418"/>
            <a:ext cx="721519" cy="923330"/>
            <a:chOff x="2429804" y="5380271"/>
            <a:chExt cx="721519" cy="92333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0FA5066-E22A-462A-816D-0144A6D8D2CE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7A700ED-50E0-464A-9D04-1F76F41E35EE}"/>
                </a:ext>
              </a:extLst>
            </p:cNvPr>
            <p:cNvSpPr txBox="1"/>
            <p:nvPr/>
          </p:nvSpPr>
          <p:spPr>
            <a:xfrm>
              <a:off x="2468934" y="5380271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C4F8774E-A546-45FE-97AE-6F3834EFDA87}"/>
              </a:ext>
            </a:extLst>
          </p:cNvPr>
          <p:cNvSpPr txBox="1"/>
          <p:nvPr/>
        </p:nvSpPr>
        <p:spPr>
          <a:xfrm>
            <a:off x="9401603" y="3924090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4F63C05-788B-42BE-A528-DC41177BF4FB}"/>
              </a:ext>
            </a:extLst>
          </p:cNvPr>
          <p:cNvGrpSpPr/>
          <p:nvPr/>
        </p:nvGrpSpPr>
        <p:grpSpPr>
          <a:xfrm>
            <a:off x="10060179" y="3881420"/>
            <a:ext cx="721519" cy="923330"/>
            <a:chOff x="574252" y="5393919"/>
            <a:chExt cx="721519" cy="923330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33B6E40-E8FD-48CA-996A-96D96953E896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6D67E16-E4CB-4BF5-ACC0-AD65738CD5AB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0C0DD17-5E07-4697-86EB-DB9BCB238D07}"/>
              </a:ext>
            </a:extLst>
          </p:cNvPr>
          <p:cNvGrpSpPr/>
          <p:nvPr/>
        </p:nvGrpSpPr>
        <p:grpSpPr>
          <a:xfrm>
            <a:off x="6815483" y="4998541"/>
            <a:ext cx="721519" cy="923330"/>
            <a:chOff x="574252" y="5393919"/>
            <a:chExt cx="721519" cy="923330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2F02F24-CE9E-4ED1-8DC7-47605E90B6BE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6B772E0-DC26-4654-93A5-85DBD7B554B1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F47EA9F-4689-4379-8707-AFFBB42DA648}"/>
              </a:ext>
            </a:extLst>
          </p:cNvPr>
          <p:cNvGrpSpPr/>
          <p:nvPr/>
        </p:nvGrpSpPr>
        <p:grpSpPr>
          <a:xfrm>
            <a:off x="8548203" y="4984893"/>
            <a:ext cx="721519" cy="923330"/>
            <a:chOff x="2429804" y="5380271"/>
            <a:chExt cx="721519" cy="923330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04E03C0-9180-4879-B477-3E17FBC3C362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43C4D6A-726C-4A03-81D6-58AF8C683EBE}"/>
                </a:ext>
              </a:extLst>
            </p:cNvPr>
            <p:cNvSpPr txBox="1"/>
            <p:nvPr/>
          </p:nvSpPr>
          <p:spPr>
            <a:xfrm>
              <a:off x="2468934" y="5380271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7E1A3D68-517E-47ED-8768-E1593ACF1DDB}"/>
              </a:ext>
            </a:extLst>
          </p:cNvPr>
          <p:cNvSpPr txBox="1"/>
          <p:nvPr/>
        </p:nvSpPr>
        <p:spPr>
          <a:xfrm>
            <a:off x="9440733" y="5027565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2655AE7-58CE-4495-996D-C4092FEFD6DF}"/>
              </a:ext>
            </a:extLst>
          </p:cNvPr>
          <p:cNvGrpSpPr/>
          <p:nvPr/>
        </p:nvGrpSpPr>
        <p:grpSpPr>
          <a:xfrm>
            <a:off x="10099309" y="4984895"/>
            <a:ext cx="721519" cy="923330"/>
            <a:chOff x="574252" y="5393919"/>
            <a:chExt cx="721519" cy="92333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3118EC6-1EB1-4AD1-8F03-03ECA4A61379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2F886BD-58F2-4383-9EB0-285C966A914E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CEE3C6FF-F8ED-439A-BF0E-489EF9B08CDC}"/>
              </a:ext>
            </a:extLst>
          </p:cNvPr>
          <p:cNvSpPr txBox="1"/>
          <p:nvPr/>
        </p:nvSpPr>
        <p:spPr>
          <a:xfrm>
            <a:off x="7742280" y="1751695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+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9A4EDF6-D2AC-49C2-8183-F80244AB17C4}"/>
              </a:ext>
            </a:extLst>
          </p:cNvPr>
          <p:cNvSpPr txBox="1"/>
          <p:nvPr/>
        </p:nvSpPr>
        <p:spPr>
          <a:xfrm>
            <a:off x="7743780" y="2891933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+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CEE0583-9EFE-47CB-92F5-6D3D98EE486D}"/>
              </a:ext>
            </a:extLst>
          </p:cNvPr>
          <p:cNvSpPr txBox="1"/>
          <p:nvPr/>
        </p:nvSpPr>
        <p:spPr>
          <a:xfrm>
            <a:off x="7745280" y="3977579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</a:rPr>
              <a:t>–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C4D20A9-096C-4523-AD3D-863123D826B2}"/>
              </a:ext>
            </a:extLst>
          </p:cNvPr>
          <p:cNvSpPr txBox="1"/>
          <p:nvPr/>
        </p:nvSpPr>
        <p:spPr>
          <a:xfrm>
            <a:off x="7740422" y="5029296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</a:rPr>
              <a:t>–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BB0C479-AB9D-4FCB-93A8-3C41827049BA}"/>
              </a:ext>
            </a:extLst>
          </p:cNvPr>
          <p:cNvSpPr txBox="1"/>
          <p:nvPr/>
        </p:nvSpPr>
        <p:spPr>
          <a:xfrm>
            <a:off x="1209954" y="626690"/>
            <a:ext cx="10194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Xem tranh rồi nêu phép tính thích hợp: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" name="Picture 2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67ABAB4B-F2CB-4647-A276-E52F40394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1" y="1620950"/>
            <a:ext cx="5067926" cy="4026642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AED53964-BC7C-4704-B69B-DD0FD4E1C203}"/>
              </a:ext>
            </a:extLst>
          </p:cNvPr>
          <p:cNvGrpSpPr/>
          <p:nvPr/>
        </p:nvGrpSpPr>
        <p:grpSpPr>
          <a:xfrm>
            <a:off x="6760998" y="1751670"/>
            <a:ext cx="751499" cy="769441"/>
            <a:chOff x="574252" y="5423899"/>
            <a:chExt cx="751499" cy="76944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A517612-5D62-4698-BA80-EC827F91D1FD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D0D1369-7404-430D-B95D-5D78B23624AC}"/>
                </a:ext>
              </a:extLst>
            </p:cNvPr>
            <p:cNvSpPr txBox="1"/>
            <p:nvPr/>
          </p:nvSpPr>
          <p:spPr>
            <a:xfrm>
              <a:off x="643362" y="542389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8CAAD39-C010-416B-A7B6-82B01F458E16}"/>
              </a:ext>
            </a:extLst>
          </p:cNvPr>
          <p:cNvGrpSpPr/>
          <p:nvPr/>
        </p:nvGrpSpPr>
        <p:grpSpPr>
          <a:xfrm>
            <a:off x="8493718" y="1738022"/>
            <a:ext cx="736509" cy="769441"/>
            <a:chOff x="2429804" y="5410251"/>
            <a:chExt cx="736509" cy="769441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DDC464D-E97A-4385-ABC8-1CF14E13F450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9E4AD76-2F77-436A-BEE3-E63D93C0E06D}"/>
                </a:ext>
              </a:extLst>
            </p:cNvPr>
            <p:cNvSpPr txBox="1"/>
            <p:nvPr/>
          </p:nvSpPr>
          <p:spPr>
            <a:xfrm>
              <a:off x="2483924" y="5410251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BD39C06B-77A6-4FCF-9993-115420E29052}"/>
              </a:ext>
            </a:extLst>
          </p:cNvPr>
          <p:cNvSpPr txBox="1"/>
          <p:nvPr/>
        </p:nvSpPr>
        <p:spPr>
          <a:xfrm>
            <a:off x="9386248" y="1750714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C1F885E-BE6D-462D-8DF0-A07D8FC297FD}"/>
              </a:ext>
            </a:extLst>
          </p:cNvPr>
          <p:cNvGrpSpPr/>
          <p:nvPr/>
        </p:nvGrpSpPr>
        <p:grpSpPr>
          <a:xfrm>
            <a:off x="9994014" y="1723034"/>
            <a:ext cx="1191412" cy="769441"/>
            <a:chOff x="523442" y="5408909"/>
            <a:chExt cx="1191412" cy="76944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1E94767-DE46-46F6-8858-B3BA81F36F7A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A67F296-D86A-4C35-8DE0-E8A23BACC0A4}"/>
                </a:ext>
              </a:extLst>
            </p:cNvPr>
            <p:cNvSpPr txBox="1"/>
            <p:nvPr/>
          </p:nvSpPr>
          <p:spPr>
            <a:xfrm>
              <a:off x="523442" y="5408909"/>
              <a:ext cx="1191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2A8F6B5E-277E-479D-ABB3-5819813D6363}"/>
              </a:ext>
            </a:extLst>
          </p:cNvPr>
          <p:cNvSpPr txBox="1"/>
          <p:nvPr/>
        </p:nvSpPr>
        <p:spPr>
          <a:xfrm>
            <a:off x="7726925" y="1750713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+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5058C10-311D-41FA-817B-DA58B0061128}"/>
              </a:ext>
            </a:extLst>
          </p:cNvPr>
          <p:cNvGrpSpPr/>
          <p:nvPr/>
        </p:nvGrpSpPr>
        <p:grpSpPr>
          <a:xfrm>
            <a:off x="6784966" y="2837686"/>
            <a:ext cx="751499" cy="769441"/>
            <a:chOff x="574252" y="5423899"/>
            <a:chExt cx="751499" cy="769441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F75740C-E22A-41EB-803B-B91E4F491EF3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0851160-39A4-49FF-9956-E9A2E8FD2A38}"/>
                </a:ext>
              </a:extLst>
            </p:cNvPr>
            <p:cNvSpPr txBox="1"/>
            <p:nvPr/>
          </p:nvSpPr>
          <p:spPr>
            <a:xfrm>
              <a:off x="643362" y="542389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8F573FB-576A-406E-BF11-D02452DF74F1}"/>
              </a:ext>
            </a:extLst>
          </p:cNvPr>
          <p:cNvGrpSpPr/>
          <p:nvPr/>
        </p:nvGrpSpPr>
        <p:grpSpPr>
          <a:xfrm>
            <a:off x="8517686" y="2824038"/>
            <a:ext cx="736509" cy="769441"/>
            <a:chOff x="2429804" y="5410251"/>
            <a:chExt cx="736509" cy="769441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906E195-DBFA-4BE7-A0D5-8394481A6992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F36D39A-2584-489E-8B4F-A933837271B5}"/>
                </a:ext>
              </a:extLst>
            </p:cNvPr>
            <p:cNvSpPr txBox="1"/>
            <p:nvPr/>
          </p:nvSpPr>
          <p:spPr>
            <a:xfrm>
              <a:off x="2483924" y="5410251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39C556DD-2EF1-44ED-B443-0DB755C93241}"/>
              </a:ext>
            </a:extLst>
          </p:cNvPr>
          <p:cNvSpPr txBox="1"/>
          <p:nvPr/>
        </p:nvSpPr>
        <p:spPr>
          <a:xfrm>
            <a:off x="9410216" y="2836730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165EC45-1BC8-4778-B5BB-7F2C5635228B}"/>
              </a:ext>
            </a:extLst>
          </p:cNvPr>
          <p:cNvGrpSpPr/>
          <p:nvPr/>
        </p:nvGrpSpPr>
        <p:grpSpPr>
          <a:xfrm>
            <a:off x="10017982" y="2809050"/>
            <a:ext cx="1191412" cy="769441"/>
            <a:chOff x="523442" y="5408909"/>
            <a:chExt cx="1191412" cy="769441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639E5EB-FB6C-4F43-8C65-2512E2DC4006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630F553-E1B1-4E6F-844F-3D4FDA868B7B}"/>
                </a:ext>
              </a:extLst>
            </p:cNvPr>
            <p:cNvSpPr txBox="1"/>
            <p:nvPr/>
          </p:nvSpPr>
          <p:spPr>
            <a:xfrm>
              <a:off x="523442" y="5408909"/>
              <a:ext cx="1191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47AF7EF2-CF6B-4147-9603-415E1EAB7EBF}"/>
              </a:ext>
            </a:extLst>
          </p:cNvPr>
          <p:cNvSpPr txBox="1"/>
          <p:nvPr/>
        </p:nvSpPr>
        <p:spPr>
          <a:xfrm>
            <a:off x="7750893" y="2896689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+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745611C-5B96-479F-AE57-156EFCE67BE3}"/>
              </a:ext>
            </a:extLst>
          </p:cNvPr>
          <p:cNvGrpSpPr/>
          <p:nvPr/>
        </p:nvGrpSpPr>
        <p:grpSpPr>
          <a:xfrm>
            <a:off x="6753924" y="5022808"/>
            <a:ext cx="928273" cy="769441"/>
            <a:chOff x="523442" y="5423899"/>
            <a:chExt cx="928273" cy="769441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794351C-88BA-441B-BA5E-2340E70A63C8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A9AAAC3-6405-4CDD-8045-56F5C2C8B64C}"/>
                </a:ext>
              </a:extLst>
            </p:cNvPr>
            <p:cNvSpPr txBox="1"/>
            <p:nvPr/>
          </p:nvSpPr>
          <p:spPr>
            <a:xfrm>
              <a:off x="523442" y="5423899"/>
              <a:ext cx="9282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A47146B-1916-4B51-9676-03821E08809C}"/>
              </a:ext>
            </a:extLst>
          </p:cNvPr>
          <p:cNvGrpSpPr/>
          <p:nvPr/>
        </p:nvGrpSpPr>
        <p:grpSpPr>
          <a:xfrm>
            <a:off x="8537454" y="5024150"/>
            <a:ext cx="751499" cy="769441"/>
            <a:chOff x="2429804" y="5425241"/>
            <a:chExt cx="751499" cy="769441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AA400E3-54F4-4F3B-8145-B06A09DAC80C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8319C21-08F5-4219-86D3-1FDAE73FA5E4}"/>
                </a:ext>
              </a:extLst>
            </p:cNvPr>
            <p:cNvSpPr txBox="1"/>
            <p:nvPr/>
          </p:nvSpPr>
          <p:spPr>
            <a:xfrm>
              <a:off x="2498914" y="5425241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B92FF57F-2300-4C82-9703-F75CF0D07614}"/>
              </a:ext>
            </a:extLst>
          </p:cNvPr>
          <p:cNvSpPr txBox="1"/>
          <p:nvPr/>
        </p:nvSpPr>
        <p:spPr>
          <a:xfrm>
            <a:off x="9429984" y="5021852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2E41CBD-AF11-4D2E-90B0-37048ED04E6D}"/>
              </a:ext>
            </a:extLst>
          </p:cNvPr>
          <p:cNvGrpSpPr/>
          <p:nvPr/>
        </p:nvGrpSpPr>
        <p:grpSpPr>
          <a:xfrm>
            <a:off x="10088560" y="5024152"/>
            <a:ext cx="766489" cy="769441"/>
            <a:chOff x="574252" y="5438889"/>
            <a:chExt cx="766489" cy="769441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7FA65D94-49A1-4C59-9C85-29D9B9E44C82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0411597-F43F-48BE-A6DA-48642928F70F}"/>
                </a:ext>
              </a:extLst>
            </p:cNvPr>
            <p:cNvSpPr txBox="1"/>
            <p:nvPr/>
          </p:nvSpPr>
          <p:spPr>
            <a:xfrm>
              <a:off x="658352" y="543888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7D9F7A80-9FFD-4656-AFE1-F42A838AB6A3}"/>
              </a:ext>
            </a:extLst>
          </p:cNvPr>
          <p:cNvSpPr txBox="1"/>
          <p:nvPr/>
        </p:nvSpPr>
        <p:spPr>
          <a:xfrm>
            <a:off x="7743681" y="5030371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</a:rPr>
              <a:t>–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39AE90E-9799-49AD-8B3B-23EB0CFE25A9}"/>
              </a:ext>
            </a:extLst>
          </p:cNvPr>
          <p:cNvGrpSpPr/>
          <p:nvPr/>
        </p:nvGrpSpPr>
        <p:grpSpPr>
          <a:xfrm>
            <a:off x="6724381" y="3926558"/>
            <a:ext cx="928273" cy="769441"/>
            <a:chOff x="523442" y="5423899"/>
            <a:chExt cx="928273" cy="769441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58AE164C-7A61-438B-946A-2A5AC00C27DA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602922F-4A46-48EE-A70D-8F48E19CA095}"/>
                </a:ext>
              </a:extLst>
            </p:cNvPr>
            <p:cNvSpPr txBox="1"/>
            <p:nvPr/>
          </p:nvSpPr>
          <p:spPr>
            <a:xfrm>
              <a:off x="523442" y="5423899"/>
              <a:ext cx="9282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92D6F7F-DC58-4269-A3C5-5179AE46BA64}"/>
              </a:ext>
            </a:extLst>
          </p:cNvPr>
          <p:cNvGrpSpPr/>
          <p:nvPr/>
        </p:nvGrpSpPr>
        <p:grpSpPr>
          <a:xfrm>
            <a:off x="8507911" y="3927900"/>
            <a:ext cx="751499" cy="769441"/>
            <a:chOff x="2429804" y="5425241"/>
            <a:chExt cx="751499" cy="769441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B72589AB-80D8-416C-A9E3-21C4FEDD706D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FF91DCE8-9007-4329-B22F-7E6A5B120076}"/>
                </a:ext>
              </a:extLst>
            </p:cNvPr>
            <p:cNvSpPr txBox="1"/>
            <p:nvPr/>
          </p:nvSpPr>
          <p:spPr>
            <a:xfrm>
              <a:off x="2498914" y="5425241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31BD1D3F-EDF1-484A-9527-E415DCD352A0}"/>
              </a:ext>
            </a:extLst>
          </p:cNvPr>
          <p:cNvSpPr txBox="1"/>
          <p:nvPr/>
        </p:nvSpPr>
        <p:spPr>
          <a:xfrm>
            <a:off x="9400441" y="3925602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BD1D95C-2D36-4BE1-A4A9-E3C6FA329ADD}"/>
              </a:ext>
            </a:extLst>
          </p:cNvPr>
          <p:cNvGrpSpPr/>
          <p:nvPr/>
        </p:nvGrpSpPr>
        <p:grpSpPr>
          <a:xfrm>
            <a:off x="10059017" y="3927902"/>
            <a:ext cx="766489" cy="769441"/>
            <a:chOff x="574252" y="5438889"/>
            <a:chExt cx="766489" cy="769441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7D22FE27-C003-4BA5-A37E-9B71CFEB2885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00C0240-84D1-4A62-9A5F-52E363AEA5A5}"/>
                </a:ext>
              </a:extLst>
            </p:cNvPr>
            <p:cNvSpPr txBox="1"/>
            <p:nvPr/>
          </p:nvSpPr>
          <p:spPr>
            <a:xfrm>
              <a:off x="658352" y="543888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0CCE0191-D681-483E-9545-4FCFF04478CE}"/>
              </a:ext>
            </a:extLst>
          </p:cNvPr>
          <p:cNvSpPr txBox="1"/>
          <p:nvPr/>
        </p:nvSpPr>
        <p:spPr>
          <a:xfrm>
            <a:off x="7744118" y="3979091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</a:rPr>
              <a:t>–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940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000"/>
                            </p:stCondLst>
                            <p:childTnLst>
                              <p:par>
                                <p:cTn id="2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000"/>
                            </p:stCondLst>
                            <p:childTnLst>
                              <p:par>
                                <p:cTn id="2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500"/>
                            </p:stCondLst>
                            <p:childTnLst>
                              <p:par>
                                <p:cTn id="2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000"/>
                            </p:stCondLst>
                            <p:childTnLst>
                              <p:par>
                                <p:cTn id="3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34" grpId="0"/>
      <p:bldP spid="34" grpId="1"/>
      <p:bldP spid="48" grpId="0"/>
      <p:bldP spid="48" grpId="1"/>
      <p:bldP spid="77" grpId="0"/>
      <p:bldP spid="77" grpId="1"/>
      <p:bldP spid="91" grpId="0"/>
      <p:bldP spid="9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79" grpId="0"/>
      <p:bldP spid="93" grpId="0"/>
      <p:bldP spid="111" grpId="0"/>
      <p:bldP spid="115" grpId="0"/>
      <p:bldP spid="122" grpId="0"/>
      <p:bldP spid="126" grpId="0"/>
      <p:bldP spid="133" grpId="0"/>
      <p:bldP spid="1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F6B103-B8DF-479F-9B8D-8D516460AB54}"/>
              </a:ext>
            </a:extLst>
          </p:cNvPr>
          <p:cNvSpPr txBox="1"/>
          <p:nvPr/>
        </p:nvSpPr>
        <p:spPr>
          <a:xfrm>
            <a:off x="1202084" y="569382"/>
            <a:ext cx="103410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vi-VN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 </a:t>
            </a:r>
            <a:r>
              <a:rPr lang="vi-VN" sz="4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4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4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quả, trong đó có 2 quả đã nở. Hỏi ổ còn lại mấy quả trứng chưa nở? </a:t>
            </a:r>
            <a:endParaRPr lang="en-US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52F181-DEBC-40CE-883C-2CE24955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063812"/>
            <a:ext cx="6962775" cy="217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D1DD95-46C8-4B79-B3D3-6338B7AD082F}"/>
              </a:ext>
            </a:extLst>
          </p:cNvPr>
          <p:cNvSpPr txBox="1"/>
          <p:nvPr/>
        </p:nvSpPr>
        <p:spPr>
          <a:xfrm>
            <a:off x="599135" y="4452153"/>
            <a:ext cx="27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tính: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B0D94A-7421-476C-A4F9-D811B51DF0F0}"/>
              </a:ext>
            </a:extLst>
          </p:cNvPr>
          <p:cNvSpPr txBox="1"/>
          <p:nvPr/>
        </p:nvSpPr>
        <p:spPr>
          <a:xfrm>
            <a:off x="599135" y="5378333"/>
            <a:ext cx="11451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Trong ổ còn lại      quả trứng chưa nở.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32619-0BAA-4A23-B15F-BC46DE7022A6}"/>
              </a:ext>
            </a:extLst>
          </p:cNvPr>
          <p:cNvGrpSpPr/>
          <p:nvPr/>
        </p:nvGrpSpPr>
        <p:grpSpPr>
          <a:xfrm>
            <a:off x="3406182" y="4455148"/>
            <a:ext cx="721519" cy="923330"/>
            <a:chOff x="574252" y="5393919"/>
            <a:chExt cx="721519" cy="9233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B35DA0-9091-4A87-A5F7-737910C07804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4A4710-5A33-49BB-BAFE-4F8219F2934D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11008E-0668-4827-A178-5C6C7F66E80E}"/>
              </a:ext>
            </a:extLst>
          </p:cNvPr>
          <p:cNvGrpSpPr/>
          <p:nvPr/>
        </p:nvGrpSpPr>
        <p:grpSpPr>
          <a:xfrm>
            <a:off x="5261734" y="4441500"/>
            <a:ext cx="721519" cy="923330"/>
            <a:chOff x="2429804" y="5380271"/>
            <a:chExt cx="721519" cy="9233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1FA3ABE-F9A7-4067-B095-9837B673651D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0088FB-71D7-45EF-972A-56390D7595DF}"/>
                </a:ext>
              </a:extLst>
            </p:cNvPr>
            <p:cNvSpPr txBox="1"/>
            <p:nvPr/>
          </p:nvSpPr>
          <p:spPr>
            <a:xfrm>
              <a:off x="2468934" y="5380271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73F1F1B-6A3B-42A1-8A67-C53F7A9C7690}"/>
              </a:ext>
            </a:extLst>
          </p:cNvPr>
          <p:cNvSpPr txBox="1"/>
          <p:nvPr/>
        </p:nvSpPr>
        <p:spPr>
          <a:xfrm>
            <a:off x="6058728" y="4484172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ED8AB0-8A0B-4FC4-B0ED-4434F2657F1B}"/>
              </a:ext>
            </a:extLst>
          </p:cNvPr>
          <p:cNvGrpSpPr/>
          <p:nvPr/>
        </p:nvGrpSpPr>
        <p:grpSpPr>
          <a:xfrm>
            <a:off x="6717304" y="4441500"/>
            <a:ext cx="721519" cy="923330"/>
            <a:chOff x="574252" y="5393919"/>
            <a:chExt cx="721519" cy="9233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0FD212-94CF-4CB3-A3EF-AD84FDAFA0E2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35B887-6715-4CB8-B06B-D5DA919F8548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BF8ACF-FEBE-4A85-83B5-B327C982CE00}"/>
              </a:ext>
            </a:extLst>
          </p:cNvPr>
          <p:cNvGrpSpPr/>
          <p:nvPr/>
        </p:nvGrpSpPr>
        <p:grpSpPr>
          <a:xfrm>
            <a:off x="4265907" y="4455293"/>
            <a:ext cx="763178" cy="923330"/>
            <a:chOff x="1433977" y="5394064"/>
            <a:chExt cx="763178" cy="92333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0F8415D-F74D-4763-A873-6B4B46791EA3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D83C32-C250-47BA-AFE9-D2C7F4EDBF27}"/>
                </a:ext>
              </a:extLst>
            </p:cNvPr>
            <p:cNvSpPr txBox="1"/>
            <p:nvPr/>
          </p:nvSpPr>
          <p:spPr>
            <a:xfrm>
              <a:off x="1514766" y="539406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CF1043-7241-48EF-A412-7E10C774FB5B}"/>
              </a:ext>
            </a:extLst>
          </p:cNvPr>
          <p:cNvGrpSpPr/>
          <p:nvPr/>
        </p:nvGrpSpPr>
        <p:grpSpPr>
          <a:xfrm>
            <a:off x="6486704" y="5282573"/>
            <a:ext cx="763178" cy="923330"/>
            <a:chOff x="1433977" y="5394064"/>
            <a:chExt cx="763178" cy="92333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5C1F805-E55C-49A2-A2BE-9E251CBBB492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C50329-9410-4DA1-A736-38C343F49E5B}"/>
                </a:ext>
              </a:extLst>
            </p:cNvPr>
            <p:cNvSpPr txBox="1"/>
            <p:nvPr/>
          </p:nvSpPr>
          <p:spPr>
            <a:xfrm>
              <a:off x="1514766" y="539406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BF66C9A3-048B-406E-97BE-83D8386FE35C}"/>
              </a:ext>
            </a:extLst>
          </p:cNvPr>
          <p:cNvSpPr/>
          <p:nvPr/>
        </p:nvSpPr>
        <p:spPr>
          <a:xfrm>
            <a:off x="451741" y="631576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3D53E2-4B25-4C07-9AA3-CD921B38ED74}"/>
              </a:ext>
            </a:extLst>
          </p:cNvPr>
          <p:cNvSpPr txBox="1"/>
          <p:nvPr/>
        </p:nvSpPr>
        <p:spPr>
          <a:xfrm>
            <a:off x="568509" y="626690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EBA9FC-FAFF-4357-9B35-94D409864219}"/>
              </a:ext>
            </a:extLst>
          </p:cNvPr>
          <p:cNvGrpSpPr/>
          <p:nvPr/>
        </p:nvGrpSpPr>
        <p:grpSpPr>
          <a:xfrm>
            <a:off x="3407432" y="4513132"/>
            <a:ext cx="748978" cy="769441"/>
            <a:chOff x="574252" y="5456259"/>
            <a:chExt cx="748978" cy="76944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EA8875B-A5E7-45BD-98AD-EE5ABBD10597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5037F9-6C15-4DD0-A0D1-BA9C0CBD8402}"/>
                </a:ext>
              </a:extLst>
            </p:cNvPr>
            <p:cNvSpPr txBox="1"/>
            <p:nvPr/>
          </p:nvSpPr>
          <p:spPr>
            <a:xfrm>
              <a:off x="640841" y="545625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0FF5F8E-6E07-4D95-83EE-916970D8438F}"/>
              </a:ext>
            </a:extLst>
          </p:cNvPr>
          <p:cNvGrpSpPr/>
          <p:nvPr/>
        </p:nvGrpSpPr>
        <p:grpSpPr>
          <a:xfrm>
            <a:off x="4265907" y="4407123"/>
            <a:ext cx="778168" cy="923330"/>
            <a:chOff x="1433977" y="5349094"/>
            <a:chExt cx="778168" cy="92333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16B5B9E-F412-4187-80F7-AEDEE374A590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5A891B-7C3C-49FB-8265-E83DA8736E6B}"/>
                </a:ext>
              </a:extLst>
            </p:cNvPr>
            <p:cNvSpPr txBox="1"/>
            <p:nvPr/>
          </p:nvSpPr>
          <p:spPr>
            <a:xfrm>
              <a:off x="1529756" y="534909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15CA7B-24E5-4BB2-B6E8-4883D8700283}"/>
              </a:ext>
            </a:extLst>
          </p:cNvPr>
          <p:cNvGrpSpPr/>
          <p:nvPr/>
        </p:nvGrpSpPr>
        <p:grpSpPr>
          <a:xfrm>
            <a:off x="5267569" y="4498851"/>
            <a:ext cx="748978" cy="769441"/>
            <a:chOff x="574252" y="5456259"/>
            <a:chExt cx="748978" cy="76944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066D99-E873-4978-BAEA-EA774A419C09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A212309-01B0-416E-A1C3-10C6E1AF8414}"/>
                </a:ext>
              </a:extLst>
            </p:cNvPr>
            <p:cNvSpPr txBox="1"/>
            <p:nvPr/>
          </p:nvSpPr>
          <p:spPr>
            <a:xfrm>
              <a:off x="640841" y="545625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355F21F-E1DE-4859-9FC3-8D0757FD8C61}"/>
              </a:ext>
            </a:extLst>
          </p:cNvPr>
          <p:cNvGrpSpPr/>
          <p:nvPr/>
        </p:nvGrpSpPr>
        <p:grpSpPr>
          <a:xfrm>
            <a:off x="6738947" y="4498851"/>
            <a:ext cx="748978" cy="769441"/>
            <a:chOff x="574252" y="5456259"/>
            <a:chExt cx="748978" cy="76944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DCDF7A8-CAB1-4D5A-933B-49A474413BEC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984456-4A15-4D7E-8678-CDA61994C09D}"/>
                </a:ext>
              </a:extLst>
            </p:cNvPr>
            <p:cNvSpPr txBox="1"/>
            <p:nvPr/>
          </p:nvSpPr>
          <p:spPr>
            <a:xfrm>
              <a:off x="640841" y="545625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143747C-5F4B-4BE3-AF91-9C2F79071834}"/>
              </a:ext>
            </a:extLst>
          </p:cNvPr>
          <p:cNvSpPr txBox="1"/>
          <p:nvPr/>
        </p:nvSpPr>
        <p:spPr>
          <a:xfrm>
            <a:off x="6065649" y="4484172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75EDE21-61ED-4314-958B-BAC3EF92E84D}"/>
              </a:ext>
            </a:extLst>
          </p:cNvPr>
          <p:cNvGrpSpPr/>
          <p:nvPr/>
        </p:nvGrpSpPr>
        <p:grpSpPr>
          <a:xfrm>
            <a:off x="6504613" y="5367252"/>
            <a:ext cx="808148" cy="769441"/>
            <a:chOff x="1433977" y="5469014"/>
            <a:chExt cx="808148" cy="76944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46DD7C8-52B7-45EB-9B7D-F046641CC86E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EDE41A-251F-4259-A81B-2AA8A1861ACA}"/>
                </a:ext>
              </a:extLst>
            </p:cNvPr>
            <p:cNvSpPr txBox="1"/>
            <p:nvPr/>
          </p:nvSpPr>
          <p:spPr>
            <a:xfrm>
              <a:off x="1559736" y="5469014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226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9" grpId="0"/>
      <p:bldP spid="19" grpId="1"/>
      <p:bldP spid="29" grpId="0" animBg="1"/>
      <p:bldP spid="30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3864" y="5257801"/>
            <a:ext cx="2422458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79" y="1755565"/>
            <a:ext cx="1387700" cy="122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94" y="2515247"/>
            <a:ext cx="3432681" cy="116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5612" y="2838915"/>
            <a:ext cx="1203649" cy="105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6477713" y="4253859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1254693" y="4858855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728" y="4142259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23944" y="1600200"/>
            <a:ext cx="4330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 4 + 5 = 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1332" y="3435038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917412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23946" y="1600200"/>
            <a:ext cx="4330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 5 + 4 = 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1305" y="3390781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60438" y="1600200"/>
            <a:ext cx="4657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 10 – 2 = 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9573" y="342900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1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0145" y="1600200"/>
            <a:ext cx="53976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 10 – 8 = ? 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1306" y="3615898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30983" y="1518504"/>
            <a:ext cx="4330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 6 + 0 = 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1305" y="349250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5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23944" y="1600200"/>
            <a:ext cx="4330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 0 + 6 = 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0542" y="3569732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6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3629" y="302132"/>
            <a:ext cx="741393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>
                <a:solidFill>
                  <a:schemeClr val="bg1"/>
                </a:solidFill>
              </a:rPr>
              <a:t>Tính kết quả của </a:t>
            </a:r>
          </a:p>
          <a:p>
            <a:pPr algn="ctr"/>
            <a:r>
              <a:rPr lang="en-US" sz="5333" b="1">
                <a:solidFill>
                  <a:schemeClr val="bg1"/>
                </a:solidFill>
              </a:rPr>
              <a:t>5 + 4 = ? </a:t>
            </a:r>
            <a:endParaRPr lang="en-US" sz="5333" b="1" dirty="0">
              <a:solidFill>
                <a:schemeClr val="bg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33">
            <a:extLst>
              <a:ext uri="{FF2B5EF4-FFF2-40B4-BE49-F238E27FC236}">
                <a16:creationId xmlns:a16="http://schemas.microsoft.com/office/drawing/2014/main" id="{1EAC276A-B2EF-4777-94F4-D31C3593C01E}"/>
              </a:ext>
            </a:extLst>
          </p:cNvPr>
          <p:cNvGrpSpPr>
            <a:grpSpLocks/>
          </p:cNvGrpSpPr>
          <p:nvPr/>
        </p:nvGrpSpPr>
        <p:grpSpPr bwMode="auto">
          <a:xfrm>
            <a:off x="87478" y="482600"/>
            <a:ext cx="1672940" cy="1297765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EFF32-C19A-4B8D-9FCC-F2DB5F663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4" name="WordArt 35">
              <a:extLst>
                <a:ext uri="{FF2B5EF4-FFF2-40B4-BE49-F238E27FC236}">
                  <a16:creationId xmlns:a16="http://schemas.microsoft.com/office/drawing/2014/main" id="{5164673E-9461-49D6-8070-4AC18F513BF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8" name="WordArt 36">
            <a:extLst>
              <a:ext uri="{FF2B5EF4-FFF2-40B4-BE49-F238E27FC236}">
                <a16:creationId xmlns:a16="http://schemas.microsoft.com/office/drawing/2014/main" id="{9B49C4DB-8043-41C0-9BEB-B121D46E8A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9" name="WordArt 37">
            <a:extLst>
              <a:ext uri="{FF2B5EF4-FFF2-40B4-BE49-F238E27FC236}">
                <a16:creationId xmlns:a16="http://schemas.microsoft.com/office/drawing/2014/main" id="{FB23C5D8-6022-42B7-AB7E-83F58BBD0D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0" name="WordArt 38">
            <a:extLst>
              <a:ext uri="{FF2B5EF4-FFF2-40B4-BE49-F238E27FC236}">
                <a16:creationId xmlns:a16="http://schemas.microsoft.com/office/drawing/2014/main" id="{50C44844-83AD-4895-9CF9-E53BEBB345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621" y="8242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1" name="WordArt 39">
            <a:extLst>
              <a:ext uri="{FF2B5EF4-FFF2-40B4-BE49-F238E27FC236}">
                <a16:creationId xmlns:a16="http://schemas.microsoft.com/office/drawing/2014/main" id="{03C3C678-1449-4C61-B6C0-69A6227285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2" name="WordArt 40">
            <a:extLst>
              <a:ext uri="{FF2B5EF4-FFF2-40B4-BE49-F238E27FC236}">
                <a16:creationId xmlns:a16="http://schemas.microsoft.com/office/drawing/2014/main" id="{119A4E31-ADA8-4127-B218-F747BAD4E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7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3" name="WordArt 41">
            <a:extLst>
              <a:ext uri="{FF2B5EF4-FFF2-40B4-BE49-F238E27FC236}">
                <a16:creationId xmlns:a16="http://schemas.microsoft.com/office/drawing/2014/main" id="{0C3E9D8D-9582-4056-9BFE-2945C11BA4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432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4" name="WordArt 42">
            <a:extLst>
              <a:ext uri="{FF2B5EF4-FFF2-40B4-BE49-F238E27FC236}">
                <a16:creationId xmlns:a16="http://schemas.microsoft.com/office/drawing/2014/main" id="{0E04DC61-C598-48F0-8297-93F25285FE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5" name="WordArt 43">
            <a:extLst>
              <a:ext uri="{FF2B5EF4-FFF2-40B4-BE49-F238E27FC236}">
                <a16:creationId xmlns:a16="http://schemas.microsoft.com/office/drawing/2014/main" id="{2769175C-7DB1-4A2F-A9FA-88A7BE76AB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6" name="WordArt 44">
            <a:extLst>
              <a:ext uri="{FF2B5EF4-FFF2-40B4-BE49-F238E27FC236}">
                <a16:creationId xmlns:a16="http://schemas.microsoft.com/office/drawing/2014/main" id="{5D494492-CF3C-4E15-8733-D99268FA16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621" y="84328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7" name="WordArt 45">
            <a:extLst>
              <a:ext uri="{FF2B5EF4-FFF2-40B4-BE49-F238E27FC236}">
                <a16:creationId xmlns:a16="http://schemas.microsoft.com/office/drawing/2014/main" id="{4C3E6EDB-57FA-4D39-BCCB-067386673A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8" name="WordArt 46">
            <a:extLst>
              <a:ext uri="{FF2B5EF4-FFF2-40B4-BE49-F238E27FC236}">
                <a16:creationId xmlns:a16="http://schemas.microsoft.com/office/drawing/2014/main" id="{3F481DAE-DFAE-4E9D-A458-FE269389D3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94835" y="443825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</a:rPr>
              <a:t>Tính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kết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quả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của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8 – 3 = ?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 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33">
            <a:extLst>
              <a:ext uri="{FF2B5EF4-FFF2-40B4-BE49-F238E27FC236}">
                <a16:creationId xmlns:a16="http://schemas.microsoft.com/office/drawing/2014/main" id="{6F4CC771-E028-4E29-B3AE-6CFB716A3A57}"/>
              </a:ext>
            </a:extLst>
          </p:cNvPr>
          <p:cNvGrpSpPr>
            <a:grpSpLocks/>
          </p:cNvGrpSpPr>
          <p:nvPr/>
        </p:nvGrpSpPr>
        <p:grpSpPr bwMode="auto">
          <a:xfrm>
            <a:off x="87478" y="482600"/>
            <a:ext cx="1672940" cy="1297765"/>
            <a:chOff x="4320" y="2928"/>
            <a:chExt cx="1104" cy="1104"/>
          </a:xfrm>
        </p:grpSpPr>
        <p:sp>
          <p:nvSpPr>
            <p:cNvPr id="59" name="AutoShape 34">
              <a:extLst>
                <a:ext uri="{FF2B5EF4-FFF2-40B4-BE49-F238E27FC236}">
                  <a16:creationId xmlns:a16="http://schemas.microsoft.com/office/drawing/2014/main" id="{1CE4E230-6191-419F-9DBD-69F31BAEF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0" name="WordArt 35">
              <a:extLst>
                <a:ext uri="{FF2B5EF4-FFF2-40B4-BE49-F238E27FC236}">
                  <a16:creationId xmlns:a16="http://schemas.microsoft.com/office/drawing/2014/main" id="{0B1EA18C-7DAE-49CE-A6A9-4C53AAB78CC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" name="WordArt 36">
            <a:extLst>
              <a:ext uri="{FF2B5EF4-FFF2-40B4-BE49-F238E27FC236}">
                <a16:creationId xmlns:a16="http://schemas.microsoft.com/office/drawing/2014/main" id="{94B3E32F-DE2D-47E0-8F7A-13388FF088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2" name="WordArt 37">
            <a:extLst>
              <a:ext uri="{FF2B5EF4-FFF2-40B4-BE49-F238E27FC236}">
                <a16:creationId xmlns:a16="http://schemas.microsoft.com/office/drawing/2014/main" id="{0014A485-536C-4E88-8E02-9085CBBA3A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3" name="WordArt 38">
            <a:extLst>
              <a:ext uri="{FF2B5EF4-FFF2-40B4-BE49-F238E27FC236}">
                <a16:creationId xmlns:a16="http://schemas.microsoft.com/office/drawing/2014/main" id="{9A2C7CFC-8D0A-4606-A00E-E9E72A6BCF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621" y="8242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4" name="WordArt 39">
            <a:extLst>
              <a:ext uri="{FF2B5EF4-FFF2-40B4-BE49-F238E27FC236}">
                <a16:creationId xmlns:a16="http://schemas.microsoft.com/office/drawing/2014/main" id="{A326913A-96CE-48E7-AE47-2AFD4A66C6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5" name="WordArt 40">
            <a:extLst>
              <a:ext uri="{FF2B5EF4-FFF2-40B4-BE49-F238E27FC236}">
                <a16:creationId xmlns:a16="http://schemas.microsoft.com/office/drawing/2014/main" id="{798F5EA5-560C-46D3-9778-DB9E8B2E71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7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6" name="WordArt 41">
            <a:extLst>
              <a:ext uri="{FF2B5EF4-FFF2-40B4-BE49-F238E27FC236}">
                <a16:creationId xmlns:a16="http://schemas.microsoft.com/office/drawing/2014/main" id="{6E42406E-7063-44E1-B959-C588932C26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432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7" name="WordArt 42">
            <a:extLst>
              <a:ext uri="{FF2B5EF4-FFF2-40B4-BE49-F238E27FC236}">
                <a16:creationId xmlns:a16="http://schemas.microsoft.com/office/drawing/2014/main" id="{F9D156F9-AD35-42E4-AD76-D9BA7A7189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8" name="WordArt 43">
            <a:extLst>
              <a:ext uri="{FF2B5EF4-FFF2-40B4-BE49-F238E27FC236}">
                <a16:creationId xmlns:a16="http://schemas.microsoft.com/office/drawing/2014/main" id="{2ABA8D9F-2A9A-4833-9B03-82D9AB1CA7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9" name="WordArt 44">
            <a:extLst>
              <a:ext uri="{FF2B5EF4-FFF2-40B4-BE49-F238E27FC236}">
                <a16:creationId xmlns:a16="http://schemas.microsoft.com/office/drawing/2014/main" id="{597EAB48-C2CB-4577-852C-4C99D820A0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621" y="84328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0" name="WordArt 45">
            <a:extLst>
              <a:ext uri="{FF2B5EF4-FFF2-40B4-BE49-F238E27FC236}">
                <a16:creationId xmlns:a16="http://schemas.microsoft.com/office/drawing/2014/main" id="{8F4719B0-FC5C-4752-A57A-E6BE6E56C0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1" name="WordArt 46">
            <a:extLst>
              <a:ext uri="{FF2B5EF4-FFF2-40B4-BE49-F238E27FC236}">
                <a16:creationId xmlns:a16="http://schemas.microsoft.com/office/drawing/2014/main" id="{1FCC61BD-5FA0-4D54-A15A-2DD6B4D43B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251200" y="403618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Tính kết quả của </a:t>
            </a:r>
          </a:p>
          <a:p>
            <a:pPr algn="ctr"/>
            <a:r>
              <a:rPr lang="en-US" sz="4800" b="1">
                <a:solidFill>
                  <a:schemeClr val="bg1"/>
                </a:solidFill>
              </a:rPr>
              <a:t>7 – 0 = ? 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4" y="2384824"/>
            <a:ext cx="2512521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8742" y="1141324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33">
            <a:extLst>
              <a:ext uri="{FF2B5EF4-FFF2-40B4-BE49-F238E27FC236}">
                <a16:creationId xmlns:a16="http://schemas.microsoft.com/office/drawing/2014/main" id="{81ACD18C-3BA7-4A19-B20D-574220A68197}"/>
              </a:ext>
            </a:extLst>
          </p:cNvPr>
          <p:cNvGrpSpPr>
            <a:grpSpLocks/>
          </p:cNvGrpSpPr>
          <p:nvPr/>
        </p:nvGrpSpPr>
        <p:grpSpPr bwMode="auto">
          <a:xfrm>
            <a:off x="87478" y="482600"/>
            <a:ext cx="1672940" cy="1297765"/>
            <a:chOff x="4320" y="2928"/>
            <a:chExt cx="1104" cy="1104"/>
          </a:xfrm>
        </p:grpSpPr>
        <p:sp>
          <p:nvSpPr>
            <p:cNvPr id="57" name="AutoShape 34">
              <a:extLst>
                <a:ext uri="{FF2B5EF4-FFF2-40B4-BE49-F238E27FC236}">
                  <a16:creationId xmlns:a16="http://schemas.microsoft.com/office/drawing/2014/main" id="{7EC2A246-FE12-43D6-B5E4-AE7F896FA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8" name="WordArt 35">
              <a:extLst>
                <a:ext uri="{FF2B5EF4-FFF2-40B4-BE49-F238E27FC236}">
                  <a16:creationId xmlns:a16="http://schemas.microsoft.com/office/drawing/2014/main" id="{DB0EFEC0-DB1A-4CB7-82E6-6CF6536B571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9" name="WordArt 36">
            <a:extLst>
              <a:ext uri="{FF2B5EF4-FFF2-40B4-BE49-F238E27FC236}">
                <a16:creationId xmlns:a16="http://schemas.microsoft.com/office/drawing/2014/main" id="{5D8325F7-E6D2-4803-BE84-DF0A7F684C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0" name="WordArt 37">
            <a:extLst>
              <a:ext uri="{FF2B5EF4-FFF2-40B4-BE49-F238E27FC236}">
                <a16:creationId xmlns:a16="http://schemas.microsoft.com/office/drawing/2014/main" id="{A48D8AAC-0FE7-495B-9FDF-412BA10C44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" name="WordArt 38">
            <a:extLst>
              <a:ext uri="{FF2B5EF4-FFF2-40B4-BE49-F238E27FC236}">
                <a16:creationId xmlns:a16="http://schemas.microsoft.com/office/drawing/2014/main" id="{E85810CB-5653-4362-B7A2-4A9FE75E80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621" y="8242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2" name="WordArt 39">
            <a:extLst>
              <a:ext uri="{FF2B5EF4-FFF2-40B4-BE49-F238E27FC236}">
                <a16:creationId xmlns:a16="http://schemas.microsoft.com/office/drawing/2014/main" id="{FF2D6B2A-B49F-4134-BD87-8DF10C7E80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3" name="WordArt 40">
            <a:extLst>
              <a:ext uri="{FF2B5EF4-FFF2-40B4-BE49-F238E27FC236}">
                <a16:creationId xmlns:a16="http://schemas.microsoft.com/office/drawing/2014/main" id="{B1F00BBE-7531-459B-95EF-E07099345C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7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4" name="WordArt 41">
            <a:extLst>
              <a:ext uri="{FF2B5EF4-FFF2-40B4-BE49-F238E27FC236}">
                <a16:creationId xmlns:a16="http://schemas.microsoft.com/office/drawing/2014/main" id="{2C67B9FB-86E6-44BF-A098-9282D9AC5E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432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5" name="WordArt 42">
            <a:extLst>
              <a:ext uri="{FF2B5EF4-FFF2-40B4-BE49-F238E27FC236}">
                <a16:creationId xmlns:a16="http://schemas.microsoft.com/office/drawing/2014/main" id="{C929815E-64D6-48BC-ABC2-177C9568B9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6" name="WordArt 43">
            <a:extLst>
              <a:ext uri="{FF2B5EF4-FFF2-40B4-BE49-F238E27FC236}">
                <a16:creationId xmlns:a16="http://schemas.microsoft.com/office/drawing/2014/main" id="{589F6343-032C-4E64-8623-F7677234C7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7" name="WordArt 44">
            <a:extLst>
              <a:ext uri="{FF2B5EF4-FFF2-40B4-BE49-F238E27FC236}">
                <a16:creationId xmlns:a16="http://schemas.microsoft.com/office/drawing/2014/main" id="{5DB50692-22C0-4723-8049-F738F0BCCF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621" y="84328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8" name="WordArt 45">
            <a:extLst>
              <a:ext uri="{FF2B5EF4-FFF2-40B4-BE49-F238E27FC236}">
                <a16:creationId xmlns:a16="http://schemas.microsoft.com/office/drawing/2014/main" id="{DC22CF2B-BDD2-4A7A-B301-5829965C41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9" name="WordArt 46">
            <a:extLst>
              <a:ext uri="{FF2B5EF4-FFF2-40B4-BE49-F238E27FC236}">
                <a16:creationId xmlns:a16="http://schemas.microsoft.com/office/drawing/2014/main" id="{A6B504FE-D273-4F7B-8637-ACB8E45C08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578403" y="414379"/>
            <a:ext cx="6934631" cy="12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Tính kết quả của </a:t>
            </a:r>
          </a:p>
          <a:p>
            <a:pPr algn="ctr"/>
            <a:r>
              <a:rPr lang="en-US" sz="3733" b="1">
                <a:solidFill>
                  <a:schemeClr val="bg1"/>
                </a:solidFill>
              </a:rPr>
              <a:t>2 + 8 = ?</a:t>
            </a:r>
            <a:endParaRPr lang="en-US" sz="3733" b="1" dirty="0">
              <a:solidFill>
                <a:schemeClr val="bg1"/>
              </a:solidFill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00000" y="209874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49990" y="2085378"/>
            <a:ext cx="259400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81375" y="1212760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33">
            <a:extLst>
              <a:ext uri="{FF2B5EF4-FFF2-40B4-BE49-F238E27FC236}">
                <a16:creationId xmlns:a16="http://schemas.microsoft.com/office/drawing/2014/main" id="{B3E3B9B2-D468-4948-8DE6-D36E881EF84B}"/>
              </a:ext>
            </a:extLst>
          </p:cNvPr>
          <p:cNvGrpSpPr>
            <a:grpSpLocks/>
          </p:cNvGrpSpPr>
          <p:nvPr/>
        </p:nvGrpSpPr>
        <p:grpSpPr bwMode="auto">
          <a:xfrm>
            <a:off x="87478" y="482600"/>
            <a:ext cx="1672940" cy="1297765"/>
            <a:chOff x="4320" y="2928"/>
            <a:chExt cx="1104" cy="1104"/>
          </a:xfrm>
        </p:grpSpPr>
        <p:sp>
          <p:nvSpPr>
            <p:cNvPr id="57" name="AutoShape 34">
              <a:extLst>
                <a:ext uri="{FF2B5EF4-FFF2-40B4-BE49-F238E27FC236}">
                  <a16:creationId xmlns:a16="http://schemas.microsoft.com/office/drawing/2014/main" id="{E32C84BB-40D4-4F22-9D0A-87CD55ADA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8" name="WordArt 35">
              <a:extLst>
                <a:ext uri="{FF2B5EF4-FFF2-40B4-BE49-F238E27FC236}">
                  <a16:creationId xmlns:a16="http://schemas.microsoft.com/office/drawing/2014/main" id="{74453423-A760-46BF-A835-E2239E0A975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9" name="WordArt 36">
            <a:extLst>
              <a:ext uri="{FF2B5EF4-FFF2-40B4-BE49-F238E27FC236}">
                <a16:creationId xmlns:a16="http://schemas.microsoft.com/office/drawing/2014/main" id="{23C87429-6B62-49CB-8B0D-C085A0E313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0" name="WordArt 37">
            <a:extLst>
              <a:ext uri="{FF2B5EF4-FFF2-40B4-BE49-F238E27FC236}">
                <a16:creationId xmlns:a16="http://schemas.microsoft.com/office/drawing/2014/main" id="{448C93E5-0FF8-470C-A81F-C589972241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" name="WordArt 38">
            <a:extLst>
              <a:ext uri="{FF2B5EF4-FFF2-40B4-BE49-F238E27FC236}">
                <a16:creationId xmlns:a16="http://schemas.microsoft.com/office/drawing/2014/main" id="{D92065F9-F3B7-4BC1-A153-7FD489658F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621" y="8242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2" name="WordArt 39">
            <a:extLst>
              <a:ext uri="{FF2B5EF4-FFF2-40B4-BE49-F238E27FC236}">
                <a16:creationId xmlns:a16="http://schemas.microsoft.com/office/drawing/2014/main" id="{D09CDDA9-B280-4217-9B3E-38015016AD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3" name="WordArt 40">
            <a:extLst>
              <a:ext uri="{FF2B5EF4-FFF2-40B4-BE49-F238E27FC236}">
                <a16:creationId xmlns:a16="http://schemas.microsoft.com/office/drawing/2014/main" id="{ED8A50AB-820C-4001-A799-BE89BCADF5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7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4" name="WordArt 41">
            <a:extLst>
              <a:ext uri="{FF2B5EF4-FFF2-40B4-BE49-F238E27FC236}">
                <a16:creationId xmlns:a16="http://schemas.microsoft.com/office/drawing/2014/main" id="{F98B16B8-DB2A-422D-BE9C-2063BEAAB4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432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5" name="WordArt 42">
            <a:extLst>
              <a:ext uri="{FF2B5EF4-FFF2-40B4-BE49-F238E27FC236}">
                <a16:creationId xmlns:a16="http://schemas.microsoft.com/office/drawing/2014/main" id="{6FB84B32-AEC9-4190-8D08-50990AC64E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6" name="WordArt 43">
            <a:extLst>
              <a:ext uri="{FF2B5EF4-FFF2-40B4-BE49-F238E27FC236}">
                <a16:creationId xmlns:a16="http://schemas.microsoft.com/office/drawing/2014/main" id="{9E1756D1-2C2D-40E9-956A-4939D9C724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7" name="WordArt 44">
            <a:extLst>
              <a:ext uri="{FF2B5EF4-FFF2-40B4-BE49-F238E27FC236}">
                <a16:creationId xmlns:a16="http://schemas.microsoft.com/office/drawing/2014/main" id="{FDBEAF5F-05AD-4234-9257-EC5D5D01D2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621" y="84328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8" name="WordArt 45">
            <a:extLst>
              <a:ext uri="{FF2B5EF4-FFF2-40B4-BE49-F238E27FC236}">
                <a16:creationId xmlns:a16="http://schemas.microsoft.com/office/drawing/2014/main" id="{08E8E890-02BB-45FC-A3F5-932C50B3E2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9" name="WordArt 46">
            <a:extLst>
              <a:ext uri="{FF2B5EF4-FFF2-40B4-BE49-F238E27FC236}">
                <a16:creationId xmlns:a16="http://schemas.microsoft.com/office/drawing/2014/main" id="{87968A47-3202-41A3-B738-4F801C7877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271" y="862335"/>
            <a:ext cx="636444" cy="55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-9352" y="0"/>
            <a:ext cx="12191980" cy="685671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4B487F3-D614-4BFD-B288-DBB7EBC7BB98}"/>
              </a:ext>
            </a:extLst>
          </p:cNvPr>
          <p:cNvSpPr/>
          <p:nvPr/>
        </p:nvSpPr>
        <p:spPr>
          <a:xfrm>
            <a:off x="456435" y="837817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030433-C541-46E3-8A5D-14BBC5F0A8D0}"/>
              </a:ext>
            </a:extLst>
          </p:cNvPr>
          <p:cNvSpPr txBox="1"/>
          <p:nvPr/>
        </p:nvSpPr>
        <p:spPr>
          <a:xfrm>
            <a:off x="573203" y="832931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1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0879B-A364-4D04-ABC7-DB697EC64741}"/>
              </a:ext>
            </a:extLst>
          </p:cNvPr>
          <p:cNvSpPr txBox="1"/>
          <p:nvPr/>
        </p:nvSpPr>
        <p:spPr>
          <a:xfrm>
            <a:off x="1201000" y="818001"/>
            <a:ext cx="3051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Tính nhẩm: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8E672-7CB2-4DDF-B387-3D053D259BE5}"/>
              </a:ext>
            </a:extLst>
          </p:cNvPr>
          <p:cNvSpPr txBox="1"/>
          <p:nvPr/>
        </p:nvSpPr>
        <p:spPr>
          <a:xfrm>
            <a:off x="573203" y="2083316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a)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1A0F99-47F6-4C58-9C95-45B4473EBD1D}"/>
              </a:ext>
            </a:extLst>
          </p:cNvPr>
          <p:cNvSpPr txBox="1"/>
          <p:nvPr/>
        </p:nvSpPr>
        <p:spPr>
          <a:xfrm>
            <a:off x="1310935" y="2083316"/>
            <a:ext cx="1319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8 + 1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2AFA8-3245-4199-8DB7-826DDAA17208}"/>
              </a:ext>
            </a:extLst>
          </p:cNvPr>
          <p:cNvSpPr txBox="1"/>
          <p:nvPr/>
        </p:nvSpPr>
        <p:spPr>
          <a:xfrm>
            <a:off x="1303351" y="2852821"/>
            <a:ext cx="1431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3 + 3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8363CB-9CD7-4BE8-B098-7F0A4C56C1BA}"/>
              </a:ext>
            </a:extLst>
          </p:cNvPr>
          <p:cNvSpPr txBox="1"/>
          <p:nvPr/>
        </p:nvSpPr>
        <p:spPr>
          <a:xfrm>
            <a:off x="3934338" y="2140441"/>
            <a:ext cx="1431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6 + 0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73D8D6-DBA8-4D1F-8878-7B071C6039B5}"/>
              </a:ext>
            </a:extLst>
          </p:cNvPr>
          <p:cNvSpPr txBox="1"/>
          <p:nvPr/>
        </p:nvSpPr>
        <p:spPr>
          <a:xfrm>
            <a:off x="6669955" y="2168148"/>
            <a:ext cx="1784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10 – 5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61D635-0510-4A22-9B16-8CEF4A3D535A}"/>
              </a:ext>
            </a:extLst>
          </p:cNvPr>
          <p:cNvSpPr txBox="1"/>
          <p:nvPr/>
        </p:nvSpPr>
        <p:spPr>
          <a:xfrm>
            <a:off x="9561773" y="2170504"/>
            <a:ext cx="1431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5 – 0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CB48A1-0643-40E2-8699-45DAAF47646B}"/>
              </a:ext>
            </a:extLst>
          </p:cNvPr>
          <p:cNvSpPr txBox="1"/>
          <p:nvPr/>
        </p:nvSpPr>
        <p:spPr>
          <a:xfrm>
            <a:off x="3925235" y="2848327"/>
            <a:ext cx="1431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7 + 3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F0BDB2-324D-4FEB-807B-B57D44488120}"/>
              </a:ext>
            </a:extLst>
          </p:cNvPr>
          <p:cNvSpPr txBox="1"/>
          <p:nvPr/>
        </p:nvSpPr>
        <p:spPr>
          <a:xfrm>
            <a:off x="6659333" y="2880041"/>
            <a:ext cx="1784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  8 – 3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B58771-FDC2-4326-88F0-689831A10754}"/>
              </a:ext>
            </a:extLst>
          </p:cNvPr>
          <p:cNvSpPr txBox="1"/>
          <p:nvPr/>
        </p:nvSpPr>
        <p:spPr>
          <a:xfrm>
            <a:off x="9509390" y="2940025"/>
            <a:ext cx="1431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4 – 4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83B118-EC6A-4CB8-968F-6D4BD76BD4AB}"/>
              </a:ext>
            </a:extLst>
          </p:cNvPr>
          <p:cNvSpPr txBox="1"/>
          <p:nvPr/>
        </p:nvSpPr>
        <p:spPr>
          <a:xfrm>
            <a:off x="573203" y="4211753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b)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6C67FE-B319-4669-8985-66DE91F9F3A1}"/>
              </a:ext>
            </a:extLst>
          </p:cNvPr>
          <p:cNvSpPr txBox="1"/>
          <p:nvPr/>
        </p:nvSpPr>
        <p:spPr>
          <a:xfrm>
            <a:off x="1295013" y="4162772"/>
            <a:ext cx="2378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7 + 2 + 1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F47169-BA73-4025-B07B-08E6F3B932A8}"/>
              </a:ext>
            </a:extLst>
          </p:cNvPr>
          <p:cNvSpPr txBox="1"/>
          <p:nvPr/>
        </p:nvSpPr>
        <p:spPr>
          <a:xfrm>
            <a:off x="1295012" y="4959958"/>
            <a:ext cx="2378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5 – 1 – 2  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2F8D77-D13C-494E-BCD2-302FD736287A}"/>
              </a:ext>
            </a:extLst>
          </p:cNvPr>
          <p:cNvSpPr txBox="1"/>
          <p:nvPr/>
        </p:nvSpPr>
        <p:spPr>
          <a:xfrm>
            <a:off x="5071250" y="4174827"/>
            <a:ext cx="2378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10 – 3 + 2  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B29A36-4E63-4062-9BC9-15C2D9B2C290}"/>
              </a:ext>
            </a:extLst>
          </p:cNvPr>
          <p:cNvSpPr txBox="1"/>
          <p:nvPr/>
        </p:nvSpPr>
        <p:spPr>
          <a:xfrm>
            <a:off x="5071249" y="4976698"/>
            <a:ext cx="2378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4 + 2 – 5   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11FCC5-6CC9-4B4D-B590-CE19EC33666C}"/>
              </a:ext>
            </a:extLst>
          </p:cNvPr>
          <p:cNvSpPr txBox="1"/>
          <p:nvPr/>
        </p:nvSpPr>
        <p:spPr>
          <a:xfrm>
            <a:off x="2630227" y="2122666"/>
            <a:ext cx="1144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9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CB5C34-3B84-4514-BCAB-19091FF761FA}"/>
              </a:ext>
            </a:extLst>
          </p:cNvPr>
          <p:cNvSpPr txBox="1"/>
          <p:nvPr/>
        </p:nvSpPr>
        <p:spPr>
          <a:xfrm>
            <a:off x="2630226" y="2862136"/>
            <a:ext cx="11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6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188F7E-5ED9-46CC-9419-290A4BCDCBEF}"/>
              </a:ext>
            </a:extLst>
          </p:cNvPr>
          <p:cNvSpPr txBox="1"/>
          <p:nvPr/>
        </p:nvSpPr>
        <p:spPr>
          <a:xfrm>
            <a:off x="5192217" y="2168148"/>
            <a:ext cx="1069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6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6FA45C-42A2-415E-97E9-09ED1C1FC1AB}"/>
              </a:ext>
            </a:extLst>
          </p:cNvPr>
          <p:cNvSpPr txBox="1"/>
          <p:nvPr/>
        </p:nvSpPr>
        <p:spPr>
          <a:xfrm>
            <a:off x="5192614" y="2878390"/>
            <a:ext cx="135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10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4B5575-7ADA-461C-BC83-A0F310D79C0D}"/>
              </a:ext>
            </a:extLst>
          </p:cNvPr>
          <p:cNvSpPr txBox="1"/>
          <p:nvPr/>
        </p:nvSpPr>
        <p:spPr>
          <a:xfrm>
            <a:off x="8200335" y="2224125"/>
            <a:ext cx="1058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5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B459D8-DF68-4BDE-B658-EF0CDF3BD5CD}"/>
              </a:ext>
            </a:extLst>
          </p:cNvPr>
          <p:cNvSpPr txBox="1"/>
          <p:nvPr/>
        </p:nvSpPr>
        <p:spPr>
          <a:xfrm>
            <a:off x="10859800" y="2168148"/>
            <a:ext cx="1058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5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5D24A4-19DE-498D-99B2-2D29BD45A6D2}"/>
              </a:ext>
            </a:extLst>
          </p:cNvPr>
          <p:cNvSpPr txBox="1"/>
          <p:nvPr/>
        </p:nvSpPr>
        <p:spPr>
          <a:xfrm>
            <a:off x="10859799" y="2940025"/>
            <a:ext cx="1058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0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B130F2-4B90-47A1-A698-96782414F157}"/>
              </a:ext>
            </a:extLst>
          </p:cNvPr>
          <p:cNvSpPr txBox="1"/>
          <p:nvPr/>
        </p:nvSpPr>
        <p:spPr>
          <a:xfrm>
            <a:off x="8211211" y="2878390"/>
            <a:ext cx="1058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5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46B02C-5C1A-4432-B714-9B68D6684263}"/>
              </a:ext>
            </a:extLst>
          </p:cNvPr>
          <p:cNvSpPr txBox="1"/>
          <p:nvPr/>
        </p:nvSpPr>
        <p:spPr>
          <a:xfrm>
            <a:off x="3356580" y="4161490"/>
            <a:ext cx="11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10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8228F0-713C-4A3C-B86A-4EFF28CCE26B}"/>
              </a:ext>
            </a:extLst>
          </p:cNvPr>
          <p:cNvSpPr txBox="1"/>
          <p:nvPr/>
        </p:nvSpPr>
        <p:spPr>
          <a:xfrm>
            <a:off x="7372047" y="4161490"/>
            <a:ext cx="11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9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C7043-E992-4CA4-B184-D90194BD611D}"/>
              </a:ext>
            </a:extLst>
          </p:cNvPr>
          <p:cNvSpPr txBox="1"/>
          <p:nvPr/>
        </p:nvSpPr>
        <p:spPr>
          <a:xfrm>
            <a:off x="7381172" y="4958783"/>
            <a:ext cx="11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1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4BE99E-AD45-4E23-AEDE-49E145ADB6FA}"/>
              </a:ext>
            </a:extLst>
          </p:cNvPr>
          <p:cNvSpPr txBox="1"/>
          <p:nvPr/>
        </p:nvSpPr>
        <p:spPr>
          <a:xfrm>
            <a:off x="3341655" y="4976698"/>
            <a:ext cx="11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= 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525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-1945" y="-133490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CD1AD32-E492-4BA0-BEE0-9281F0723526}"/>
              </a:ext>
            </a:extLst>
          </p:cNvPr>
          <p:cNvSpPr/>
          <p:nvPr/>
        </p:nvSpPr>
        <p:spPr>
          <a:xfrm>
            <a:off x="429140" y="646749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E7D24-EB46-4EB5-AB6B-1F7D8FC94091}"/>
              </a:ext>
            </a:extLst>
          </p:cNvPr>
          <p:cNvSpPr txBox="1"/>
          <p:nvPr/>
        </p:nvSpPr>
        <p:spPr>
          <a:xfrm>
            <a:off x="545908" y="641863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2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7F9A0-011D-42B0-A9A6-D1AB426D535B}"/>
              </a:ext>
            </a:extLst>
          </p:cNvPr>
          <p:cNvSpPr txBox="1"/>
          <p:nvPr/>
        </p:nvSpPr>
        <p:spPr>
          <a:xfrm>
            <a:off x="1173704" y="626933"/>
            <a:ext cx="10194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Xem tranh rồi nêu phép cộng thích hợp: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23DB1E-968C-4B98-8497-D7DABC107630}"/>
              </a:ext>
            </a:extLst>
          </p:cNvPr>
          <p:cNvGrpSpPr/>
          <p:nvPr/>
        </p:nvGrpSpPr>
        <p:grpSpPr>
          <a:xfrm>
            <a:off x="1173704" y="5357726"/>
            <a:ext cx="721519" cy="923330"/>
            <a:chOff x="574252" y="5393919"/>
            <a:chExt cx="721519" cy="9233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91019C-DE76-44C5-8246-282E06032CA1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2CB532-59AE-4DA1-8E31-1E174FD0FFAF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6CABA7-0849-464D-9AF1-01E8AAFED560}"/>
              </a:ext>
            </a:extLst>
          </p:cNvPr>
          <p:cNvGrpSpPr/>
          <p:nvPr/>
        </p:nvGrpSpPr>
        <p:grpSpPr>
          <a:xfrm>
            <a:off x="3029256" y="5344078"/>
            <a:ext cx="721519" cy="923330"/>
            <a:chOff x="2429804" y="5380271"/>
            <a:chExt cx="721519" cy="9233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F30839-577F-4BCA-925B-75ACC6979C1B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38B612-E219-48A0-8617-84549A9C8CBF}"/>
                </a:ext>
              </a:extLst>
            </p:cNvPr>
            <p:cNvSpPr txBox="1"/>
            <p:nvPr/>
          </p:nvSpPr>
          <p:spPr>
            <a:xfrm>
              <a:off x="2468934" y="5380271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5B4177B-8F9C-45F7-A99C-0E4BE681832E}"/>
              </a:ext>
            </a:extLst>
          </p:cNvPr>
          <p:cNvSpPr txBox="1"/>
          <p:nvPr/>
        </p:nvSpPr>
        <p:spPr>
          <a:xfrm>
            <a:off x="3826250" y="5386750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85954E-7773-4030-BDC9-6BC1B1ED8FB0}"/>
              </a:ext>
            </a:extLst>
          </p:cNvPr>
          <p:cNvGrpSpPr/>
          <p:nvPr/>
        </p:nvGrpSpPr>
        <p:grpSpPr>
          <a:xfrm>
            <a:off x="4484826" y="5344078"/>
            <a:ext cx="721519" cy="923330"/>
            <a:chOff x="574252" y="5393919"/>
            <a:chExt cx="721519" cy="92333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2600B36-D30E-4770-8748-BE38A72B38C5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88BFF1-7F37-457A-A0CE-194AD43DF635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3D130D-56CC-4BDB-A9FF-6D0A391BA03E}"/>
              </a:ext>
            </a:extLst>
          </p:cNvPr>
          <p:cNvGrpSpPr/>
          <p:nvPr/>
        </p:nvGrpSpPr>
        <p:grpSpPr>
          <a:xfrm>
            <a:off x="2033429" y="5357871"/>
            <a:ext cx="763178" cy="923330"/>
            <a:chOff x="1433977" y="5394064"/>
            <a:chExt cx="763178" cy="92333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B32B434-996C-409D-8A7A-9B2B074F5CAD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65742C-6009-4123-9D8D-F6C9F50E78AC}"/>
                </a:ext>
              </a:extLst>
            </p:cNvPr>
            <p:cNvSpPr txBox="1"/>
            <p:nvPr/>
          </p:nvSpPr>
          <p:spPr>
            <a:xfrm>
              <a:off x="1514766" y="539406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E480B9-E4A5-4F07-8493-2C325DC51F71}"/>
              </a:ext>
            </a:extLst>
          </p:cNvPr>
          <p:cNvGrpSpPr/>
          <p:nvPr/>
        </p:nvGrpSpPr>
        <p:grpSpPr>
          <a:xfrm>
            <a:off x="6898610" y="5347431"/>
            <a:ext cx="721519" cy="923330"/>
            <a:chOff x="574252" y="5393919"/>
            <a:chExt cx="721519" cy="92333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0E6B8B0-F4C6-4901-994E-8EB3EA906861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DAE32E-9FE6-456A-9FBE-7725CC438609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7C14A1-73DC-4705-A4BE-0312C902DBB7}"/>
              </a:ext>
            </a:extLst>
          </p:cNvPr>
          <p:cNvGrpSpPr/>
          <p:nvPr/>
        </p:nvGrpSpPr>
        <p:grpSpPr>
          <a:xfrm>
            <a:off x="8754162" y="5333783"/>
            <a:ext cx="721519" cy="923330"/>
            <a:chOff x="2429804" y="5380271"/>
            <a:chExt cx="721519" cy="92333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E9DC422-48C8-46DF-A420-E8FCED59AB06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89D5E8-1CAE-44D3-B043-78A3F7B4E089}"/>
                </a:ext>
              </a:extLst>
            </p:cNvPr>
            <p:cNvSpPr txBox="1"/>
            <p:nvPr/>
          </p:nvSpPr>
          <p:spPr>
            <a:xfrm>
              <a:off x="2468934" y="5380271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0B889C1-E75D-4D4C-AED0-5B624992379F}"/>
              </a:ext>
            </a:extLst>
          </p:cNvPr>
          <p:cNvSpPr txBox="1"/>
          <p:nvPr/>
        </p:nvSpPr>
        <p:spPr>
          <a:xfrm>
            <a:off x="9551156" y="5376455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FBBAD6D-2974-42D1-8707-FDA7F9E6197A}"/>
              </a:ext>
            </a:extLst>
          </p:cNvPr>
          <p:cNvGrpSpPr/>
          <p:nvPr/>
        </p:nvGrpSpPr>
        <p:grpSpPr>
          <a:xfrm>
            <a:off x="10209732" y="5333783"/>
            <a:ext cx="721519" cy="923330"/>
            <a:chOff x="574252" y="5393919"/>
            <a:chExt cx="721519" cy="92333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E3F15A-A286-44DB-98D6-AF40EBB479B2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02D164B-3BF1-4FFD-B92D-D2849BFB7288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77F15AA-EAA1-43DF-8340-16141DD8205F}"/>
              </a:ext>
            </a:extLst>
          </p:cNvPr>
          <p:cNvGrpSpPr/>
          <p:nvPr/>
        </p:nvGrpSpPr>
        <p:grpSpPr>
          <a:xfrm>
            <a:off x="7758335" y="5347576"/>
            <a:ext cx="763178" cy="923330"/>
            <a:chOff x="1433977" y="5394064"/>
            <a:chExt cx="763178" cy="92333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FF9350F-1258-4CF0-A652-2D51D837E68F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C79202E-CA0A-4112-8E38-F2D6976ADBAF}"/>
                </a:ext>
              </a:extLst>
            </p:cNvPr>
            <p:cNvSpPr txBox="1"/>
            <p:nvPr/>
          </p:nvSpPr>
          <p:spPr>
            <a:xfrm>
              <a:off x="1514766" y="539406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23508499-ABAB-4D51-9D32-FCF9FEDEF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04" y="1770960"/>
            <a:ext cx="3962400" cy="30765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9593F2A-2AEF-411D-8A1A-0B5392AD5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537" y="1732769"/>
            <a:ext cx="3905250" cy="31242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53B3C9-82C3-49C8-8466-EFC07F0AD82D}"/>
              </a:ext>
            </a:extLst>
          </p:cNvPr>
          <p:cNvGrpSpPr/>
          <p:nvPr/>
        </p:nvGrpSpPr>
        <p:grpSpPr>
          <a:xfrm>
            <a:off x="1176020" y="5391445"/>
            <a:ext cx="721519" cy="769441"/>
            <a:chOff x="574252" y="5423899"/>
            <a:chExt cx="721519" cy="76944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EB8DB0-35CF-4EAC-823B-92733D0175A7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1302E4A-6888-4A76-8EF7-0120C5995CCF}"/>
                </a:ext>
              </a:extLst>
            </p:cNvPr>
            <p:cNvSpPr txBox="1"/>
            <p:nvPr/>
          </p:nvSpPr>
          <p:spPr>
            <a:xfrm>
              <a:off x="613382" y="542389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CCD0268-BC2D-4AC8-A1BA-2A127009DE55}"/>
              </a:ext>
            </a:extLst>
          </p:cNvPr>
          <p:cNvGrpSpPr/>
          <p:nvPr/>
        </p:nvGrpSpPr>
        <p:grpSpPr>
          <a:xfrm>
            <a:off x="2021092" y="5406435"/>
            <a:ext cx="778168" cy="830997"/>
            <a:chOff x="1433977" y="5439034"/>
            <a:chExt cx="778168" cy="83099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3C4C8C-6D82-45F5-AC7C-4F3E5D254091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4C955F2-33FD-4900-A8A9-116A528B9482}"/>
                </a:ext>
              </a:extLst>
            </p:cNvPr>
            <p:cNvSpPr txBox="1"/>
            <p:nvPr/>
          </p:nvSpPr>
          <p:spPr>
            <a:xfrm>
              <a:off x="1529756" y="5439034"/>
              <a:ext cx="682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48ECE29-3587-4935-8D63-3E05355C75B9}"/>
              </a:ext>
            </a:extLst>
          </p:cNvPr>
          <p:cNvGrpSpPr/>
          <p:nvPr/>
        </p:nvGrpSpPr>
        <p:grpSpPr>
          <a:xfrm>
            <a:off x="3023292" y="5391586"/>
            <a:ext cx="751499" cy="769441"/>
            <a:chOff x="574252" y="5438889"/>
            <a:chExt cx="751499" cy="76944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3725C2A-3A65-41FA-9890-A12C1656979E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07BD138-4DEB-419F-ACD6-AE10B2845D48}"/>
                </a:ext>
              </a:extLst>
            </p:cNvPr>
            <p:cNvSpPr txBox="1"/>
            <p:nvPr/>
          </p:nvSpPr>
          <p:spPr>
            <a:xfrm>
              <a:off x="643362" y="543888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3C58CB4-1259-4154-96F2-EDBA136C1132}"/>
              </a:ext>
            </a:extLst>
          </p:cNvPr>
          <p:cNvSpPr txBox="1"/>
          <p:nvPr/>
        </p:nvSpPr>
        <p:spPr>
          <a:xfrm>
            <a:off x="3831564" y="5386750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EF4D1C4-BFBC-4A01-94C0-E8EDD68AD105}"/>
              </a:ext>
            </a:extLst>
          </p:cNvPr>
          <p:cNvGrpSpPr/>
          <p:nvPr/>
        </p:nvGrpSpPr>
        <p:grpSpPr>
          <a:xfrm>
            <a:off x="4497014" y="5421425"/>
            <a:ext cx="751499" cy="769441"/>
            <a:chOff x="574252" y="5453879"/>
            <a:chExt cx="751499" cy="76944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0E87B12-AF3F-47C5-81F7-23032ED2C964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CD48668-E39E-4455-BD6E-61BA08F41069}"/>
                </a:ext>
              </a:extLst>
            </p:cNvPr>
            <p:cNvSpPr txBox="1"/>
            <p:nvPr/>
          </p:nvSpPr>
          <p:spPr>
            <a:xfrm>
              <a:off x="643362" y="545387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37913CE-AE9D-479C-A6BF-455764AA8772}"/>
              </a:ext>
            </a:extLst>
          </p:cNvPr>
          <p:cNvGrpSpPr/>
          <p:nvPr/>
        </p:nvGrpSpPr>
        <p:grpSpPr>
          <a:xfrm>
            <a:off x="6890008" y="5393147"/>
            <a:ext cx="751499" cy="769441"/>
            <a:chOff x="574252" y="5438889"/>
            <a:chExt cx="751499" cy="76944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AAE91E6-E9F2-4951-BF18-63554C357BBF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3C1BD38-55BE-487E-8551-2EE4FC0B2F76}"/>
                </a:ext>
              </a:extLst>
            </p:cNvPr>
            <p:cNvSpPr txBox="1"/>
            <p:nvPr/>
          </p:nvSpPr>
          <p:spPr>
            <a:xfrm>
              <a:off x="643362" y="543888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29C28FB-2336-4972-9D18-5DB45611E5CA}"/>
              </a:ext>
            </a:extLst>
          </p:cNvPr>
          <p:cNvGrpSpPr/>
          <p:nvPr/>
        </p:nvGrpSpPr>
        <p:grpSpPr>
          <a:xfrm>
            <a:off x="7735080" y="5348177"/>
            <a:ext cx="808148" cy="827280"/>
            <a:chOff x="1433977" y="5394064"/>
            <a:chExt cx="808148" cy="82728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3770546-ABA0-47B8-86F2-B9EEF4131C43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82DBD52-6B07-4133-BDE2-C40104C24677}"/>
                </a:ext>
              </a:extLst>
            </p:cNvPr>
            <p:cNvSpPr txBox="1"/>
            <p:nvPr/>
          </p:nvSpPr>
          <p:spPr>
            <a:xfrm>
              <a:off x="1559736" y="5394064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8C06FB6-B469-4AFF-ADD8-B2135FCAACBF}"/>
              </a:ext>
            </a:extLst>
          </p:cNvPr>
          <p:cNvGrpSpPr/>
          <p:nvPr/>
        </p:nvGrpSpPr>
        <p:grpSpPr>
          <a:xfrm>
            <a:off x="8737280" y="5363308"/>
            <a:ext cx="751499" cy="769441"/>
            <a:chOff x="574252" y="5423899"/>
            <a:chExt cx="751499" cy="76944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DD8D781-5E08-49F5-AB97-BAA0F6423B0E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9E66FC6-2C83-4F73-9837-57AC1AE847C4}"/>
                </a:ext>
              </a:extLst>
            </p:cNvPr>
            <p:cNvSpPr txBox="1"/>
            <p:nvPr/>
          </p:nvSpPr>
          <p:spPr>
            <a:xfrm>
              <a:off x="643362" y="542389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3F95CD9-48CF-42C3-ABD0-6AD2DD157AE6}"/>
              </a:ext>
            </a:extLst>
          </p:cNvPr>
          <p:cNvSpPr txBox="1"/>
          <p:nvPr/>
        </p:nvSpPr>
        <p:spPr>
          <a:xfrm>
            <a:off x="9545552" y="5373462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C6851FD-1832-4E42-A27A-A3E295A651EE}"/>
              </a:ext>
            </a:extLst>
          </p:cNvPr>
          <p:cNvGrpSpPr/>
          <p:nvPr/>
        </p:nvGrpSpPr>
        <p:grpSpPr>
          <a:xfrm>
            <a:off x="10195727" y="5378298"/>
            <a:ext cx="751499" cy="769441"/>
            <a:chOff x="574252" y="5438889"/>
            <a:chExt cx="751499" cy="76944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9DD1112-F728-4B8D-82A9-7C2FC3378ADF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C538060-601C-4D39-963E-E65DACC16F1E}"/>
                </a:ext>
              </a:extLst>
            </p:cNvPr>
            <p:cNvSpPr txBox="1"/>
            <p:nvPr/>
          </p:nvSpPr>
          <p:spPr>
            <a:xfrm>
              <a:off x="643362" y="543888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67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20" grpId="0"/>
      <p:bldP spid="20" grpId="1"/>
      <p:bldP spid="46" grpId="0"/>
      <p:bldP spid="46" grpId="1"/>
      <p:bldP spid="59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-2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CD1AD32-E492-4BA0-BEE0-9281F0723526}"/>
              </a:ext>
            </a:extLst>
          </p:cNvPr>
          <p:cNvSpPr/>
          <p:nvPr/>
        </p:nvSpPr>
        <p:spPr>
          <a:xfrm>
            <a:off x="429140" y="646749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E7D24-EB46-4EB5-AB6B-1F7D8FC94091}"/>
              </a:ext>
            </a:extLst>
          </p:cNvPr>
          <p:cNvSpPr txBox="1"/>
          <p:nvPr/>
        </p:nvSpPr>
        <p:spPr>
          <a:xfrm>
            <a:off x="545908" y="641863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3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7F9A0-011D-42B0-A9A6-D1AB426D535B}"/>
              </a:ext>
            </a:extLst>
          </p:cNvPr>
          <p:cNvSpPr txBox="1"/>
          <p:nvPr/>
        </p:nvSpPr>
        <p:spPr>
          <a:xfrm>
            <a:off x="1173704" y="626933"/>
            <a:ext cx="10194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Xem tranh rồi nêu phép trừ thích hợp: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C5F5CD-9943-4CB3-A31E-A4ACFB1DA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52" y="1681548"/>
            <a:ext cx="4065953" cy="3493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2DA972-ACCB-4598-ADFA-DC59AF325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933" y="2015019"/>
            <a:ext cx="6395857" cy="28279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23DB1E-968C-4B98-8497-D7DABC107630}"/>
              </a:ext>
            </a:extLst>
          </p:cNvPr>
          <p:cNvGrpSpPr/>
          <p:nvPr/>
        </p:nvGrpSpPr>
        <p:grpSpPr>
          <a:xfrm>
            <a:off x="607564" y="5393919"/>
            <a:ext cx="721519" cy="923330"/>
            <a:chOff x="574252" y="5393919"/>
            <a:chExt cx="721519" cy="9233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91019C-DE76-44C5-8246-282E06032CA1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2CB532-59AE-4DA1-8E31-1E174FD0FFAF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6CABA7-0849-464D-9AF1-01E8AAFED560}"/>
              </a:ext>
            </a:extLst>
          </p:cNvPr>
          <p:cNvGrpSpPr/>
          <p:nvPr/>
        </p:nvGrpSpPr>
        <p:grpSpPr>
          <a:xfrm>
            <a:off x="2463116" y="5380271"/>
            <a:ext cx="721519" cy="923330"/>
            <a:chOff x="2429804" y="5380271"/>
            <a:chExt cx="721519" cy="9233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F30839-577F-4BCA-925B-75ACC6979C1B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38B612-E219-48A0-8617-84549A9C8CBF}"/>
                </a:ext>
              </a:extLst>
            </p:cNvPr>
            <p:cNvSpPr txBox="1"/>
            <p:nvPr/>
          </p:nvSpPr>
          <p:spPr>
            <a:xfrm>
              <a:off x="2468934" y="5380271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5B4177B-8F9C-45F7-A99C-0E4BE681832E}"/>
              </a:ext>
            </a:extLst>
          </p:cNvPr>
          <p:cNvSpPr txBox="1"/>
          <p:nvPr/>
        </p:nvSpPr>
        <p:spPr>
          <a:xfrm>
            <a:off x="3260110" y="5422943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85954E-7773-4030-BDC9-6BC1B1ED8FB0}"/>
              </a:ext>
            </a:extLst>
          </p:cNvPr>
          <p:cNvGrpSpPr/>
          <p:nvPr/>
        </p:nvGrpSpPr>
        <p:grpSpPr>
          <a:xfrm>
            <a:off x="3918686" y="5380271"/>
            <a:ext cx="721519" cy="923330"/>
            <a:chOff x="574252" y="5393919"/>
            <a:chExt cx="721519" cy="92333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2600B36-D30E-4770-8748-BE38A72B38C5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88BFF1-7F37-457A-A0CE-194AD43DF635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3D130D-56CC-4BDB-A9FF-6D0A391BA03E}"/>
              </a:ext>
            </a:extLst>
          </p:cNvPr>
          <p:cNvGrpSpPr/>
          <p:nvPr/>
        </p:nvGrpSpPr>
        <p:grpSpPr>
          <a:xfrm>
            <a:off x="1467289" y="5394064"/>
            <a:ext cx="763178" cy="923330"/>
            <a:chOff x="1433977" y="5394064"/>
            <a:chExt cx="763178" cy="92333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B32B434-996C-409D-8A7A-9B2B074F5CAD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65742C-6009-4123-9D8D-F6C9F50E78AC}"/>
                </a:ext>
              </a:extLst>
            </p:cNvPr>
            <p:cNvSpPr txBox="1"/>
            <p:nvPr/>
          </p:nvSpPr>
          <p:spPr>
            <a:xfrm>
              <a:off x="1514766" y="539406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E480B9-E4A5-4F07-8493-2C325DC51F71}"/>
              </a:ext>
            </a:extLst>
          </p:cNvPr>
          <p:cNvGrpSpPr/>
          <p:nvPr/>
        </p:nvGrpSpPr>
        <p:grpSpPr>
          <a:xfrm>
            <a:off x="6299158" y="5383624"/>
            <a:ext cx="721519" cy="923330"/>
            <a:chOff x="574252" y="5393919"/>
            <a:chExt cx="721519" cy="92333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0E6B8B0-F4C6-4901-994E-8EB3EA906861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DAE32E-9FE6-456A-9FBE-7725CC438609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7C14A1-73DC-4705-A4BE-0312C902DBB7}"/>
              </a:ext>
            </a:extLst>
          </p:cNvPr>
          <p:cNvGrpSpPr/>
          <p:nvPr/>
        </p:nvGrpSpPr>
        <p:grpSpPr>
          <a:xfrm>
            <a:off x="8154710" y="5369976"/>
            <a:ext cx="721519" cy="923330"/>
            <a:chOff x="2429804" y="5380271"/>
            <a:chExt cx="721519" cy="92333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E9DC422-48C8-46DF-A420-E8FCED59AB06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89D5E8-1CAE-44D3-B043-78A3F7B4E089}"/>
                </a:ext>
              </a:extLst>
            </p:cNvPr>
            <p:cNvSpPr txBox="1"/>
            <p:nvPr/>
          </p:nvSpPr>
          <p:spPr>
            <a:xfrm>
              <a:off x="2468934" y="5380271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0B889C1-E75D-4D4C-AED0-5B624992379F}"/>
              </a:ext>
            </a:extLst>
          </p:cNvPr>
          <p:cNvSpPr txBox="1"/>
          <p:nvPr/>
        </p:nvSpPr>
        <p:spPr>
          <a:xfrm>
            <a:off x="8951704" y="5412648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FBBAD6D-2974-42D1-8707-FDA7F9E6197A}"/>
              </a:ext>
            </a:extLst>
          </p:cNvPr>
          <p:cNvGrpSpPr/>
          <p:nvPr/>
        </p:nvGrpSpPr>
        <p:grpSpPr>
          <a:xfrm>
            <a:off x="9610280" y="5369976"/>
            <a:ext cx="721519" cy="923330"/>
            <a:chOff x="574252" y="5393919"/>
            <a:chExt cx="721519" cy="92333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E3F15A-A286-44DB-98D6-AF40EBB479B2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02D164B-3BF1-4FFD-B92D-D2849BFB7288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77F15AA-EAA1-43DF-8340-16141DD8205F}"/>
              </a:ext>
            </a:extLst>
          </p:cNvPr>
          <p:cNvGrpSpPr/>
          <p:nvPr/>
        </p:nvGrpSpPr>
        <p:grpSpPr>
          <a:xfrm>
            <a:off x="7158883" y="5383769"/>
            <a:ext cx="763178" cy="923330"/>
            <a:chOff x="1433977" y="5394064"/>
            <a:chExt cx="763178" cy="92333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FF9350F-1258-4CF0-A652-2D51D837E68F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C79202E-CA0A-4112-8E38-F2D6976ADBAF}"/>
                </a:ext>
              </a:extLst>
            </p:cNvPr>
            <p:cNvSpPr txBox="1"/>
            <p:nvPr/>
          </p:nvSpPr>
          <p:spPr>
            <a:xfrm>
              <a:off x="1514766" y="539406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5E9EF76-C381-4A03-AEB2-414ABBA7A81E}"/>
              </a:ext>
            </a:extLst>
          </p:cNvPr>
          <p:cNvGrpSpPr/>
          <p:nvPr/>
        </p:nvGrpSpPr>
        <p:grpSpPr>
          <a:xfrm>
            <a:off x="600541" y="5422615"/>
            <a:ext cx="781479" cy="769441"/>
            <a:chOff x="574252" y="5438889"/>
            <a:chExt cx="781479" cy="76944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88EF62C-AD96-4DBD-980D-21DF357A3A13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0525C11-CD24-470D-9BFA-32BC6B925FAF}"/>
                </a:ext>
              </a:extLst>
            </p:cNvPr>
            <p:cNvSpPr txBox="1"/>
            <p:nvPr/>
          </p:nvSpPr>
          <p:spPr>
            <a:xfrm>
              <a:off x="673342" y="543888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C2A8216-9E5A-4F49-96D6-53ADDDD34A50}"/>
              </a:ext>
            </a:extLst>
          </p:cNvPr>
          <p:cNvGrpSpPr/>
          <p:nvPr/>
        </p:nvGrpSpPr>
        <p:grpSpPr>
          <a:xfrm>
            <a:off x="2456093" y="5393977"/>
            <a:ext cx="766489" cy="769441"/>
            <a:chOff x="2429804" y="5410251"/>
            <a:chExt cx="766489" cy="76944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7E8666C-081F-4EF3-9E6D-E6663531D090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3004077-B9C1-4AD5-91FF-068B70D3DA30}"/>
                </a:ext>
              </a:extLst>
            </p:cNvPr>
            <p:cNvSpPr txBox="1"/>
            <p:nvPr/>
          </p:nvSpPr>
          <p:spPr>
            <a:xfrm>
              <a:off x="2513904" y="5410251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701DA36-5422-4368-993A-21CF5B72D83E}"/>
              </a:ext>
            </a:extLst>
          </p:cNvPr>
          <p:cNvSpPr txBox="1"/>
          <p:nvPr/>
        </p:nvSpPr>
        <p:spPr>
          <a:xfrm>
            <a:off x="3253087" y="5406669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887B20-6616-4DB9-9F40-0FB4E35D0AFD}"/>
              </a:ext>
            </a:extLst>
          </p:cNvPr>
          <p:cNvGrpSpPr/>
          <p:nvPr/>
        </p:nvGrpSpPr>
        <p:grpSpPr>
          <a:xfrm>
            <a:off x="3911663" y="5378987"/>
            <a:ext cx="751499" cy="769441"/>
            <a:chOff x="574252" y="5408909"/>
            <a:chExt cx="751499" cy="769441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F9A4325-B068-48CD-9541-4021B6CD0E47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C60936-109E-491C-98DC-403007CAB5D0}"/>
                </a:ext>
              </a:extLst>
            </p:cNvPr>
            <p:cNvSpPr txBox="1"/>
            <p:nvPr/>
          </p:nvSpPr>
          <p:spPr>
            <a:xfrm>
              <a:off x="643362" y="540890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548B6C4-DDD5-4815-ACB0-8D33C08BAB09}"/>
              </a:ext>
            </a:extLst>
          </p:cNvPr>
          <p:cNvGrpSpPr/>
          <p:nvPr/>
        </p:nvGrpSpPr>
        <p:grpSpPr>
          <a:xfrm>
            <a:off x="1460266" y="5317830"/>
            <a:ext cx="763178" cy="923330"/>
            <a:chOff x="1433977" y="5334104"/>
            <a:chExt cx="763178" cy="92333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8F601DF-AC12-4A91-AD7A-6F240590B931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9CC53CF-8697-48B5-9861-D00FE11ADFC9}"/>
                </a:ext>
              </a:extLst>
            </p:cNvPr>
            <p:cNvSpPr txBox="1"/>
            <p:nvPr/>
          </p:nvSpPr>
          <p:spPr>
            <a:xfrm>
              <a:off x="1514766" y="533410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F072D99-2978-44D7-A982-2A2E8321ED6C}"/>
              </a:ext>
            </a:extLst>
          </p:cNvPr>
          <p:cNvGrpSpPr/>
          <p:nvPr/>
        </p:nvGrpSpPr>
        <p:grpSpPr>
          <a:xfrm>
            <a:off x="6299158" y="5422615"/>
            <a:ext cx="781479" cy="769441"/>
            <a:chOff x="574252" y="5438889"/>
            <a:chExt cx="781479" cy="76944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6E0F070-4947-4853-B565-BBCE858F2A81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50982CD-FB5B-49A4-8E19-B3C9D7CF18CB}"/>
                </a:ext>
              </a:extLst>
            </p:cNvPr>
            <p:cNvSpPr txBox="1"/>
            <p:nvPr/>
          </p:nvSpPr>
          <p:spPr>
            <a:xfrm>
              <a:off x="673342" y="543888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A75037B-D0D5-42F6-860C-198DD7842CA4}"/>
              </a:ext>
            </a:extLst>
          </p:cNvPr>
          <p:cNvGrpSpPr/>
          <p:nvPr/>
        </p:nvGrpSpPr>
        <p:grpSpPr>
          <a:xfrm>
            <a:off x="8154710" y="5393978"/>
            <a:ext cx="766489" cy="769441"/>
            <a:chOff x="2429804" y="5410251"/>
            <a:chExt cx="766489" cy="76944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29EBDC5-467B-4648-BE2A-0EDD5BF60BEB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1BA7216-67EC-4865-A09B-E6BC6AC19D4A}"/>
                </a:ext>
              </a:extLst>
            </p:cNvPr>
            <p:cNvSpPr txBox="1"/>
            <p:nvPr/>
          </p:nvSpPr>
          <p:spPr>
            <a:xfrm>
              <a:off x="2513904" y="5410251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5FF3850-0C23-448B-8130-D8450BDED4FF}"/>
              </a:ext>
            </a:extLst>
          </p:cNvPr>
          <p:cNvSpPr txBox="1"/>
          <p:nvPr/>
        </p:nvSpPr>
        <p:spPr>
          <a:xfrm>
            <a:off x="8951704" y="5406669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70F8091-1DE9-439E-82F6-DF08B33B2ABF}"/>
              </a:ext>
            </a:extLst>
          </p:cNvPr>
          <p:cNvGrpSpPr/>
          <p:nvPr/>
        </p:nvGrpSpPr>
        <p:grpSpPr>
          <a:xfrm>
            <a:off x="9610280" y="5378987"/>
            <a:ext cx="751499" cy="769441"/>
            <a:chOff x="574252" y="5408909"/>
            <a:chExt cx="751499" cy="76944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A6B6190-D94C-4B4A-85A2-76504F59BFE9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20B055D-483D-4016-8CE3-55803A7771EB}"/>
                </a:ext>
              </a:extLst>
            </p:cNvPr>
            <p:cNvSpPr txBox="1"/>
            <p:nvPr/>
          </p:nvSpPr>
          <p:spPr>
            <a:xfrm>
              <a:off x="643362" y="540890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CFFF529-243D-42C4-A72A-5A23492D23A0}"/>
              </a:ext>
            </a:extLst>
          </p:cNvPr>
          <p:cNvGrpSpPr/>
          <p:nvPr/>
        </p:nvGrpSpPr>
        <p:grpSpPr>
          <a:xfrm>
            <a:off x="7158883" y="5317830"/>
            <a:ext cx="763178" cy="923330"/>
            <a:chOff x="1433977" y="5334104"/>
            <a:chExt cx="763178" cy="92333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CBC27A-797E-4860-872A-7D71A6401E45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944B456-FBA2-4182-917B-EEC6B69A6BAD}"/>
                </a:ext>
              </a:extLst>
            </p:cNvPr>
            <p:cNvSpPr txBox="1"/>
            <p:nvPr/>
          </p:nvSpPr>
          <p:spPr>
            <a:xfrm>
              <a:off x="1514766" y="533410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62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20" grpId="0"/>
      <p:bldP spid="20" grpId="1"/>
      <p:bldP spid="46" grpId="0"/>
      <p:bldP spid="46" grpId="1"/>
      <p:bldP spid="54" grpId="0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481</Words>
  <Application>Microsoft Office PowerPoint</Application>
  <PresentationFormat>Widescreen</PresentationFormat>
  <Paragraphs>236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.VnHelvetInsH</vt:lpstr>
      <vt:lpstr>Arial</vt:lpstr>
      <vt:lpstr>Calibri</vt:lpstr>
      <vt:lpstr>Calibri Light</vt:lpstr>
      <vt:lpstr>Impact</vt:lpstr>
      <vt:lpstr>Times New Roman</vt:lpstr>
      <vt:lpstr>UTM Azuki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tuan anh 20168026</dc:creator>
  <cp:lastModifiedBy>nguyen tuan anh 20168026</cp:lastModifiedBy>
  <cp:revision>17</cp:revision>
  <dcterms:created xsi:type="dcterms:W3CDTF">2020-08-18T09:25:50Z</dcterms:created>
  <dcterms:modified xsi:type="dcterms:W3CDTF">2020-08-20T04:17:13Z</dcterms:modified>
</cp:coreProperties>
</file>