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308" r:id="rId3"/>
    <p:sldId id="257" r:id="rId4"/>
    <p:sldId id="264" r:id="rId5"/>
    <p:sldId id="297" r:id="rId6"/>
    <p:sldId id="260" r:id="rId7"/>
    <p:sldId id="315" r:id="rId8"/>
    <p:sldId id="261" r:id="rId9"/>
    <p:sldId id="305" r:id="rId10"/>
    <p:sldId id="262" r:id="rId11"/>
    <p:sldId id="309" r:id="rId12"/>
    <p:sldId id="310" r:id="rId13"/>
    <p:sldId id="311" r:id="rId14"/>
    <p:sldId id="312" r:id="rId15"/>
    <p:sldId id="313" r:id="rId16"/>
    <p:sldId id="29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90" y="80365"/>
            <a:ext cx="732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991526"/>
            <a:ext cx="1627387" cy="161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649529"/>
            <a:ext cx="3153911" cy="222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758865"/>
            <a:ext cx="2843343" cy="20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4410075"/>
            <a:ext cx="347662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427785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0554" y="5350039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B6F18-34F9-4A56-B405-70C04AD80EED}"/>
              </a:ext>
            </a:extLst>
          </p:cNvPr>
          <p:cNvSpPr txBox="1"/>
          <p:nvPr/>
        </p:nvSpPr>
        <p:spPr>
          <a:xfrm>
            <a:off x="3109869" y="5356516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826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399180"/>
            <a:ext cx="5808852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6871F-A6E2-4FB9-AFCB-9A4E83A4FAE1}"/>
              </a:ext>
            </a:extLst>
          </p:cNvPr>
          <p:cNvSpPr txBox="1"/>
          <p:nvPr/>
        </p:nvSpPr>
        <p:spPr>
          <a:xfrm>
            <a:off x="2948735" y="4868258"/>
            <a:ext cx="324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10574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84453"/>
            <a:ext cx="5808851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969936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819173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1EA72-5E1D-4910-B44B-4B1DB17DBCCE}"/>
              </a:ext>
            </a:extLst>
          </p:cNvPr>
          <p:cNvSpPr txBox="1"/>
          <p:nvPr/>
        </p:nvSpPr>
        <p:spPr>
          <a:xfrm>
            <a:off x="3152744" y="4967878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130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318981"/>
            <a:ext cx="5808851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704464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3667433" y="4711724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57DA1-0B01-4826-B9C8-75FB9060AEF4}"/>
              </a:ext>
            </a:extLst>
          </p:cNvPr>
          <p:cNvSpPr txBox="1"/>
          <p:nvPr/>
        </p:nvSpPr>
        <p:spPr>
          <a:xfrm>
            <a:off x="2813463" y="4711724"/>
            <a:ext cx="351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38652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05795"/>
            <a:ext cx="5808850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91278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2800289" y="4891278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4D5AC-1936-4BC9-B543-105ADDEC40D8}"/>
              </a:ext>
            </a:extLst>
          </p:cNvPr>
          <p:cNvSpPr txBox="1"/>
          <p:nvPr/>
        </p:nvSpPr>
        <p:spPr>
          <a:xfrm>
            <a:off x="3020142" y="4891277"/>
            <a:ext cx="3578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4906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1751962"/>
            <a:ext cx="2974554" cy="9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943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>
              <a:lnSpc>
                <a:spcPct val="120000"/>
              </a:lnSpc>
            </a:pP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572" y="1424443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The past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2874729"/>
            <a:ext cx="8629936" cy="3301388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13232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323405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425878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486900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131964" cy="470318"/>
            <a:chOff x="363373" y="3312302"/>
            <a:chExt cx="8131964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Hi, there.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Nick. Did you have a nice weekend?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it was OK. On Sunday, I (1. go)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went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fishing with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dad.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I (2. have)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good weekend, too.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Really? 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(3. do)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(4. visit)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visited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museum with my family, then we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 eat)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restaurant.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watch football last Sunday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yeah!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(6. score)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6588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5" y="3493623"/>
            <a:ext cx="4984880" cy="3323569"/>
          </a:xfrm>
          <a:prstGeom prst="roundRect">
            <a:avLst>
              <a:gd name="adj" fmla="val 11032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513698" y="141015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087" y="141015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/>
              <a:t>A: </a:t>
            </a:r>
            <a:r>
              <a:rPr lang="en-US" sz="260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B: </a:t>
            </a:r>
            <a:r>
              <a:rPr lang="en-US" sz="260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C: </a:t>
            </a:r>
            <a:r>
              <a:rPr lang="en-US" sz="260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71" y="92324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905" y="1005647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Imperatives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1275" y="1497695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035147" y="5927073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Positive: V</a:t>
            </a:r>
          </a:p>
          <a:p>
            <a:r>
              <a:rPr lang="en-US" sz="2600" b="1"/>
              <a:t>Negative: Don’t + V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757</Words>
  <Application>Microsoft Office PowerPoint</Application>
  <PresentationFormat>On-screen Show (4:3)</PresentationFormat>
  <Paragraphs>120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112</cp:revision>
  <dcterms:created xsi:type="dcterms:W3CDTF">2020-12-09T02:04:09Z</dcterms:created>
  <dcterms:modified xsi:type="dcterms:W3CDTF">2021-07-20T17:30:58Z</dcterms:modified>
</cp:coreProperties>
</file>