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73" r:id="rId6"/>
    <p:sldId id="275" r:id="rId7"/>
    <p:sldId id="274" r:id="rId8"/>
    <p:sldId id="272" r:id="rId9"/>
    <p:sldId id="271" r:id="rId10"/>
    <p:sldId id="268" r:id="rId11"/>
    <p:sldId id="276" r:id="rId12"/>
    <p:sldId id="269" r:id="rId13"/>
    <p:sldId id="265" r:id="rId14"/>
    <p:sldId id="266" r:id="rId15"/>
    <p:sldId id="264" r:id="rId16"/>
    <p:sldId id="277" r:id="rId17"/>
    <p:sldId id="278" r:id="rId18"/>
    <p:sldId id="281" r:id="rId19"/>
    <p:sldId id="280" r:id="rId20"/>
    <p:sldId id="279"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539CBD-A311-46E3-B801-21E46DFE7BFD}">
          <p14:sldIdLst>
            <p14:sldId id="256"/>
            <p14:sldId id="257"/>
            <p14:sldId id="259"/>
            <p14:sldId id="261"/>
          </p14:sldIdLst>
        </p14:section>
        <p14:section name="Untitled Section" id="{D046FF94-081D-4AFD-ACA5-7611EE9C9BFD}">
          <p14:sldIdLst>
            <p14:sldId id="273"/>
            <p14:sldId id="275"/>
            <p14:sldId id="274"/>
            <p14:sldId id="272"/>
            <p14:sldId id="271"/>
            <p14:sldId id="268"/>
            <p14:sldId id="276"/>
            <p14:sldId id="269"/>
            <p14:sldId id="265"/>
            <p14:sldId id="266"/>
            <p14:sldId id="264"/>
            <p14:sldId id="277"/>
            <p14:sldId id="278"/>
            <p14:sldId id="281"/>
            <p14:sldId id="280"/>
            <p14:sldId id="279"/>
            <p14:sldId id="282"/>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98" d="100"/>
          <a:sy n="98" d="100"/>
        </p:scale>
        <p:origin x="110"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11T17:10:27.755" idx="1">
    <p:pos x="7152" y="115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0E6A5-3D2B-405A-A73E-FCBC5D8BD6E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C28F6D18-CDD2-4D1A-9494-849D60412F2F}">
      <dgm:prSet phldrT="[Text]" custT="1"/>
      <dgm:spPr/>
      <dgm:t>
        <a:bodyPr/>
        <a:lstStyle/>
        <a:p>
          <a:r>
            <a:rPr lang="vi-VN" sz="3600" dirty="0">
              <a:latin typeface="Times New Roman" panose="02020603050405020304" pitchFamily="18" charset="0"/>
              <a:cs typeface="Times New Roman" panose="02020603050405020304" pitchFamily="18" charset="0"/>
            </a:rPr>
            <a:t>Câu hỏi 1:</a:t>
          </a:r>
          <a:endParaRPr lang="en-US" sz="3600" dirty="0">
            <a:latin typeface="Times New Roman" panose="02020603050405020304" pitchFamily="18" charset="0"/>
            <a:cs typeface="Times New Roman" panose="02020603050405020304" pitchFamily="18" charset="0"/>
          </a:endParaRPr>
        </a:p>
      </dgm:t>
    </dgm:pt>
    <dgm:pt modelId="{A9CCB4A4-B346-4DDA-9F32-F33CE9928DB0}" type="parTrans" cxnId="{4ABCBD0B-1288-4644-A2FA-4DF1A4436334}">
      <dgm:prSet/>
      <dgm:spPr/>
      <dgm:t>
        <a:bodyPr/>
        <a:lstStyle/>
        <a:p>
          <a:endParaRPr lang="en-US"/>
        </a:p>
      </dgm:t>
    </dgm:pt>
    <dgm:pt modelId="{F6C2A860-E703-4645-A23B-D27B5FBBDCA9}" type="sibTrans" cxnId="{4ABCBD0B-1288-4644-A2FA-4DF1A4436334}">
      <dgm:prSet/>
      <dgm:spPr/>
      <dgm:t>
        <a:bodyPr/>
        <a:lstStyle/>
        <a:p>
          <a:endParaRPr lang="en-US"/>
        </a:p>
      </dgm:t>
    </dgm:pt>
    <dgm:pt modelId="{40216AD6-E408-4535-86FA-56A1FF8AB7EE}">
      <dgm:prSet phldrT="[Text]" custT="1"/>
      <dgm:spPr/>
      <dgm:t>
        <a:bodyPr/>
        <a:lstStyle/>
        <a:p>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thuỷ</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a:t>
          </a:r>
        </a:p>
      </dgm:t>
    </dgm:pt>
    <dgm:pt modelId="{A50BC021-4C45-4E7C-9867-1B392CD1BEAB}" type="parTrans" cxnId="{714ED78C-E080-47CD-9E39-EE589E0B4592}">
      <dgm:prSet/>
      <dgm:spPr/>
      <dgm:t>
        <a:bodyPr/>
        <a:lstStyle/>
        <a:p>
          <a:endParaRPr lang="en-US"/>
        </a:p>
      </dgm:t>
    </dgm:pt>
    <dgm:pt modelId="{9AB1669A-EEA7-4776-8C02-58C616FE2AF4}" type="sibTrans" cxnId="{714ED78C-E080-47CD-9E39-EE589E0B4592}">
      <dgm:prSet/>
      <dgm:spPr/>
      <dgm:t>
        <a:bodyPr/>
        <a:lstStyle/>
        <a:p>
          <a:endParaRPr lang="en-US"/>
        </a:p>
      </dgm:t>
    </dgm:pt>
    <dgm:pt modelId="{34228D20-0344-45BE-B293-04889F266B3F}">
      <dgm:prSet phldrT="[Text]" custT="1"/>
      <dgm:spPr/>
      <dgm:t>
        <a:bodyPr/>
        <a:lstStyle/>
        <a:p>
          <a:r>
            <a:rPr lang="vi-VN" sz="3600" dirty="0">
              <a:latin typeface="Times New Roman" panose="02020603050405020304" pitchFamily="18" charset="0"/>
              <a:cs typeface="Times New Roman" panose="02020603050405020304" pitchFamily="18" charset="0"/>
            </a:rPr>
            <a:t>Câu hỏi 2:</a:t>
          </a:r>
          <a:endParaRPr lang="en-US" sz="3600" dirty="0">
            <a:latin typeface="Times New Roman" panose="02020603050405020304" pitchFamily="18" charset="0"/>
            <a:cs typeface="Times New Roman" panose="02020603050405020304" pitchFamily="18" charset="0"/>
          </a:endParaRPr>
        </a:p>
      </dgm:t>
    </dgm:pt>
    <dgm:pt modelId="{45DECD39-DF98-44FD-B328-432BF6DCC3E9}" type="parTrans" cxnId="{FDAF15E4-5EB6-45EA-867F-EB44857ECBF7}">
      <dgm:prSet/>
      <dgm:spPr/>
      <dgm:t>
        <a:bodyPr/>
        <a:lstStyle/>
        <a:p>
          <a:endParaRPr lang="en-US"/>
        </a:p>
      </dgm:t>
    </dgm:pt>
    <dgm:pt modelId="{A9A4BE4B-FC55-44CB-AC9E-315548C4F249}" type="sibTrans" cxnId="{FDAF15E4-5EB6-45EA-867F-EB44857ECBF7}">
      <dgm:prSet/>
      <dgm:spPr/>
      <dgm:t>
        <a:bodyPr/>
        <a:lstStyle/>
        <a:p>
          <a:endParaRPr lang="en-US"/>
        </a:p>
      </dgm:t>
    </dgm:pt>
    <dgm:pt modelId="{2647ED13-C8AE-421E-9BDE-E5104879763C}">
      <dgm:prSet phldrT="[Text]" custT="1"/>
      <dgm:spPr/>
      <dgm:t>
        <a:bodyPr/>
        <a:lstStyle/>
        <a:p>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thuỷ</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khẩu?</a:t>
          </a:r>
          <a:r>
            <a:rPr lang="en-US" sz="3600" dirty="0">
              <a:latin typeface="Times New Roman" panose="02020603050405020304" pitchFamily="18" charset="0"/>
              <a:cs typeface="Times New Roman" panose="02020603050405020304" pitchFamily="18" charset="0"/>
            </a:rPr>
            <a:t> </a:t>
          </a:r>
        </a:p>
      </dgm:t>
    </dgm:pt>
    <dgm:pt modelId="{1E7A3F7F-7358-4309-B2C9-BCBA4712918E}" type="parTrans" cxnId="{1B481911-95C7-4257-82C6-E7FB1F9B31F4}">
      <dgm:prSet/>
      <dgm:spPr/>
      <dgm:t>
        <a:bodyPr/>
        <a:lstStyle/>
        <a:p>
          <a:endParaRPr lang="en-US"/>
        </a:p>
      </dgm:t>
    </dgm:pt>
    <dgm:pt modelId="{38613709-4CD3-4A08-B8D8-891B4AF3FDF4}" type="sibTrans" cxnId="{1B481911-95C7-4257-82C6-E7FB1F9B31F4}">
      <dgm:prSet/>
      <dgm:spPr/>
      <dgm:t>
        <a:bodyPr/>
        <a:lstStyle/>
        <a:p>
          <a:endParaRPr lang="en-US"/>
        </a:p>
      </dgm:t>
    </dgm:pt>
    <dgm:pt modelId="{56AB0768-E124-42D2-AFDF-D44132BE2303}" type="pres">
      <dgm:prSet presAssocID="{5140E6A5-3D2B-405A-A73E-FCBC5D8BD6EF}" presName="Name0" presStyleCnt="0">
        <dgm:presLayoutVars>
          <dgm:dir/>
          <dgm:animLvl val="lvl"/>
          <dgm:resizeHandles val="exact"/>
        </dgm:presLayoutVars>
      </dgm:prSet>
      <dgm:spPr/>
      <dgm:t>
        <a:bodyPr/>
        <a:lstStyle/>
        <a:p>
          <a:endParaRPr lang="en-US"/>
        </a:p>
      </dgm:t>
    </dgm:pt>
    <dgm:pt modelId="{7B5E6DD6-97AC-49E0-A7F0-102A9F6078E8}" type="pres">
      <dgm:prSet presAssocID="{C28F6D18-CDD2-4D1A-9494-849D60412F2F}" presName="linNode" presStyleCnt="0"/>
      <dgm:spPr/>
    </dgm:pt>
    <dgm:pt modelId="{A9A6C10D-562E-4CB0-ABDB-BC17F6B43791}" type="pres">
      <dgm:prSet presAssocID="{C28F6D18-CDD2-4D1A-9494-849D60412F2F}" presName="parTx" presStyleLbl="revTx" presStyleIdx="0" presStyleCnt="2">
        <dgm:presLayoutVars>
          <dgm:chMax val="1"/>
          <dgm:bulletEnabled val="1"/>
        </dgm:presLayoutVars>
      </dgm:prSet>
      <dgm:spPr/>
      <dgm:t>
        <a:bodyPr/>
        <a:lstStyle/>
        <a:p>
          <a:endParaRPr lang="en-US"/>
        </a:p>
      </dgm:t>
    </dgm:pt>
    <dgm:pt modelId="{8A6D354C-F357-4D13-AD9E-FFF35D5E2E10}" type="pres">
      <dgm:prSet presAssocID="{C28F6D18-CDD2-4D1A-9494-849D60412F2F}" presName="bracket" presStyleLbl="parChTrans1D1" presStyleIdx="0" presStyleCnt="2"/>
      <dgm:spPr/>
    </dgm:pt>
    <dgm:pt modelId="{86364D5B-DDE7-4B1B-B50A-2B5C737B522B}" type="pres">
      <dgm:prSet presAssocID="{C28F6D18-CDD2-4D1A-9494-849D60412F2F}" presName="spH" presStyleCnt="0"/>
      <dgm:spPr/>
    </dgm:pt>
    <dgm:pt modelId="{F99832E3-D536-4E8A-8537-2A4F9045AD69}" type="pres">
      <dgm:prSet presAssocID="{C28F6D18-CDD2-4D1A-9494-849D60412F2F}" presName="desTx" presStyleLbl="node1" presStyleIdx="0" presStyleCnt="2">
        <dgm:presLayoutVars>
          <dgm:bulletEnabled val="1"/>
        </dgm:presLayoutVars>
      </dgm:prSet>
      <dgm:spPr/>
      <dgm:t>
        <a:bodyPr/>
        <a:lstStyle/>
        <a:p>
          <a:endParaRPr lang="en-US"/>
        </a:p>
      </dgm:t>
    </dgm:pt>
    <dgm:pt modelId="{B99D8085-43B5-42A3-BB93-04E08835061F}" type="pres">
      <dgm:prSet presAssocID="{F6C2A860-E703-4645-A23B-D27B5FBBDCA9}" presName="spV" presStyleCnt="0"/>
      <dgm:spPr/>
    </dgm:pt>
    <dgm:pt modelId="{4A9E3305-82C4-455C-A6EE-2ED54A49F869}" type="pres">
      <dgm:prSet presAssocID="{34228D20-0344-45BE-B293-04889F266B3F}" presName="linNode" presStyleCnt="0"/>
      <dgm:spPr/>
    </dgm:pt>
    <dgm:pt modelId="{7AD54F3E-3E7B-4FC3-A7A4-B614449FA97F}" type="pres">
      <dgm:prSet presAssocID="{34228D20-0344-45BE-B293-04889F266B3F}" presName="parTx" presStyleLbl="revTx" presStyleIdx="1" presStyleCnt="2">
        <dgm:presLayoutVars>
          <dgm:chMax val="1"/>
          <dgm:bulletEnabled val="1"/>
        </dgm:presLayoutVars>
      </dgm:prSet>
      <dgm:spPr/>
      <dgm:t>
        <a:bodyPr/>
        <a:lstStyle/>
        <a:p>
          <a:endParaRPr lang="en-US"/>
        </a:p>
      </dgm:t>
    </dgm:pt>
    <dgm:pt modelId="{9E07B8B3-7BE8-4CF8-BFFB-B6EA416CDB46}" type="pres">
      <dgm:prSet presAssocID="{34228D20-0344-45BE-B293-04889F266B3F}" presName="bracket" presStyleLbl="parChTrans1D1" presStyleIdx="1" presStyleCnt="2"/>
      <dgm:spPr/>
    </dgm:pt>
    <dgm:pt modelId="{BCB9E782-884A-4EA9-A380-73E617773F6B}" type="pres">
      <dgm:prSet presAssocID="{34228D20-0344-45BE-B293-04889F266B3F}" presName="spH" presStyleCnt="0"/>
      <dgm:spPr/>
    </dgm:pt>
    <dgm:pt modelId="{0543EEBF-F8DD-428D-B59D-D1C74A1F3EDF}" type="pres">
      <dgm:prSet presAssocID="{34228D20-0344-45BE-B293-04889F266B3F}" presName="desTx" presStyleLbl="node1" presStyleIdx="1" presStyleCnt="2">
        <dgm:presLayoutVars>
          <dgm:bulletEnabled val="1"/>
        </dgm:presLayoutVars>
      </dgm:prSet>
      <dgm:spPr/>
      <dgm:t>
        <a:bodyPr/>
        <a:lstStyle/>
        <a:p>
          <a:endParaRPr lang="en-US"/>
        </a:p>
      </dgm:t>
    </dgm:pt>
  </dgm:ptLst>
  <dgm:cxnLst>
    <dgm:cxn modelId="{1A014121-EB81-49F1-9F90-B61EF55C85A5}" type="presOf" srcId="{C28F6D18-CDD2-4D1A-9494-849D60412F2F}" destId="{A9A6C10D-562E-4CB0-ABDB-BC17F6B43791}" srcOrd="0" destOrd="0" presId="urn:diagrams.loki3.com/BracketList"/>
    <dgm:cxn modelId="{C4702F61-6D01-46D6-8F96-285D8B832532}" type="presOf" srcId="{5140E6A5-3D2B-405A-A73E-FCBC5D8BD6EF}" destId="{56AB0768-E124-42D2-AFDF-D44132BE2303}" srcOrd="0" destOrd="0" presId="urn:diagrams.loki3.com/BracketList"/>
    <dgm:cxn modelId="{1C73CD0A-6DF6-4441-A496-9EAF0E997229}" type="presOf" srcId="{2647ED13-C8AE-421E-9BDE-E5104879763C}" destId="{0543EEBF-F8DD-428D-B59D-D1C74A1F3EDF}" srcOrd="0" destOrd="0" presId="urn:diagrams.loki3.com/BracketList"/>
    <dgm:cxn modelId="{4ABCBD0B-1288-4644-A2FA-4DF1A4436334}" srcId="{5140E6A5-3D2B-405A-A73E-FCBC5D8BD6EF}" destId="{C28F6D18-CDD2-4D1A-9494-849D60412F2F}" srcOrd="0" destOrd="0" parTransId="{A9CCB4A4-B346-4DDA-9F32-F33CE9928DB0}" sibTransId="{F6C2A860-E703-4645-A23B-D27B5FBBDCA9}"/>
    <dgm:cxn modelId="{714ED78C-E080-47CD-9E39-EE589E0B4592}" srcId="{C28F6D18-CDD2-4D1A-9494-849D60412F2F}" destId="{40216AD6-E408-4535-86FA-56A1FF8AB7EE}" srcOrd="0" destOrd="0" parTransId="{A50BC021-4C45-4E7C-9867-1B392CD1BEAB}" sibTransId="{9AB1669A-EEA7-4776-8C02-58C616FE2AF4}"/>
    <dgm:cxn modelId="{FDAF15E4-5EB6-45EA-867F-EB44857ECBF7}" srcId="{5140E6A5-3D2B-405A-A73E-FCBC5D8BD6EF}" destId="{34228D20-0344-45BE-B293-04889F266B3F}" srcOrd="1" destOrd="0" parTransId="{45DECD39-DF98-44FD-B328-432BF6DCC3E9}" sibTransId="{A9A4BE4B-FC55-44CB-AC9E-315548C4F249}"/>
    <dgm:cxn modelId="{9A435B34-286E-4720-92C1-A4B335445983}" type="presOf" srcId="{34228D20-0344-45BE-B293-04889F266B3F}" destId="{7AD54F3E-3E7B-4FC3-A7A4-B614449FA97F}" srcOrd="0" destOrd="0" presId="urn:diagrams.loki3.com/BracketList"/>
    <dgm:cxn modelId="{085E4879-962E-462F-B062-7EF13ED6C034}" type="presOf" srcId="{40216AD6-E408-4535-86FA-56A1FF8AB7EE}" destId="{F99832E3-D536-4E8A-8537-2A4F9045AD69}" srcOrd="0" destOrd="0" presId="urn:diagrams.loki3.com/BracketList"/>
    <dgm:cxn modelId="{1B481911-95C7-4257-82C6-E7FB1F9B31F4}" srcId="{34228D20-0344-45BE-B293-04889F266B3F}" destId="{2647ED13-C8AE-421E-9BDE-E5104879763C}" srcOrd="0" destOrd="0" parTransId="{1E7A3F7F-7358-4309-B2C9-BCBA4712918E}" sibTransId="{38613709-4CD3-4A08-B8D8-891B4AF3FDF4}"/>
    <dgm:cxn modelId="{6A68B78F-77F7-4411-862A-376E446BFAD9}" type="presParOf" srcId="{56AB0768-E124-42D2-AFDF-D44132BE2303}" destId="{7B5E6DD6-97AC-49E0-A7F0-102A9F6078E8}" srcOrd="0" destOrd="0" presId="urn:diagrams.loki3.com/BracketList"/>
    <dgm:cxn modelId="{ABCEEA71-A76B-4143-9E0A-1D421C50EF53}" type="presParOf" srcId="{7B5E6DD6-97AC-49E0-A7F0-102A9F6078E8}" destId="{A9A6C10D-562E-4CB0-ABDB-BC17F6B43791}" srcOrd="0" destOrd="0" presId="urn:diagrams.loki3.com/BracketList"/>
    <dgm:cxn modelId="{20158996-406D-4923-A8AE-0F58E89A8B3D}" type="presParOf" srcId="{7B5E6DD6-97AC-49E0-A7F0-102A9F6078E8}" destId="{8A6D354C-F357-4D13-AD9E-FFF35D5E2E10}" srcOrd="1" destOrd="0" presId="urn:diagrams.loki3.com/BracketList"/>
    <dgm:cxn modelId="{80F7C480-BB50-43CC-A3E3-153C7C19E0C6}" type="presParOf" srcId="{7B5E6DD6-97AC-49E0-A7F0-102A9F6078E8}" destId="{86364D5B-DDE7-4B1B-B50A-2B5C737B522B}" srcOrd="2" destOrd="0" presId="urn:diagrams.loki3.com/BracketList"/>
    <dgm:cxn modelId="{CF017143-F633-478F-A79F-A6ABD4B1D50D}" type="presParOf" srcId="{7B5E6DD6-97AC-49E0-A7F0-102A9F6078E8}" destId="{F99832E3-D536-4E8A-8537-2A4F9045AD69}" srcOrd="3" destOrd="0" presId="urn:diagrams.loki3.com/BracketList"/>
    <dgm:cxn modelId="{0B2779ED-7BFB-49E7-9A2E-F6C9E2758D7A}" type="presParOf" srcId="{56AB0768-E124-42D2-AFDF-D44132BE2303}" destId="{B99D8085-43B5-42A3-BB93-04E08835061F}" srcOrd="1" destOrd="0" presId="urn:diagrams.loki3.com/BracketList"/>
    <dgm:cxn modelId="{4C5BE2EE-3E42-4684-8ED1-EB88E279CFAA}" type="presParOf" srcId="{56AB0768-E124-42D2-AFDF-D44132BE2303}" destId="{4A9E3305-82C4-455C-A6EE-2ED54A49F869}" srcOrd="2" destOrd="0" presId="urn:diagrams.loki3.com/BracketList"/>
    <dgm:cxn modelId="{77C3ADCE-91BE-4A35-99FD-52B628E507DC}" type="presParOf" srcId="{4A9E3305-82C4-455C-A6EE-2ED54A49F869}" destId="{7AD54F3E-3E7B-4FC3-A7A4-B614449FA97F}" srcOrd="0" destOrd="0" presId="urn:diagrams.loki3.com/BracketList"/>
    <dgm:cxn modelId="{05C30C6C-A3AE-4103-8449-1F0C8FBD3528}" type="presParOf" srcId="{4A9E3305-82C4-455C-A6EE-2ED54A49F869}" destId="{9E07B8B3-7BE8-4CF8-BFFB-B6EA416CDB46}" srcOrd="1" destOrd="0" presId="urn:diagrams.loki3.com/BracketList"/>
    <dgm:cxn modelId="{26BE5C3E-125F-40F0-87DC-DAA595F21203}" type="presParOf" srcId="{4A9E3305-82C4-455C-A6EE-2ED54A49F869}" destId="{BCB9E782-884A-4EA9-A380-73E617773F6B}" srcOrd="2" destOrd="0" presId="urn:diagrams.loki3.com/BracketList"/>
    <dgm:cxn modelId="{21532DAD-C535-410F-8A21-095AC0474404}" type="presParOf" srcId="{4A9E3305-82C4-455C-A6EE-2ED54A49F869}" destId="{0543EEBF-F8DD-428D-B59D-D1C74A1F3ED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7422C-15C0-44F5-B26B-543CCC17FA2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2F2633B2-9BB0-4860-B026-9B21D8E86C7C}">
      <dgm:prSet phldrT="[Text]" custT="1"/>
      <dgm:spPr/>
      <dgm:t>
        <a:bodyPr/>
        <a:lstStyle/>
        <a:p>
          <a:r>
            <a:rPr lang="vi-VN" sz="2800" b="1" dirty="0">
              <a:latin typeface="Times New Roman" panose="02020603050405020304" pitchFamily="18" charset="0"/>
              <a:cs typeface="Times New Roman" panose="02020603050405020304" pitchFamily="18" charset="0"/>
            </a:rPr>
            <a:t>Theo dõi video, </a:t>
          </a:r>
          <a:r>
            <a:rPr lang="en-US" sz="2800" b="1" dirty="0" err="1">
              <a:latin typeface="Times New Roman" panose="02020603050405020304" pitchFamily="18" charset="0"/>
              <a:cs typeface="Times New Roman" panose="02020603050405020304" pitchFamily="18" charset="0"/>
            </a:rPr>
            <a:t>nghiên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I,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19.1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19.1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19.4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SGK</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1.</a:t>
          </a:r>
          <a:endParaRPr lang="en-US" sz="2800" b="1" dirty="0">
            <a:latin typeface="Times New Roman" panose="02020603050405020304" pitchFamily="18" charset="0"/>
            <a:cs typeface="Times New Roman" panose="02020603050405020304" pitchFamily="18" charset="0"/>
          </a:endParaRPr>
        </a:p>
      </dgm:t>
    </dgm:pt>
    <dgm:pt modelId="{C29A4A9E-B76C-4EBD-AA87-BD0482F49A19}" type="parTrans" cxnId="{0EC5362C-6917-43CA-8DE4-9F588DB623D3}">
      <dgm:prSet/>
      <dgm:spPr/>
      <dgm:t>
        <a:bodyPr/>
        <a:lstStyle/>
        <a:p>
          <a:endParaRPr lang="en-US"/>
        </a:p>
      </dgm:t>
    </dgm:pt>
    <dgm:pt modelId="{2B971C21-3B62-46FA-8C73-E429428DED53}" type="sibTrans" cxnId="{0EC5362C-6917-43CA-8DE4-9F588DB623D3}">
      <dgm:prSet/>
      <dgm:spPr/>
      <dgm:t>
        <a:bodyPr/>
        <a:lstStyle/>
        <a:p>
          <a:endParaRPr lang="en-US"/>
        </a:p>
      </dgm:t>
    </dgm:pt>
    <dgm:pt modelId="{A3255E8B-6A79-4142-97ED-D9764DACE14D}">
      <dgm:prSet phldrT="[Text]" custT="1"/>
      <dgm:spPr/>
      <dgm:t>
        <a:bodyPr/>
        <a:lstStyle/>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1, 2: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a:t>
          </a:r>
        </a:p>
      </dgm:t>
    </dgm:pt>
    <dgm:pt modelId="{FF670B19-D569-4460-9484-696DF8C4568E}" type="parTrans" cxnId="{38F72598-06B9-48D5-B659-AB6E83516F46}">
      <dgm:prSet/>
      <dgm:spPr/>
      <dgm:t>
        <a:bodyPr/>
        <a:lstStyle/>
        <a:p>
          <a:endParaRPr lang="en-US"/>
        </a:p>
      </dgm:t>
    </dgm:pt>
    <dgm:pt modelId="{E17846D8-FDDF-4820-AE80-621A3A090B52}" type="sibTrans" cxnId="{38F72598-06B9-48D5-B659-AB6E83516F46}">
      <dgm:prSet/>
      <dgm:spPr/>
      <dgm:t>
        <a:bodyPr/>
        <a:lstStyle/>
        <a:p>
          <a:endParaRPr lang="en-US"/>
        </a:p>
      </dgm:t>
    </dgm:pt>
    <dgm:pt modelId="{42C1FDE3-B664-4276-AD85-F3E6A5505D9C}">
      <dgm:prSet phldrT="[Text]" custT="1"/>
      <dgm:spPr/>
      <dgm:t>
        <a:bodyPr/>
        <a:lstStyle/>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 4: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a:t>
          </a:r>
        </a:p>
      </dgm:t>
    </dgm:pt>
    <dgm:pt modelId="{26E7C779-6281-410A-B8DD-FB2917378728}" type="parTrans" cxnId="{1035C87F-08B5-413E-9591-93994BCC2750}">
      <dgm:prSet/>
      <dgm:spPr/>
      <dgm:t>
        <a:bodyPr/>
        <a:lstStyle/>
        <a:p>
          <a:endParaRPr lang="en-US"/>
        </a:p>
      </dgm:t>
    </dgm:pt>
    <dgm:pt modelId="{231B3A3C-EC1F-42C6-AE42-16BD2D3EAC17}" type="sibTrans" cxnId="{1035C87F-08B5-413E-9591-93994BCC2750}">
      <dgm:prSet/>
      <dgm:spPr/>
      <dgm:t>
        <a:bodyPr/>
        <a:lstStyle/>
        <a:p>
          <a:endParaRPr lang="en-US"/>
        </a:p>
      </dgm:t>
    </dgm:pt>
    <dgm:pt modelId="{59B9A193-6095-43A0-8953-ADAA75D684F5}">
      <dgm:prSet phldrT="[Text]" custT="1"/>
      <dgm:spPr/>
      <dgm:t>
        <a:bodyPr/>
        <a:lstStyle/>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1, 2: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a:t>
          </a:r>
        </a:p>
      </dgm:t>
    </dgm:pt>
    <dgm:pt modelId="{13B498A4-57AA-4A38-BFA3-17253F24B99C}" type="parTrans" cxnId="{FA4D4CB5-F9B0-4D74-B3BE-B851507811BF}">
      <dgm:prSet/>
      <dgm:spPr/>
      <dgm:t>
        <a:bodyPr/>
        <a:lstStyle/>
        <a:p>
          <a:endParaRPr lang="en-US"/>
        </a:p>
      </dgm:t>
    </dgm:pt>
    <dgm:pt modelId="{1EEF4F45-9C01-4401-BCCE-0ACCC4978A86}" type="sibTrans" cxnId="{FA4D4CB5-F9B0-4D74-B3BE-B851507811BF}">
      <dgm:prSet/>
      <dgm:spPr/>
      <dgm:t>
        <a:bodyPr/>
        <a:lstStyle/>
        <a:p>
          <a:endParaRPr lang="en-US"/>
        </a:p>
      </dgm:t>
    </dgm:pt>
    <dgm:pt modelId="{332DCC28-C245-4CE9-8776-E7F1761F5978}">
      <dgm:prSet phldrT="[Text]" custT="1"/>
      <dgm:spPr/>
      <dgm:t>
        <a:bodyPr/>
        <a:lstStyle/>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3,4: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a:t>
          </a:r>
        </a:p>
      </dgm:t>
    </dgm:pt>
    <dgm:pt modelId="{58177096-445A-4DED-B8E2-6C7FF4B13257}" type="parTrans" cxnId="{5AA6A85F-07C5-4912-BD90-ACD6DA271F51}">
      <dgm:prSet/>
      <dgm:spPr/>
      <dgm:t>
        <a:bodyPr/>
        <a:lstStyle/>
        <a:p>
          <a:endParaRPr lang="en-US"/>
        </a:p>
      </dgm:t>
    </dgm:pt>
    <dgm:pt modelId="{8BADD95B-45AA-46E0-8FA8-FF4E95DEB200}" type="sibTrans" cxnId="{5AA6A85F-07C5-4912-BD90-ACD6DA271F51}">
      <dgm:prSet/>
      <dgm:spPr/>
      <dgm:t>
        <a:bodyPr/>
        <a:lstStyle/>
        <a:p>
          <a:endParaRPr lang="en-US"/>
        </a:p>
      </dgm:t>
    </dgm:pt>
    <dgm:pt modelId="{A4281CE5-AAE5-4A64-ABC2-09D43F9AAC03}" type="pres">
      <dgm:prSet presAssocID="{80C7422C-15C0-44F5-B26B-543CCC17FA2A}" presName="Name0" presStyleCnt="0">
        <dgm:presLayoutVars>
          <dgm:chMax val="1"/>
          <dgm:dir/>
          <dgm:animLvl val="ctr"/>
          <dgm:resizeHandles val="exact"/>
        </dgm:presLayoutVars>
      </dgm:prSet>
      <dgm:spPr/>
      <dgm:t>
        <a:bodyPr/>
        <a:lstStyle/>
        <a:p>
          <a:endParaRPr lang="en-US"/>
        </a:p>
      </dgm:t>
    </dgm:pt>
    <dgm:pt modelId="{9BC4E736-0744-4E69-BA10-0CBEAC8D80BF}" type="pres">
      <dgm:prSet presAssocID="{2F2633B2-9BB0-4860-B026-9B21D8E86C7C}" presName="centerShape" presStyleLbl="node0" presStyleIdx="0" presStyleCnt="1" custScaleX="311281" custScaleY="171137"/>
      <dgm:spPr/>
      <dgm:t>
        <a:bodyPr/>
        <a:lstStyle/>
        <a:p>
          <a:endParaRPr lang="en-US"/>
        </a:p>
      </dgm:t>
    </dgm:pt>
    <dgm:pt modelId="{D684AF6B-0DF1-4B10-8E09-2A02429C9347}" type="pres">
      <dgm:prSet presAssocID="{FF670B19-D569-4460-9484-696DF8C4568E}" presName="parTrans" presStyleLbl="sibTrans2D1" presStyleIdx="0" presStyleCnt="4"/>
      <dgm:spPr/>
      <dgm:t>
        <a:bodyPr/>
        <a:lstStyle/>
        <a:p>
          <a:endParaRPr lang="en-US"/>
        </a:p>
      </dgm:t>
    </dgm:pt>
    <dgm:pt modelId="{7EFE1622-DC46-4498-9A4C-7A121DEE3B90}" type="pres">
      <dgm:prSet presAssocID="{FF670B19-D569-4460-9484-696DF8C4568E}" presName="connectorText" presStyleLbl="sibTrans2D1" presStyleIdx="0" presStyleCnt="4"/>
      <dgm:spPr/>
      <dgm:t>
        <a:bodyPr/>
        <a:lstStyle/>
        <a:p>
          <a:endParaRPr lang="en-US"/>
        </a:p>
      </dgm:t>
    </dgm:pt>
    <dgm:pt modelId="{C1E3AC6C-2485-4B1F-8951-A539DB9AB600}" type="pres">
      <dgm:prSet presAssocID="{A3255E8B-6A79-4142-97ED-D9764DACE14D}" presName="node" presStyleLbl="node1" presStyleIdx="0" presStyleCnt="4" custScaleX="274326" custRadScaleRad="123814">
        <dgm:presLayoutVars>
          <dgm:bulletEnabled val="1"/>
        </dgm:presLayoutVars>
      </dgm:prSet>
      <dgm:spPr/>
      <dgm:t>
        <a:bodyPr/>
        <a:lstStyle/>
        <a:p>
          <a:endParaRPr lang="en-US"/>
        </a:p>
      </dgm:t>
    </dgm:pt>
    <dgm:pt modelId="{1D06E5F3-EA03-442D-A507-4AA9EF09F62B}" type="pres">
      <dgm:prSet presAssocID="{26E7C779-6281-410A-B8DD-FB2917378728}" presName="parTrans" presStyleLbl="sibTrans2D1" presStyleIdx="1" presStyleCnt="4"/>
      <dgm:spPr/>
      <dgm:t>
        <a:bodyPr/>
        <a:lstStyle/>
        <a:p>
          <a:endParaRPr lang="en-US"/>
        </a:p>
      </dgm:t>
    </dgm:pt>
    <dgm:pt modelId="{FEFF3BB7-99AD-4FF3-ABDF-F1875756C9A8}" type="pres">
      <dgm:prSet presAssocID="{26E7C779-6281-410A-B8DD-FB2917378728}" presName="connectorText" presStyleLbl="sibTrans2D1" presStyleIdx="1" presStyleCnt="4"/>
      <dgm:spPr/>
      <dgm:t>
        <a:bodyPr/>
        <a:lstStyle/>
        <a:p>
          <a:endParaRPr lang="en-US"/>
        </a:p>
      </dgm:t>
    </dgm:pt>
    <dgm:pt modelId="{35DAFBC4-6FDA-4109-BD4C-72FE1C7FF6CB}" type="pres">
      <dgm:prSet presAssocID="{42C1FDE3-B664-4276-AD85-F3E6A5505D9C}" presName="node" presStyleLbl="node1" presStyleIdx="1" presStyleCnt="4" custScaleX="174603" custScaleY="151852" custRadScaleRad="222049" custRadScaleInc="-15">
        <dgm:presLayoutVars>
          <dgm:bulletEnabled val="1"/>
        </dgm:presLayoutVars>
      </dgm:prSet>
      <dgm:spPr/>
      <dgm:t>
        <a:bodyPr/>
        <a:lstStyle/>
        <a:p>
          <a:endParaRPr lang="en-US"/>
        </a:p>
      </dgm:t>
    </dgm:pt>
    <dgm:pt modelId="{357B86B3-2C65-4393-B88B-64DD8E34E28D}" type="pres">
      <dgm:prSet presAssocID="{13B498A4-57AA-4A38-BFA3-17253F24B99C}" presName="parTrans" presStyleLbl="sibTrans2D1" presStyleIdx="2" presStyleCnt="4"/>
      <dgm:spPr/>
      <dgm:t>
        <a:bodyPr/>
        <a:lstStyle/>
        <a:p>
          <a:endParaRPr lang="en-US"/>
        </a:p>
      </dgm:t>
    </dgm:pt>
    <dgm:pt modelId="{098CDAC5-BE55-417F-848C-E81B4BC5C910}" type="pres">
      <dgm:prSet presAssocID="{13B498A4-57AA-4A38-BFA3-17253F24B99C}" presName="connectorText" presStyleLbl="sibTrans2D1" presStyleIdx="2" presStyleCnt="4"/>
      <dgm:spPr/>
      <dgm:t>
        <a:bodyPr/>
        <a:lstStyle/>
        <a:p>
          <a:endParaRPr lang="en-US"/>
        </a:p>
      </dgm:t>
    </dgm:pt>
    <dgm:pt modelId="{A49F84AB-ED76-45AD-BAFB-2ACB534E7F8F}" type="pres">
      <dgm:prSet presAssocID="{59B9A193-6095-43A0-8953-ADAA75D684F5}" presName="node" presStyleLbl="node1" presStyleIdx="2" presStyleCnt="4" custScaleX="256623">
        <dgm:presLayoutVars>
          <dgm:bulletEnabled val="1"/>
        </dgm:presLayoutVars>
      </dgm:prSet>
      <dgm:spPr/>
      <dgm:t>
        <a:bodyPr/>
        <a:lstStyle/>
        <a:p>
          <a:endParaRPr lang="en-US"/>
        </a:p>
      </dgm:t>
    </dgm:pt>
    <dgm:pt modelId="{223DD2CC-A3ED-4FE3-B2CD-37DA9502EAEB}" type="pres">
      <dgm:prSet presAssocID="{58177096-445A-4DED-B8E2-6C7FF4B13257}" presName="parTrans" presStyleLbl="sibTrans2D1" presStyleIdx="3" presStyleCnt="4"/>
      <dgm:spPr/>
      <dgm:t>
        <a:bodyPr/>
        <a:lstStyle/>
        <a:p>
          <a:endParaRPr lang="en-US"/>
        </a:p>
      </dgm:t>
    </dgm:pt>
    <dgm:pt modelId="{3945487A-63E8-4C8F-B967-F71A64178D2B}" type="pres">
      <dgm:prSet presAssocID="{58177096-445A-4DED-B8E2-6C7FF4B13257}" presName="connectorText" presStyleLbl="sibTrans2D1" presStyleIdx="3" presStyleCnt="4"/>
      <dgm:spPr/>
      <dgm:t>
        <a:bodyPr/>
        <a:lstStyle/>
        <a:p>
          <a:endParaRPr lang="en-US"/>
        </a:p>
      </dgm:t>
    </dgm:pt>
    <dgm:pt modelId="{127B30D4-14E5-4AF7-96FE-53B53CC3CED5}" type="pres">
      <dgm:prSet presAssocID="{332DCC28-C245-4CE9-8776-E7F1761F5978}" presName="node" presStyleLbl="node1" presStyleIdx="3" presStyleCnt="4" custScaleX="177936" custScaleY="163933" custRadScaleRad="225671" custRadScaleInc="-2687">
        <dgm:presLayoutVars>
          <dgm:bulletEnabled val="1"/>
        </dgm:presLayoutVars>
      </dgm:prSet>
      <dgm:spPr/>
      <dgm:t>
        <a:bodyPr/>
        <a:lstStyle/>
        <a:p>
          <a:endParaRPr lang="en-US"/>
        </a:p>
      </dgm:t>
    </dgm:pt>
  </dgm:ptLst>
  <dgm:cxnLst>
    <dgm:cxn modelId="{77C15BEB-284E-4FAD-88B5-13759EB0F849}" type="presOf" srcId="{58177096-445A-4DED-B8E2-6C7FF4B13257}" destId="{3945487A-63E8-4C8F-B967-F71A64178D2B}" srcOrd="1" destOrd="0" presId="urn:microsoft.com/office/officeart/2005/8/layout/radial5"/>
    <dgm:cxn modelId="{5AA6A85F-07C5-4912-BD90-ACD6DA271F51}" srcId="{2F2633B2-9BB0-4860-B026-9B21D8E86C7C}" destId="{332DCC28-C245-4CE9-8776-E7F1761F5978}" srcOrd="3" destOrd="0" parTransId="{58177096-445A-4DED-B8E2-6C7FF4B13257}" sibTransId="{8BADD95B-45AA-46E0-8FA8-FF4E95DEB200}"/>
    <dgm:cxn modelId="{9CB18682-138C-46CB-8A20-665F82C8F267}" type="presOf" srcId="{332DCC28-C245-4CE9-8776-E7F1761F5978}" destId="{127B30D4-14E5-4AF7-96FE-53B53CC3CED5}" srcOrd="0" destOrd="0" presId="urn:microsoft.com/office/officeart/2005/8/layout/radial5"/>
    <dgm:cxn modelId="{0EC5362C-6917-43CA-8DE4-9F588DB623D3}" srcId="{80C7422C-15C0-44F5-B26B-543CCC17FA2A}" destId="{2F2633B2-9BB0-4860-B026-9B21D8E86C7C}" srcOrd="0" destOrd="0" parTransId="{C29A4A9E-B76C-4EBD-AA87-BD0482F49A19}" sibTransId="{2B971C21-3B62-46FA-8C73-E429428DED53}"/>
    <dgm:cxn modelId="{14525A98-7C0A-4DAD-84E1-F4B0D83CCFB7}" type="presOf" srcId="{59B9A193-6095-43A0-8953-ADAA75D684F5}" destId="{A49F84AB-ED76-45AD-BAFB-2ACB534E7F8F}" srcOrd="0" destOrd="0" presId="urn:microsoft.com/office/officeart/2005/8/layout/radial5"/>
    <dgm:cxn modelId="{02B5EEA8-B402-4864-8685-60305DD3ADFE}" type="presOf" srcId="{58177096-445A-4DED-B8E2-6C7FF4B13257}" destId="{223DD2CC-A3ED-4FE3-B2CD-37DA9502EAEB}" srcOrd="0" destOrd="0" presId="urn:microsoft.com/office/officeart/2005/8/layout/radial5"/>
    <dgm:cxn modelId="{FA4D4CB5-F9B0-4D74-B3BE-B851507811BF}" srcId="{2F2633B2-9BB0-4860-B026-9B21D8E86C7C}" destId="{59B9A193-6095-43A0-8953-ADAA75D684F5}" srcOrd="2" destOrd="0" parTransId="{13B498A4-57AA-4A38-BFA3-17253F24B99C}" sibTransId="{1EEF4F45-9C01-4401-BCCE-0ACCC4978A86}"/>
    <dgm:cxn modelId="{EE3A3C82-AA33-4D23-9AEC-6B8407017052}" type="presOf" srcId="{A3255E8B-6A79-4142-97ED-D9764DACE14D}" destId="{C1E3AC6C-2485-4B1F-8951-A539DB9AB600}" srcOrd="0" destOrd="0" presId="urn:microsoft.com/office/officeart/2005/8/layout/radial5"/>
    <dgm:cxn modelId="{38F72598-06B9-48D5-B659-AB6E83516F46}" srcId="{2F2633B2-9BB0-4860-B026-9B21D8E86C7C}" destId="{A3255E8B-6A79-4142-97ED-D9764DACE14D}" srcOrd="0" destOrd="0" parTransId="{FF670B19-D569-4460-9484-696DF8C4568E}" sibTransId="{E17846D8-FDDF-4820-AE80-621A3A090B52}"/>
    <dgm:cxn modelId="{09749DF0-8461-42AA-B200-8B8B3EA6CB0A}" type="presOf" srcId="{13B498A4-57AA-4A38-BFA3-17253F24B99C}" destId="{098CDAC5-BE55-417F-848C-E81B4BC5C910}" srcOrd="1" destOrd="0" presId="urn:microsoft.com/office/officeart/2005/8/layout/radial5"/>
    <dgm:cxn modelId="{33E17CCB-ADE5-4A5C-A198-BE8AC4E46D0C}" type="presOf" srcId="{80C7422C-15C0-44F5-B26B-543CCC17FA2A}" destId="{A4281CE5-AAE5-4A64-ABC2-09D43F9AAC03}" srcOrd="0" destOrd="0" presId="urn:microsoft.com/office/officeart/2005/8/layout/radial5"/>
    <dgm:cxn modelId="{2148FA15-F263-4E29-AB8B-80B7389F8296}" type="presOf" srcId="{FF670B19-D569-4460-9484-696DF8C4568E}" destId="{D684AF6B-0DF1-4B10-8E09-2A02429C9347}" srcOrd="0" destOrd="0" presId="urn:microsoft.com/office/officeart/2005/8/layout/radial5"/>
    <dgm:cxn modelId="{CFF6E7A3-FDD6-4725-9CB9-2554FDEE4C79}" type="presOf" srcId="{26E7C779-6281-410A-B8DD-FB2917378728}" destId="{FEFF3BB7-99AD-4FF3-ABDF-F1875756C9A8}" srcOrd="1" destOrd="0" presId="urn:microsoft.com/office/officeart/2005/8/layout/radial5"/>
    <dgm:cxn modelId="{0EFD296B-4B4D-47CD-BEE5-542182432F3A}" type="presOf" srcId="{13B498A4-57AA-4A38-BFA3-17253F24B99C}" destId="{357B86B3-2C65-4393-B88B-64DD8E34E28D}" srcOrd="0" destOrd="0" presId="urn:microsoft.com/office/officeart/2005/8/layout/radial5"/>
    <dgm:cxn modelId="{1035C87F-08B5-413E-9591-93994BCC2750}" srcId="{2F2633B2-9BB0-4860-B026-9B21D8E86C7C}" destId="{42C1FDE3-B664-4276-AD85-F3E6A5505D9C}" srcOrd="1" destOrd="0" parTransId="{26E7C779-6281-410A-B8DD-FB2917378728}" sibTransId="{231B3A3C-EC1F-42C6-AE42-16BD2D3EAC17}"/>
    <dgm:cxn modelId="{564B9112-19AA-43A4-9D0D-C4DB69618AB6}" type="presOf" srcId="{26E7C779-6281-410A-B8DD-FB2917378728}" destId="{1D06E5F3-EA03-442D-A507-4AA9EF09F62B}" srcOrd="0" destOrd="0" presId="urn:microsoft.com/office/officeart/2005/8/layout/radial5"/>
    <dgm:cxn modelId="{1C41C9B8-0D73-4D38-A8D2-5926D217BC99}" type="presOf" srcId="{2F2633B2-9BB0-4860-B026-9B21D8E86C7C}" destId="{9BC4E736-0744-4E69-BA10-0CBEAC8D80BF}" srcOrd="0" destOrd="0" presId="urn:microsoft.com/office/officeart/2005/8/layout/radial5"/>
    <dgm:cxn modelId="{38141462-D31E-468D-B184-22296667D60A}" type="presOf" srcId="{FF670B19-D569-4460-9484-696DF8C4568E}" destId="{7EFE1622-DC46-4498-9A4C-7A121DEE3B90}" srcOrd="1" destOrd="0" presId="urn:microsoft.com/office/officeart/2005/8/layout/radial5"/>
    <dgm:cxn modelId="{8B448441-BFB9-4E48-AC65-2318FCF84C61}" type="presOf" srcId="{42C1FDE3-B664-4276-AD85-F3E6A5505D9C}" destId="{35DAFBC4-6FDA-4109-BD4C-72FE1C7FF6CB}" srcOrd="0" destOrd="0" presId="urn:microsoft.com/office/officeart/2005/8/layout/radial5"/>
    <dgm:cxn modelId="{74A531CC-A162-412C-B1FF-D3A550B41189}" type="presParOf" srcId="{A4281CE5-AAE5-4A64-ABC2-09D43F9AAC03}" destId="{9BC4E736-0744-4E69-BA10-0CBEAC8D80BF}" srcOrd="0" destOrd="0" presId="urn:microsoft.com/office/officeart/2005/8/layout/radial5"/>
    <dgm:cxn modelId="{D02F2693-3ACA-493F-923E-9804CBDA4AF5}" type="presParOf" srcId="{A4281CE5-AAE5-4A64-ABC2-09D43F9AAC03}" destId="{D684AF6B-0DF1-4B10-8E09-2A02429C9347}" srcOrd="1" destOrd="0" presId="urn:microsoft.com/office/officeart/2005/8/layout/radial5"/>
    <dgm:cxn modelId="{EF9FE549-8333-4470-B6AE-ED07D567D455}" type="presParOf" srcId="{D684AF6B-0DF1-4B10-8E09-2A02429C9347}" destId="{7EFE1622-DC46-4498-9A4C-7A121DEE3B90}" srcOrd="0" destOrd="0" presId="urn:microsoft.com/office/officeart/2005/8/layout/radial5"/>
    <dgm:cxn modelId="{CF9F5BB6-5C27-4230-92E8-66FF2C3E6954}" type="presParOf" srcId="{A4281CE5-AAE5-4A64-ABC2-09D43F9AAC03}" destId="{C1E3AC6C-2485-4B1F-8951-A539DB9AB600}" srcOrd="2" destOrd="0" presId="urn:microsoft.com/office/officeart/2005/8/layout/radial5"/>
    <dgm:cxn modelId="{E882A06B-47F3-4E15-A417-E4729C37B843}" type="presParOf" srcId="{A4281CE5-AAE5-4A64-ABC2-09D43F9AAC03}" destId="{1D06E5F3-EA03-442D-A507-4AA9EF09F62B}" srcOrd="3" destOrd="0" presId="urn:microsoft.com/office/officeart/2005/8/layout/radial5"/>
    <dgm:cxn modelId="{429F4FFC-01B3-49DD-8D76-6D90C6BF0F08}" type="presParOf" srcId="{1D06E5F3-EA03-442D-A507-4AA9EF09F62B}" destId="{FEFF3BB7-99AD-4FF3-ABDF-F1875756C9A8}" srcOrd="0" destOrd="0" presId="urn:microsoft.com/office/officeart/2005/8/layout/radial5"/>
    <dgm:cxn modelId="{2AF1E122-0215-46BD-B228-59B3ADCD692A}" type="presParOf" srcId="{A4281CE5-AAE5-4A64-ABC2-09D43F9AAC03}" destId="{35DAFBC4-6FDA-4109-BD4C-72FE1C7FF6CB}" srcOrd="4" destOrd="0" presId="urn:microsoft.com/office/officeart/2005/8/layout/radial5"/>
    <dgm:cxn modelId="{4F84CE9A-8B05-4A89-B1F1-FB04DF115989}" type="presParOf" srcId="{A4281CE5-AAE5-4A64-ABC2-09D43F9AAC03}" destId="{357B86B3-2C65-4393-B88B-64DD8E34E28D}" srcOrd="5" destOrd="0" presId="urn:microsoft.com/office/officeart/2005/8/layout/radial5"/>
    <dgm:cxn modelId="{E43FDF16-F093-4115-A516-47F6D8AC1C29}" type="presParOf" srcId="{357B86B3-2C65-4393-B88B-64DD8E34E28D}" destId="{098CDAC5-BE55-417F-848C-E81B4BC5C910}" srcOrd="0" destOrd="0" presId="urn:microsoft.com/office/officeart/2005/8/layout/radial5"/>
    <dgm:cxn modelId="{CA6940BD-E2C0-48EB-AB7B-E4CA94CA1E98}" type="presParOf" srcId="{A4281CE5-AAE5-4A64-ABC2-09D43F9AAC03}" destId="{A49F84AB-ED76-45AD-BAFB-2ACB534E7F8F}" srcOrd="6" destOrd="0" presId="urn:microsoft.com/office/officeart/2005/8/layout/radial5"/>
    <dgm:cxn modelId="{B02878BD-8939-484D-811D-94847E5C80DB}" type="presParOf" srcId="{A4281CE5-AAE5-4A64-ABC2-09D43F9AAC03}" destId="{223DD2CC-A3ED-4FE3-B2CD-37DA9502EAEB}" srcOrd="7" destOrd="0" presId="urn:microsoft.com/office/officeart/2005/8/layout/radial5"/>
    <dgm:cxn modelId="{645AB4ED-34DF-42F7-A55C-518B4EED2B72}" type="presParOf" srcId="{223DD2CC-A3ED-4FE3-B2CD-37DA9502EAEB}" destId="{3945487A-63E8-4C8F-B967-F71A64178D2B}" srcOrd="0" destOrd="0" presId="urn:microsoft.com/office/officeart/2005/8/layout/radial5"/>
    <dgm:cxn modelId="{45E97A46-C535-4788-B8D3-5B1E4D2E5721}" type="presParOf" srcId="{A4281CE5-AAE5-4A64-ABC2-09D43F9AAC03}" destId="{127B30D4-14E5-4AF7-96FE-53B53CC3CED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C7422C-15C0-44F5-B26B-543CCC17FA2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2F2633B2-9BB0-4860-B026-9B21D8E86C7C}">
      <dgm:prSet phldrT="[Text]" custT="1"/>
      <dgm:spPr/>
      <dgm:t>
        <a:bodyPr/>
        <a:lstStyle/>
        <a:p>
          <a:r>
            <a:rPr lang="vi-VN" sz="2400" b="1" dirty="0">
              <a:latin typeface="+mj-lt"/>
            </a:rPr>
            <a:t>Theo dõi video, </a:t>
          </a:r>
          <a:r>
            <a:rPr lang="en-US" sz="2400" b="1" dirty="0" err="1">
              <a:latin typeface="+mj-lt"/>
            </a:rPr>
            <a:t>nghiên</a:t>
          </a:r>
          <a:r>
            <a:rPr lang="en-US" sz="2400" b="1" dirty="0">
              <a:latin typeface="+mj-lt"/>
            </a:rPr>
            <a:t> </a:t>
          </a:r>
          <a:r>
            <a:rPr lang="en-US" sz="2400" b="1" dirty="0" err="1">
              <a:latin typeface="+mj-lt"/>
            </a:rPr>
            <a:t>cứu</a:t>
          </a:r>
          <a:r>
            <a:rPr lang="en-US" sz="2400" b="1" dirty="0">
              <a:latin typeface="+mj-lt"/>
            </a:rPr>
            <a:t> </a:t>
          </a:r>
          <a:r>
            <a:rPr lang="en-US" sz="2400" b="1" dirty="0" err="1">
              <a:latin typeface="+mj-lt"/>
            </a:rPr>
            <a:t>mục</a:t>
          </a:r>
          <a:r>
            <a:rPr lang="en-US" sz="2400" b="1" dirty="0">
              <a:latin typeface="+mj-lt"/>
            </a:rPr>
            <a:t> II, </a:t>
          </a:r>
          <a:r>
            <a:rPr lang="en-US" sz="2400" b="1" dirty="0" err="1">
              <a:latin typeface="+mj-lt"/>
            </a:rPr>
            <a:t>các</a:t>
          </a:r>
          <a:r>
            <a:rPr lang="en-US" sz="2400" b="1" dirty="0">
              <a:latin typeface="+mj-lt"/>
            </a:rPr>
            <a:t> </a:t>
          </a:r>
          <a:r>
            <a:rPr lang="en-US" sz="2400" b="1" dirty="0" err="1">
              <a:latin typeface="+mj-lt"/>
            </a:rPr>
            <a:t>hình</a:t>
          </a:r>
          <a:r>
            <a:rPr lang="en-US" sz="2400" b="1" dirty="0">
              <a:latin typeface="+mj-lt"/>
            </a:rPr>
            <a:t> </a:t>
          </a:r>
          <a:r>
            <a:rPr lang="en-US" sz="2400" b="1" dirty="0" err="1">
              <a:latin typeface="+mj-lt"/>
            </a:rPr>
            <a:t>từ</a:t>
          </a:r>
          <a:r>
            <a:rPr lang="en-US" sz="2400" b="1" dirty="0">
              <a:latin typeface="+mj-lt"/>
            </a:rPr>
            <a:t> 19.5 </a:t>
          </a:r>
          <a:r>
            <a:rPr lang="en-US" sz="2400" b="1" dirty="0" err="1">
              <a:latin typeface="+mj-lt"/>
            </a:rPr>
            <a:t>đến</a:t>
          </a:r>
          <a:r>
            <a:rPr lang="en-US" sz="2400" b="1" dirty="0">
              <a:latin typeface="+mj-lt"/>
            </a:rPr>
            <a:t> 19.7 </a:t>
          </a:r>
          <a:r>
            <a:rPr lang="en-US" sz="2400" b="1" dirty="0" err="1">
              <a:latin typeface="+mj-lt"/>
            </a:rPr>
            <a:t>trong</a:t>
          </a:r>
          <a:r>
            <a:rPr lang="en-US" sz="2400" b="1" dirty="0">
              <a:latin typeface="+mj-lt"/>
            </a:rPr>
            <a:t> SGK </a:t>
          </a:r>
          <a:r>
            <a:rPr lang="en-US" sz="2400" b="1" dirty="0" err="1">
              <a:latin typeface="+mj-lt"/>
            </a:rPr>
            <a:t>để</a:t>
          </a:r>
          <a:r>
            <a:rPr lang="en-US" sz="2400" b="1" dirty="0">
              <a:latin typeface="+mj-lt"/>
            </a:rPr>
            <a:t> </a:t>
          </a:r>
          <a:r>
            <a:rPr lang="en-US" sz="2400" b="1" dirty="0" err="1">
              <a:latin typeface="+mj-lt"/>
            </a:rPr>
            <a:t>hoàn</a:t>
          </a:r>
          <a:r>
            <a:rPr lang="en-US" sz="2400" b="1" dirty="0">
              <a:latin typeface="+mj-lt"/>
            </a:rPr>
            <a:t> </a:t>
          </a:r>
          <a:r>
            <a:rPr lang="en-US" sz="2400" b="1" dirty="0" err="1">
              <a:latin typeface="+mj-lt"/>
            </a:rPr>
            <a:t>thành</a:t>
          </a:r>
          <a:r>
            <a:rPr lang="en-US" sz="2400" b="1" dirty="0">
              <a:latin typeface="+mj-lt"/>
            </a:rPr>
            <a:t> </a:t>
          </a:r>
          <a:r>
            <a:rPr lang="en-US" sz="2400" b="1" dirty="0" err="1">
              <a:latin typeface="+mj-lt"/>
            </a:rPr>
            <a:t>phiếu</a:t>
          </a:r>
          <a:r>
            <a:rPr lang="en-US" sz="2400" b="1" dirty="0">
              <a:latin typeface="+mj-lt"/>
            </a:rPr>
            <a:t> </a:t>
          </a:r>
          <a:r>
            <a:rPr lang="en-US" sz="2400" b="1" dirty="0" err="1">
              <a:latin typeface="+mj-lt"/>
            </a:rPr>
            <a:t>học</a:t>
          </a:r>
          <a:r>
            <a:rPr lang="en-US" sz="2400" b="1" dirty="0">
              <a:latin typeface="+mj-lt"/>
            </a:rPr>
            <a:t> </a:t>
          </a:r>
          <a:r>
            <a:rPr lang="en-US" sz="2400" b="1" dirty="0" err="1">
              <a:latin typeface="+mj-lt"/>
            </a:rPr>
            <a:t>tập</a:t>
          </a:r>
          <a:r>
            <a:rPr lang="en-US" sz="2400" b="1" dirty="0">
              <a:latin typeface="+mj-lt"/>
            </a:rPr>
            <a:t> </a:t>
          </a:r>
          <a:r>
            <a:rPr lang="en-US" sz="2400" b="1" dirty="0" err="1">
              <a:latin typeface="+mj-lt"/>
            </a:rPr>
            <a:t>số</a:t>
          </a:r>
          <a:r>
            <a:rPr lang="vi-VN" sz="2400" b="1" dirty="0">
              <a:latin typeface="+mj-lt"/>
            </a:rPr>
            <a:t> 2.</a:t>
          </a:r>
          <a:endParaRPr lang="en-US" sz="2400" b="1" dirty="0">
            <a:latin typeface="+mj-lt"/>
          </a:endParaRPr>
        </a:p>
      </dgm:t>
    </dgm:pt>
    <dgm:pt modelId="{C29A4A9E-B76C-4EBD-AA87-BD0482F49A19}" type="parTrans" cxnId="{0EC5362C-6917-43CA-8DE4-9F588DB623D3}">
      <dgm:prSet/>
      <dgm:spPr/>
      <dgm:t>
        <a:bodyPr/>
        <a:lstStyle/>
        <a:p>
          <a:endParaRPr lang="en-US"/>
        </a:p>
      </dgm:t>
    </dgm:pt>
    <dgm:pt modelId="{2B971C21-3B62-46FA-8C73-E429428DED53}" type="sibTrans" cxnId="{0EC5362C-6917-43CA-8DE4-9F588DB623D3}">
      <dgm:prSet/>
      <dgm:spPr/>
      <dgm:t>
        <a:bodyPr/>
        <a:lstStyle/>
        <a:p>
          <a:endParaRPr lang="en-US"/>
        </a:p>
      </dgm:t>
    </dgm:pt>
    <dgm:pt modelId="{A3255E8B-6A79-4142-97ED-D9764DACE14D}">
      <dgm:prSet phldrT="[Text]" custT="1"/>
      <dgm:spPr/>
      <dgm:t>
        <a:bodyPr/>
        <a:lstStyle/>
        <a:p>
          <a:r>
            <a:rPr lang="en-US" sz="2400" dirty="0" err="1"/>
            <a:t>Nhóm</a:t>
          </a:r>
          <a:r>
            <a:rPr lang="en-US" sz="2400" dirty="0"/>
            <a:t> 1,4: </a:t>
          </a:r>
          <a:r>
            <a:rPr lang="vi-VN" sz="2400" dirty="0"/>
            <a:t>Tìm hiểu h</a:t>
          </a:r>
          <a:r>
            <a:rPr lang="en-US" sz="2400" dirty="0"/>
            <a:t>ệ </a:t>
          </a:r>
          <a:r>
            <a:rPr lang="en-US" sz="2400" dirty="0" err="1"/>
            <a:t>thống</a:t>
          </a:r>
          <a:r>
            <a:rPr lang="en-US" sz="2400" dirty="0"/>
            <a:t> </a:t>
          </a:r>
          <a:r>
            <a:rPr lang="en-US" sz="2400" dirty="0" err="1"/>
            <a:t>ao</a:t>
          </a:r>
          <a:r>
            <a:rPr lang="en-US" sz="2400" dirty="0"/>
            <a:t> </a:t>
          </a:r>
          <a:r>
            <a:rPr lang="en-US" sz="2400" dirty="0" err="1"/>
            <a:t>nuôi</a:t>
          </a:r>
          <a:r>
            <a:rPr lang="en-US" sz="2400" dirty="0"/>
            <a:t>.</a:t>
          </a:r>
        </a:p>
      </dgm:t>
    </dgm:pt>
    <dgm:pt modelId="{FF670B19-D569-4460-9484-696DF8C4568E}" type="parTrans" cxnId="{38F72598-06B9-48D5-B659-AB6E83516F46}">
      <dgm:prSet/>
      <dgm:spPr/>
      <dgm:t>
        <a:bodyPr/>
        <a:lstStyle/>
        <a:p>
          <a:endParaRPr lang="en-US"/>
        </a:p>
      </dgm:t>
    </dgm:pt>
    <dgm:pt modelId="{E17846D8-FDDF-4820-AE80-621A3A090B52}" type="sibTrans" cxnId="{38F72598-06B9-48D5-B659-AB6E83516F46}">
      <dgm:prSet/>
      <dgm:spPr/>
      <dgm:t>
        <a:bodyPr/>
        <a:lstStyle/>
        <a:p>
          <a:endParaRPr lang="en-US"/>
        </a:p>
      </dgm:t>
    </dgm:pt>
    <dgm:pt modelId="{42C1FDE3-B664-4276-AD85-F3E6A5505D9C}">
      <dgm:prSet phldrT="[Text]" custT="1"/>
      <dgm:spPr/>
      <dgm:t>
        <a:bodyPr/>
        <a:lstStyle/>
        <a:p>
          <a:r>
            <a:rPr lang="en-US" sz="2400" dirty="0" err="1"/>
            <a:t>Nhóm</a:t>
          </a:r>
          <a:r>
            <a:rPr lang="en-US" sz="2400" dirty="0"/>
            <a:t> 2,3:</a:t>
          </a:r>
          <a:r>
            <a:rPr lang="vi-VN" sz="2400" dirty="0"/>
            <a:t>Tìm hiểu l</a:t>
          </a:r>
          <a:r>
            <a:rPr lang="en-US" sz="2400" dirty="0" err="1"/>
            <a:t>ựa</a:t>
          </a:r>
          <a:r>
            <a:rPr lang="en-US" sz="2400" dirty="0"/>
            <a:t> </a:t>
          </a:r>
          <a:r>
            <a:rPr lang="en-US" sz="2400" dirty="0" err="1"/>
            <a:t>chọn</a:t>
          </a:r>
          <a:r>
            <a:rPr lang="en-US" sz="2400" dirty="0"/>
            <a:t> </a:t>
          </a:r>
          <a:r>
            <a:rPr lang="en-US" sz="2400" dirty="0" err="1"/>
            <a:t>và</a:t>
          </a:r>
          <a:r>
            <a:rPr lang="en-US" sz="2400" dirty="0"/>
            <a:t> </a:t>
          </a:r>
          <a:r>
            <a:rPr lang="en-US" sz="2400" dirty="0" err="1"/>
            <a:t>thả</a:t>
          </a:r>
          <a:r>
            <a:rPr lang="en-US" sz="2400" dirty="0"/>
            <a:t> </a:t>
          </a:r>
          <a:r>
            <a:rPr lang="en-US" sz="2400" dirty="0" err="1"/>
            <a:t>giống</a:t>
          </a:r>
          <a:r>
            <a:rPr lang="en-US" sz="2400" dirty="0"/>
            <a:t>.</a:t>
          </a:r>
        </a:p>
      </dgm:t>
    </dgm:pt>
    <dgm:pt modelId="{26E7C779-6281-410A-B8DD-FB2917378728}" type="parTrans" cxnId="{1035C87F-08B5-413E-9591-93994BCC2750}">
      <dgm:prSet/>
      <dgm:spPr/>
      <dgm:t>
        <a:bodyPr/>
        <a:lstStyle/>
        <a:p>
          <a:endParaRPr lang="en-US"/>
        </a:p>
      </dgm:t>
    </dgm:pt>
    <dgm:pt modelId="{231B3A3C-EC1F-42C6-AE42-16BD2D3EAC17}" type="sibTrans" cxnId="{1035C87F-08B5-413E-9591-93994BCC2750}">
      <dgm:prSet/>
      <dgm:spPr/>
      <dgm:t>
        <a:bodyPr/>
        <a:lstStyle/>
        <a:p>
          <a:endParaRPr lang="en-US"/>
        </a:p>
      </dgm:t>
    </dgm:pt>
    <dgm:pt modelId="{59B9A193-6095-43A0-8953-ADAA75D684F5}">
      <dgm:prSet phldrT="[Text]" custT="1"/>
      <dgm:spPr/>
      <dgm:t>
        <a:bodyPr/>
        <a:lstStyle/>
        <a:p>
          <a:r>
            <a:rPr lang="en-US" sz="2400" dirty="0" err="1"/>
            <a:t>Nhóm</a:t>
          </a:r>
          <a:r>
            <a:rPr lang="en-US" sz="2400" dirty="0"/>
            <a:t> 2,3: </a:t>
          </a:r>
          <a:r>
            <a:rPr lang="vi-VN" sz="2400" dirty="0"/>
            <a:t>Tìm hiểu q</a:t>
          </a:r>
          <a:r>
            <a:rPr lang="en-US" sz="2400" dirty="0" err="1"/>
            <a:t>uản</a:t>
          </a:r>
          <a:r>
            <a:rPr lang="en-US" sz="2400" dirty="0"/>
            <a:t> </a:t>
          </a:r>
          <a:r>
            <a:rPr lang="en-US" sz="2400" dirty="0" err="1"/>
            <a:t>lý</a:t>
          </a:r>
          <a:r>
            <a:rPr lang="en-US" sz="2400" dirty="0"/>
            <a:t> </a:t>
          </a:r>
          <a:r>
            <a:rPr lang="en-US" sz="2400" dirty="0" err="1"/>
            <a:t>và</a:t>
          </a:r>
          <a:r>
            <a:rPr lang="en-US" sz="2400" dirty="0"/>
            <a:t> </a:t>
          </a:r>
          <a:r>
            <a:rPr lang="en-US" sz="2400" dirty="0" err="1"/>
            <a:t>chăm</a:t>
          </a:r>
          <a:r>
            <a:rPr lang="en-US" sz="2400" dirty="0"/>
            <a:t> </a:t>
          </a:r>
          <a:r>
            <a:rPr lang="en-US" sz="2400" dirty="0" err="1"/>
            <a:t>sóc</a:t>
          </a:r>
          <a:r>
            <a:rPr lang="en-US" sz="2400" dirty="0"/>
            <a:t>.</a:t>
          </a:r>
        </a:p>
      </dgm:t>
    </dgm:pt>
    <dgm:pt modelId="{13B498A4-57AA-4A38-BFA3-17253F24B99C}" type="parTrans" cxnId="{FA4D4CB5-F9B0-4D74-B3BE-B851507811BF}">
      <dgm:prSet/>
      <dgm:spPr/>
      <dgm:t>
        <a:bodyPr/>
        <a:lstStyle/>
        <a:p>
          <a:endParaRPr lang="en-US"/>
        </a:p>
      </dgm:t>
    </dgm:pt>
    <dgm:pt modelId="{1EEF4F45-9C01-4401-BCCE-0ACCC4978A86}" type="sibTrans" cxnId="{FA4D4CB5-F9B0-4D74-B3BE-B851507811BF}">
      <dgm:prSet/>
      <dgm:spPr/>
      <dgm:t>
        <a:bodyPr/>
        <a:lstStyle/>
        <a:p>
          <a:endParaRPr lang="en-US"/>
        </a:p>
      </dgm:t>
    </dgm:pt>
    <dgm:pt modelId="{332DCC28-C245-4CE9-8776-E7F1761F5978}">
      <dgm:prSet phldrT="[Text]" custT="1"/>
      <dgm:spPr/>
      <dgm:t>
        <a:bodyPr/>
        <a:lstStyle/>
        <a:p>
          <a:r>
            <a:rPr lang="en-US" sz="2400" dirty="0" err="1"/>
            <a:t>Nhóm</a:t>
          </a:r>
          <a:r>
            <a:rPr lang="en-US" sz="2400" dirty="0"/>
            <a:t> 1,4: </a:t>
          </a:r>
          <a:r>
            <a:rPr lang="vi-VN" sz="2400" dirty="0"/>
            <a:t>Tìm hiểu t</a:t>
          </a:r>
          <a:r>
            <a:rPr lang="en-US" sz="2400" dirty="0"/>
            <a:t>hu </a:t>
          </a:r>
          <a:r>
            <a:rPr lang="en-US" sz="2400" dirty="0" err="1"/>
            <a:t>hoạch</a:t>
          </a:r>
          <a:endParaRPr lang="en-US" sz="2400" dirty="0"/>
        </a:p>
      </dgm:t>
    </dgm:pt>
    <dgm:pt modelId="{58177096-445A-4DED-B8E2-6C7FF4B13257}" type="parTrans" cxnId="{5AA6A85F-07C5-4912-BD90-ACD6DA271F51}">
      <dgm:prSet/>
      <dgm:spPr/>
      <dgm:t>
        <a:bodyPr/>
        <a:lstStyle/>
        <a:p>
          <a:endParaRPr lang="en-US"/>
        </a:p>
      </dgm:t>
    </dgm:pt>
    <dgm:pt modelId="{8BADD95B-45AA-46E0-8FA8-FF4E95DEB200}" type="sibTrans" cxnId="{5AA6A85F-07C5-4912-BD90-ACD6DA271F51}">
      <dgm:prSet/>
      <dgm:spPr/>
      <dgm:t>
        <a:bodyPr/>
        <a:lstStyle/>
        <a:p>
          <a:endParaRPr lang="en-US"/>
        </a:p>
      </dgm:t>
    </dgm:pt>
    <dgm:pt modelId="{A4281CE5-AAE5-4A64-ABC2-09D43F9AAC03}" type="pres">
      <dgm:prSet presAssocID="{80C7422C-15C0-44F5-B26B-543CCC17FA2A}" presName="Name0" presStyleCnt="0">
        <dgm:presLayoutVars>
          <dgm:chMax val="1"/>
          <dgm:dir/>
          <dgm:animLvl val="ctr"/>
          <dgm:resizeHandles val="exact"/>
        </dgm:presLayoutVars>
      </dgm:prSet>
      <dgm:spPr/>
      <dgm:t>
        <a:bodyPr/>
        <a:lstStyle/>
        <a:p>
          <a:endParaRPr lang="en-US"/>
        </a:p>
      </dgm:t>
    </dgm:pt>
    <dgm:pt modelId="{9BC4E736-0744-4E69-BA10-0CBEAC8D80BF}" type="pres">
      <dgm:prSet presAssocID="{2F2633B2-9BB0-4860-B026-9B21D8E86C7C}" presName="centerShape" presStyleLbl="node0" presStyleIdx="0" presStyleCnt="1" custScaleX="311281" custScaleY="171137"/>
      <dgm:spPr/>
      <dgm:t>
        <a:bodyPr/>
        <a:lstStyle/>
        <a:p>
          <a:endParaRPr lang="en-US"/>
        </a:p>
      </dgm:t>
    </dgm:pt>
    <dgm:pt modelId="{D684AF6B-0DF1-4B10-8E09-2A02429C9347}" type="pres">
      <dgm:prSet presAssocID="{FF670B19-D569-4460-9484-696DF8C4568E}" presName="parTrans" presStyleLbl="sibTrans2D1" presStyleIdx="0" presStyleCnt="4"/>
      <dgm:spPr/>
      <dgm:t>
        <a:bodyPr/>
        <a:lstStyle/>
        <a:p>
          <a:endParaRPr lang="en-US"/>
        </a:p>
      </dgm:t>
    </dgm:pt>
    <dgm:pt modelId="{7EFE1622-DC46-4498-9A4C-7A121DEE3B90}" type="pres">
      <dgm:prSet presAssocID="{FF670B19-D569-4460-9484-696DF8C4568E}" presName="connectorText" presStyleLbl="sibTrans2D1" presStyleIdx="0" presStyleCnt="4"/>
      <dgm:spPr/>
      <dgm:t>
        <a:bodyPr/>
        <a:lstStyle/>
        <a:p>
          <a:endParaRPr lang="en-US"/>
        </a:p>
      </dgm:t>
    </dgm:pt>
    <dgm:pt modelId="{C1E3AC6C-2485-4B1F-8951-A539DB9AB600}" type="pres">
      <dgm:prSet presAssocID="{A3255E8B-6A79-4142-97ED-D9764DACE14D}" presName="node" presStyleLbl="node1" presStyleIdx="0" presStyleCnt="4" custScaleX="274326" custRadScaleRad="123814">
        <dgm:presLayoutVars>
          <dgm:bulletEnabled val="1"/>
        </dgm:presLayoutVars>
      </dgm:prSet>
      <dgm:spPr/>
      <dgm:t>
        <a:bodyPr/>
        <a:lstStyle/>
        <a:p>
          <a:endParaRPr lang="en-US"/>
        </a:p>
      </dgm:t>
    </dgm:pt>
    <dgm:pt modelId="{1D06E5F3-EA03-442D-A507-4AA9EF09F62B}" type="pres">
      <dgm:prSet presAssocID="{26E7C779-6281-410A-B8DD-FB2917378728}" presName="parTrans" presStyleLbl="sibTrans2D1" presStyleIdx="1" presStyleCnt="4"/>
      <dgm:spPr/>
      <dgm:t>
        <a:bodyPr/>
        <a:lstStyle/>
        <a:p>
          <a:endParaRPr lang="en-US"/>
        </a:p>
      </dgm:t>
    </dgm:pt>
    <dgm:pt modelId="{FEFF3BB7-99AD-4FF3-ABDF-F1875756C9A8}" type="pres">
      <dgm:prSet presAssocID="{26E7C779-6281-410A-B8DD-FB2917378728}" presName="connectorText" presStyleLbl="sibTrans2D1" presStyleIdx="1" presStyleCnt="4"/>
      <dgm:spPr/>
      <dgm:t>
        <a:bodyPr/>
        <a:lstStyle/>
        <a:p>
          <a:endParaRPr lang="en-US"/>
        </a:p>
      </dgm:t>
    </dgm:pt>
    <dgm:pt modelId="{35DAFBC4-6FDA-4109-BD4C-72FE1C7FF6CB}" type="pres">
      <dgm:prSet presAssocID="{42C1FDE3-B664-4276-AD85-F3E6A5505D9C}" presName="node" presStyleLbl="node1" presStyleIdx="1" presStyleCnt="4" custScaleX="187180" custScaleY="151852" custRadScaleRad="222049" custRadScaleInc="-15">
        <dgm:presLayoutVars>
          <dgm:bulletEnabled val="1"/>
        </dgm:presLayoutVars>
      </dgm:prSet>
      <dgm:spPr/>
      <dgm:t>
        <a:bodyPr/>
        <a:lstStyle/>
        <a:p>
          <a:endParaRPr lang="en-US"/>
        </a:p>
      </dgm:t>
    </dgm:pt>
    <dgm:pt modelId="{357B86B3-2C65-4393-B88B-64DD8E34E28D}" type="pres">
      <dgm:prSet presAssocID="{13B498A4-57AA-4A38-BFA3-17253F24B99C}" presName="parTrans" presStyleLbl="sibTrans2D1" presStyleIdx="2" presStyleCnt="4"/>
      <dgm:spPr/>
      <dgm:t>
        <a:bodyPr/>
        <a:lstStyle/>
        <a:p>
          <a:endParaRPr lang="en-US"/>
        </a:p>
      </dgm:t>
    </dgm:pt>
    <dgm:pt modelId="{098CDAC5-BE55-417F-848C-E81B4BC5C910}" type="pres">
      <dgm:prSet presAssocID="{13B498A4-57AA-4A38-BFA3-17253F24B99C}" presName="connectorText" presStyleLbl="sibTrans2D1" presStyleIdx="2" presStyleCnt="4"/>
      <dgm:spPr/>
      <dgm:t>
        <a:bodyPr/>
        <a:lstStyle/>
        <a:p>
          <a:endParaRPr lang="en-US"/>
        </a:p>
      </dgm:t>
    </dgm:pt>
    <dgm:pt modelId="{A49F84AB-ED76-45AD-BAFB-2ACB534E7F8F}" type="pres">
      <dgm:prSet presAssocID="{59B9A193-6095-43A0-8953-ADAA75D684F5}" presName="node" presStyleLbl="node1" presStyleIdx="2" presStyleCnt="4" custScaleX="256623">
        <dgm:presLayoutVars>
          <dgm:bulletEnabled val="1"/>
        </dgm:presLayoutVars>
      </dgm:prSet>
      <dgm:spPr/>
      <dgm:t>
        <a:bodyPr/>
        <a:lstStyle/>
        <a:p>
          <a:endParaRPr lang="en-US"/>
        </a:p>
      </dgm:t>
    </dgm:pt>
    <dgm:pt modelId="{223DD2CC-A3ED-4FE3-B2CD-37DA9502EAEB}" type="pres">
      <dgm:prSet presAssocID="{58177096-445A-4DED-B8E2-6C7FF4B13257}" presName="parTrans" presStyleLbl="sibTrans2D1" presStyleIdx="3" presStyleCnt="4"/>
      <dgm:spPr/>
      <dgm:t>
        <a:bodyPr/>
        <a:lstStyle/>
        <a:p>
          <a:endParaRPr lang="en-US"/>
        </a:p>
      </dgm:t>
    </dgm:pt>
    <dgm:pt modelId="{3945487A-63E8-4C8F-B967-F71A64178D2B}" type="pres">
      <dgm:prSet presAssocID="{58177096-445A-4DED-B8E2-6C7FF4B13257}" presName="connectorText" presStyleLbl="sibTrans2D1" presStyleIdx="3" presStyleCnt="4"/>
      <dgm:spPr/>
      <dgm:t>
        <a:bodyPr/>
        <a:lstStyle/>
        <a:p>
          <a:endParaRPr lang="en-US"/>
        </a:p>
      </dgm:t>
    </dgm:pt>
    <dgm:pt modelId="{127B30D4-14E5-4AF7-96FE-53B53CC3CED5}" type="pres">
      <dgm:prSet presAssocID="{332DCC28-C245-4CE9-8776-E7F1761F5978}" presName="node" presStyleLbl="node1" presStyleIdx="3" presStyleCnt="4" custScaleX="177936" custScaleY="163933" custRadScaleRad="225671" custRadScaleInc="-2687">
        <dgm:presLayoutVars>
          <dgm:bulletEnabled val="1"/>
        </dgm:presLayoutVars>
      </dgm:prSet>
      <dgm:spPr/>
      <dgm:t>
        <a:bodyPr/>
        <a:lstStyle/>
        <a:p>
          <a:endParaRPr lang="en-US"/>
        </a:p>
      </dgm:t>
    </dgm:pt>
  </dgm:ptLst>
  <dgm:cxnLst>
    <dgm:cxn modelId="{77C15BEB-284E-4FAD-88B5-13759EB0F849}" type="presOf" srcId="{58177096-445A-4DED-B8E2-6C7FF4B13257}" destId="{3945487A-63E8-4C8F-B967-F71A64178D2B}" srcOrd="1" destOrd="0" presId="urn:microsoft.com/office/officeart/2005/8/layout/radial5"/>
    <dgm:cxn modelId="{5AA6A85F-07C5-4912-BD90-ACD6DA271F51}" srcId="{2F2633B2-9BB0-4860-B026-9B21D8E86C7C}" destId="{332DCC28-C245-4CE9-8776-E7F1761F5978}" srcOrd="3" destOrd="0" parTransId="{58177096-445A-4DED-B8E2-6C7FF4B13257}" sibTransId="{8BADD95B-45AA-46E0-8FA8-FF4E95DEB200}"/>
    <dgm:cxn modelId="{9CB18682-138C-46CB-8A20-665F82C8F267}" type="presOf" srcId="{332DCC28-C245-4CE9-8776-E7F1761F5978}" destId="{127B30D4-14E5-4AF7-96FE-53B53CC3CED5}" srcOrd="0" destOrd="0" presId="urn:microsoft.com/office/officeart/2005/8/layout/radial5"/>
    <dgm:cxn modelId="{0EC5362C-6917-43CA-8DE4-9F588DB623D3}" srcId="{80C7422C-15C0-44F5-B26B-543CCC17FA2A}" destId="{2F2633B2-9BB0-4860-B026-9B21D8E86C7C}" srcOrd="0" destOrd="0" parTransId="{C29A4A9E-B76C-4EBD-AA87-BD0482F49A19}" sibTransId="{2B971C21-3B62-46FA-8C73-E429428DED53}"/>
    <dgm:cxn modelId="{14525A98-7C0A-4DAD-84E1-F4B0D83CCFB7}" type="presOf" srcId="{59B9A193-6095-43A0-8953-ADAA75D684F5}" destId="{A49F84AB-ED76-45AD-BAFB-2ACB534E7F8F}" srcOrd="0" destOrd="0" presId="urn:microsoft.com/office/officeart/2005/8/layout/radial5"/>
    <dgm:cxn modelId="{02B5EEA8-B402-4864-8685-60305DD3ADFE}" type="presOf" srcId="{58177096-445A-4DED-B8E2-6C7FF4B13257}" destId="{223DD2CC-A3ED-4FE3-B2CD-37DA9502EAEB}" srcOrd="0" destOrd="0" presId="urn:microsoft.com/office/officeart/2005/8/layout/radial5"/>
    <dgm:cxn modelId="{FA4D4CB5-F9B0-4D74-B3BE-B851507811BF}" srcId="{2F2633B2-9BB0-4860-B026-9B21D8E86C7C}" destId="{59B9A193-6095-43A0-8953-ADAA75D684F5}" srcOrd="2" destOrd="0" parTransId="{13B498A4-57AA-4A38-BFA3-17253F24B99C}" sibTransId="{1EEF4F45-9C01-4401-BCCE-0ACCC4978A86}"/>
    <dgm:cxn modelId="{EE3A3C82-AA33-4D23-9AEC-6B8407017052}" type="presOf" srcId="{A3255E8B-6A79-4142-97ED-D9764DACE14D}" destId="{C1E3AC6C-2485-4B1F-8951-A539DB9AB600}" srcOrd="0" destOrd="0" presId="urn:microsoft.com/office/officeart/2005/8/layout/radial5"/>
    <dgm:cxn modelId="{38F72598-06B9-48D5-B659-AB6E83516F46}" srcId="{2F2633B2-9BB0-4860-B026-9B21D8E86C7C}" destId="{A3255E8B-6A79-4142-97ED-D9764DACE14D}" srcOrd="0" destOrd="0" parTransId="{FF670B19-D569-4460-9484-696DF8C4568E}" sibTransId="{E17846D8-FDDF-4820-AE80-621A3A090B52}"/>
    <dgm:cxn modelId="{09749DF0-8461-42AA-B200-8B8B3EA6CB0A}" type="presOf" srcId="{13B498A4-57AA-4A38-BFA3-17253F24B99C}" destId="{098CDAC5-BE55-417F-848C-E81B4BC5C910}" srcOrd="1" destOrd="0" presId="urn:microsoft.com/office/officeart/2005/8/layout/radial5"/>
    <dgm:cxn modelId="{33E17CCB-ADE5-4A5C-A198-BE8AC4E46D0C}" type="presOf" srcId="{80C7422C-15C0-44F5-B26B-543CCC17FA2A}" destId="{A4281CE5-AAE5-4A64-ABC2-09D43F9AAC03}" srcOrd="0" destOrd="0" presId="urn:microsoft.com/office/officeart/2005/8/layout/radial5"/>
    <dgm:cxn modelId="{2148FA15-F263-4E29-AB8B-80B7389F8296}" type="presOf" srcId="{FF670B19-D569-4460-9484-696DF8C4568E}" destId="{D684AF6B-0DF1-4B10-8E09-2A02429C9347}" srcOrd="0" destOrd="0" presId="urn:microsoft.com/office/officeart/2005/8/layout/radial5"/>
    <dgm:cxn modelId="{CFF6E7A3-FDD6-4725-9CB9-2554FDEE4C79}" type="presOf" srcId="{26E7C779-6281-410A-B8DD-FB2917378728}" destId="{FEFF3BB7-99AD-4FF3-ABDF-F1875756C9A8}" srcOrd="1" destOrd="0" presId="urn:microsoft.com/office/officeart/2005/8/layout/radial5"/>
    <dgm:cxn modelId="{0EFD296B-4B4D-47CD-BEE5-542182432F3A}" type="presOf" srcId="{13B498A4-57AA-4A38-BFA3-17253F24B99C}" destId="{357B86B3-2C65-4393-B88B-64DD8E34E28D}" srcOrd="0" destOrd="0" presId="urn:microsoft.com/office/officeart/2005/8/layout/radial5"/>
    <dgm:cxn modelId="{1035C87F-08B5-413E-9591-93994BCC2750}" srcId="{2F2633B2-9BB0-4860-B026-9B21D8E86C7C}" destId="{42C1FDE3-B664-4276-AD85-F3E6A5505D9C}" srcOrd="1" destOrd="0" parTransId="{26E7C779-6281-410A-B8DD-FB2917378728}" sibTransId="{231B3A3C-EC1F-42C6-AE42-16BD2D3EAC17}"/>
    <dgm:cxn modelId="{564B9112-19AA-43A4-9D0D-C4DB69618AB6}" type="presOf" srcId="{26E7C779-6281-410A-B8DD-FB2917378728}" destId="{1D06E5F3-EA03-442D-A507-4AA9EF09F62B}" srcOrd="0" destOrd="0" presId="urn:microsoft.com/office/officeart/2005/8/layout/radial5"/>
    <dgm:cxn modelId="{1C41C9B8-0D73-4D38-A8D2-5926D217BC99}" type="presOf" srcId="{2F2633B2-9BB0-4860-B026-9B21D8E86C7C}" destId="{9BC4E736-0744-4E69-BA10-0CBEAC8D80BF}" srcOrd="0" destOrd="0" presId="urn:microsoft.com/office/officeart/2005/8/layout/radial5"/>
    <dgm:cxn modelId="{38141462-D31E-468D-B184-22296667D60A}" type="presOf" srcId="{FF670B19-D569-4460-9484-696DF8C4568E}" destId="{7EFE1622-DC46-4498-9A4C-7A121DEE3B90}" srcOrd="1" destOrd="0" presId="urn:microsoft.com/office/officeart/2005/8/layout/radial5"/>
    <dgm:cxn modelId="{8B448441-BFB9-4E48-AC65-2318FCF84C61}" type="presOf" srcId="{42C1FDE3-B664-4276-AD85-F3E6A5505D9C}" destId="{35DAFBC4-6FDA-4109-BD4C-72FE1C7FF6CB}" srcOrd="0" destOrd="0" presId="urn:microsoft.com/office/officeart/2005/8/layout/radial5"/>
    <dgm:cxn modelId="{74A531CC-A162-412C-B1FF-D3A550B41189}" type="presParOf" srcId="{A4281CE5-AAE5-4A64-ABC2-09D43F9AAC03}" destId="{9BC4E736-0744-4E69-BA10-0CBEAC8D80BF}" srcOrd="0" destOrd="0" presId="urn:microsoft.com/office/officeart/2005/8/layout/radial5"/>
    <dgm:cxn modelId="{D02F2693-3ACA-493F-923E-9804CBDA4AF5}" type="presParOf" srcId="{A4281CE5-AAE5-4A64-ABC2-09D43F9AAC03}" destId="{D684AF6B-0DF1-4B10-8E09-2A02429C9347}" srcOrd="1" destOrd="0" presId="urn:microsoft.com/office/officeart/2005/8/layout/radial5"/>
    <dgm:cxn modelId="{EF9FE549-8333-4470-B6AE-ED07D567D455}" type="presParOf" srcId="{D684AF6B-0DF1-4B10-8E09-2A02429C9347}" destId="{7EFE1622-DC46-4498-9A4C-7A121DEE3B90}" srcOrd="0" destOrd="0" presId="urn:microsoft.com/office/officeart/2005/8/layout/radial5"/>
    <dgm:cxn modelId="{CF9F5BB6-5C27-4230-92E8-66FF2C3E6954}" type="presParOf" srcId="{A4281CE5-AAE5-4A64-ABC2-09D43F9AAC03}" destId="{C1E3AC6C-2485-4B1F-8951-A539DB9AB600}" srcOrd="2" destOrd="0" presId="urn:microsoft.com/office/officeart/2005/8/layout/radial5"/>
    <dgm:cxn modelId="{E882A06B-47F3-4E15-A417-E4729C37B843}" type="presParOf" srcId="{A4281CE5-AAE5-4A64-ABC2-09D43F9AAC03}" destId="{1D06E5F3-EA03-442D-A507-4AA9EF09F62B}" srcOrd="3" destOrd="0" presId="urn:microsoft.com/office/officeart/2005/8/layout/radial5"/>
    <dgm:cxn modelId="{429F4FFC-01B3-49DD-8D76-6D90C6BF0F08}" type="presParOf" srcId="{1D06E5F3-EA03-442D-A507-4AA9EF09F62B}" destId="{FEFF3BB7-99AD-4FF3-ABDF-F1875756C9A8}" srcOrd="0" destOrd="0" presId="urn:microsoft.com/office/officeart/2005/8/layout/radial5"/>
    <dgm:cxn modelId="{2AF1E122-0215-46BD-B228-59B3ADCD692A}" type="presParOf" srcId="{A4281CE5-AAE5-4A64-ABC2-09D43F9AAC03}" destId="{35DAFBC4-6FDA-4109-BD4C-72FE1C7FF6CB}" srcOrd="4" destOrd="0" presId="urn:microsoft.com/office/officeart/2005/8/layout/radial5"/>
    <dgm:cxn modelId="{4F84CE9A-8B05-4A89-B1F1-FB04DF115989}" type="presParOf" srcId="{A4281CE5-AAE5-4A64-ABC2-09D43F9AAC03}" destId="{357B86B3-2C65-4393-B88B-64DD8E34E28D}" srcOrd="5" destOrd="0" presId="urn:microsoft.com/office/officeart/2005/8/layout/radial5"/>
    <dgm:cxn modelId="{E43FDF16-F093-4115-A516-47F6D8AC1C29}" type="presParOf" srcId="{357B86B3-2C65-4393-B88B-64DD8E34E28D}" destId="{098CDAC5-BE55-417F-848C-E81B4BC5C910}" srcOrd="0" destOrd="0" presId="urn:microsoft.com/office/officeart/2005/8/layout/radial5"/>
    <dgm:cxn modelId="{CA6940BD-E2C0-48EB-AB7B-E4CA94CA1E98}" type="presParOf" srcId="{A4281CE5-AAE5-4A64-ABC2-09D43F9AAC03}" destId="{A49F84AB-ED76-45AD-BAFB-2ACB534E7F8F}" srcOrd="6" destOrd="0" presId="urn:microsoft.com/office/officeart/2005/8/layout/radial5"/>
    <dgm:cxn modelId="{B02878BD-8939-484D-811D-94847E5C80DB}" type="presParOf" srcId="{A4281CE5-AAE5-4A64-ABC2-09D43F9AAC03}" destId="{223DD2CC-A3ED-4FE3-B2CD-37DA9502EAEB}" srcOrd="7" destOrd="0" presId="urn:microsoft.com/office/officeart/2005/8/layout/radial5"/>
    <dgm:cxn modelId="{645AB4ED-34DF-42F7-A55C-518B4EED2B72}" type="presParOf" srcId="{223DD2CC-A3ED-4FE3-B2CD-37DA9502EAEB}" destId="{3945487A-63E8-4C8F-B967-F71A64178D2B}" srcOrd="0" destOrd="0" presId="urn:microsoft.com/office/officeart/2005/8/layout/radial5"/>
    <dgm:cxn modelId="{45E97A46-C535-4788-B8D3-5B1E4D2E5721}" type="presParOf" srcId="{A4281CE5-AAE5-4A64-ABC2-09D43F9AAC03}" destId="{127B30D4-14E5-4AF7-96FE-53B53CC3CED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6E3266-06EE-4201-BEF3-38A77840F8B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9B9DA30-6929-4290-A3B4-7B2657DC3DBF}">
      <dgm:prSet phldrT="[Text]"/>
      <dgm:spPr/>
      <dgm:t>
        <a:bodyPr/>
        <a:lstStyle/>
        <a:p>
          <a:r>
            <a:rPr lang="vi-VN" dirty="0"/>
            <a:t>1.</a:t>
          </a:r>
          <a:r>
            <a:rPr lang="en-US" dirty="0"/>
            <a:t> </a:t>
          </a:r>
          <a:r>
            <a:rPr lang="en-US" dirty="0" err="1"/>
            <a:t>Bãi</a:t>
          </a:r>
          <a:r>
            <a:rPr lang="en-US" dirty="0"/>
            <a:t> </a:t>
          </a:r>
          <a:r>
            <a:rPr lang="en-US" dirty="0" err="1"/>
            <a:t>nuôi</a:t>
          </a:r>
          <a:r>
            <a:rPr lang="en-US" dirty="0"/>
            <a:t> </a:t>
          </a:r>
          <a:r>
            <a:rPr lang="en-US" dirty="0" err="1"/>
            <a:t>ngao</a:t>
          </a:r>
          <a:r>
            <a:rPr lang="en-US" dirty="0"/>
            <a:t> </a:t>
          </a:r>
          <a:r>
            <a:rPr lang="en-US" dirty="0" err="1"/>
            <a:t>Bến</a:t>
          </a:r>
          <a:r>
            <a:rPr lang="en-US" dirty="0"/>
            <a:t> Tre </a:t>
          </a:r>
          <a:r>
            <a:rPr lang="en-US" dirty="0" err="1"/>
            <a:t>có</a:t>
          </a:r>
          <a:r>
            <a:rPr lang="en-US" dirty="0"/>
            <a:t> </a:t>
          </a:r>
          <a:r>
            <a:rPr lang="en-US" dirty="0" err="1"/>
            <a:t>đặc</a:t>
          </a:r>
          <a:r>
            <a:rPr lang="en-US" dirty="0"/>
            <a:t> </a:t>
          </a:r>
          <a:r>
            <a:rPr lang="en-US" dirty="0" err="1"/>
            <a:t>điểm</a:t>
          </a:r>
          <a:r>
            <a:rPr lang="en-US" dirty="0"/>
            <a:t> </a:t>
          </a:r>
          <a:r>
            <a:rPr lang="en-US" dirty="0" err="1"/>
            <a:t>gì</a:t>
          </a:r>
          <a:r>
            <a:rPr lang="en-US" dirty="0"/>
            <a:t>?</a:t>
          </a:r>
          <a:r>
            <a:rPr lang="vi-VN" dirty="0"/>
            <a:t> </a:t>
          </a:r>
          <a:endParaRPr lang="en-US" dirty="0"/>
        </a:p>
      </dgm:t>
    </dgm:pt>
    <dgm:pt modelId="{51882DCA-5F2D-4085-BE84-42094D6922FD}" type="parTrans" cxnId="{019BD741-2584-477E-9ACE-AD45ADB06933}">
      <dgm:prSet/>
      <dgm:spPr/>
      <dgm:t>
        <a:bodyPr/>
        <a:lstStyle/>
        <a:p>
          <a:endParaRPr lang="en-US"/>
        </a:p>
      </dgm:t>
    </dgm:pt>
    <dgm:pt modelId="{68BD66D8-B5D8-4828-8FE8-3E52C1714F04}" type="sibTrans" cxnId="{019BD741-2584-477E-9ACE-AD45ADB06933}">
      <dgm:prSet/>
      <dgm:spPr/>
      <dgm:t>
        <a:bodyPr/>
        <a:lstStyle/>
        <a:p>
          <a:endParaRPr lang="en-US"/>
        </a:p>
      </dgm:t>
    </dgm:pt>
    <dgm:pt modelId="{F67B8809-B0B4-4A27-99FD-C46225AB2BC0}">
      <dgm:prSet phldrT="[Text]"/>
      <dgm:spPr/>
      <dgm:t>
        <a:bodyPr/>
        <a:lstStyle/>
        <a:p>
          <a:r>
            <a:rPr lang="vi-VN" dirty="0"/>
            <a:t>2. </a:t>
          </a:r>
          <a:r>
            <a:rPr lang="en-US" dirty="0" err="1"/>
            <a:t>Trước</a:t>
          </a:r>
          <a:r>
            <a:rPr lang="en-US" dirty="0"/>
            <a:t> </a:t>
          </a:r>
          <a:r>
            <a:rPr lang="en-US" dirty="0" err="1"/>
            <a:t>khi</a:t>
          </a:r>
          <a:r>
            <a:rPr lang="en-US" dirty="0"/>
            <a:t> </a:t>
          </a:r>
          <a:r>
            <a:rPr lang="en-US" dirty="0" err="1"/>
            <a:t>nuôi</a:t>
          </a:r>
          <a:r>
            <a:rPr lang="en-US" dirty="0"/>
            <a:t>, </a:t>
          </a:r>
          <a:r>
            <a:rPr lang="en-US" dirty="0" err="1"/>
            <a:t>bãi</a:t>
          </a:r>
          <a:r>
            <a:rPr lang="en-US" dirty="0"/>
            <a:t> </a:t>
          </a:r>
          <a:r>
            <a:rPr lang="en-US" dirty="0" err="1"/>
            <a:t>nuôi</a:t>
          </a:r>
          <a:r>
            <a:rPr lang="en-US" dirty="0"/>
            <a:t> </a:t>
          </a:r>
          <a:r>
            <a:rPr lang="en-US" dirty="0" err="1"/>
            <a:t>được</a:t>
          </a:r>
          <a:r>
            <a:rPr lang="en-US" dirty="0"/>
            <a:t> </a:t>
          </a:r>
          <a:r>
            <a:rPr lang="en-US" dirty="0" err="1"/>
            <a:t>cải</a:t>
          </a:r>
          <a:r>
            <a:rPr lang="en-US" dirty="0"/>
            <a:t> </a:t>
          </a:r>
          <a:r>
            <a:rPr lang="en-US" dirty="0" err="1"/>
            <a:t>tạo</a:t>
          </a:r>
          <a:r>
            <a:rPr lang="en-US" dirty="0"/>
            <a:t> </a:t>
          </a:r>
          <a:r>
            <a:rPr lang="en-US" dirty="0" err="1"/>
            <a:t>như</a:t>
          </a:r>
          <a:r>
            <a:rPr lang="en-US" dirty="0"/>
            <a:t> </a:t>
          </a:r>
          <a:r>
            <a:rPr lang="en-US" dirty="0" err="1"/>
            <a:t>thế</a:t>
          </a:r>
          <a:r>
            <a:rPr lang="en-US" dirty="0"/>
            <a:t> </a:t>
          </a:r>
          <a:r>
            <a:rPr lang="en-US" dirty="0" err="1"/>
            <a:t>nào</a:t>
          </a:r>
          <a:r>
            <a:rPr lang="en-US" dirty="0"/>
            <a:t>?</a:t>
          </a:r>
        </a:p>
      </dgm:t>
    </dgm:pt>
    <dgm:pt modelId="{0003D691-EECF-459B-BCB1-3FC3462950D4}" type="parTrans" cxnId="{C6507A41-B398-42E5-8025-90FA65CDA6AD}">
      <dgm:prSet/>
      <dgm:spPr/>
      <dgm:t>
        <a:bodyPr/>
        <a:lstStyle/>
        <a:p>
          <a:endParaRPr lang="en-US"/>
        </a:p>
      </dgm:t>
    </dgm:pt>
    <dgm:pt modelId="{39F1D686-7D31-4033-958F-041DEF5FB8AC}" type="sibTrans" cxnId="{C6507A41-B398-42E5-8025-90FA65CDA6AD}">
      <dgm:prSet/>
      <dgm:spPr/>
      <dgm:t>
        <a:bodyPr/>
        <a:lstStyle/>
        <a:p>
          <a:endParaRPr lang="en-US"/>
        </a:p>
      </dgm:t>
    </dgm:pt>
    <dgm:pt modelId="{A77C3653-EE16-40F1-B761-3A2E932F4023}">
      <dgm:prSet/>
      <dgm:spPr/>
      <dgm:t>
        <a:bodyPr/>
        <a:lstStyle/>
        <a:p>
          <a:r>
            <a:rPr lang="vi-VN" dirty="0"/>
            <a:t>3. </a:t>
          </a:r>
          <a:r>
            <a:rPr lang="en-US" dirty="0" err="1"/>
            <a:t>Nêu</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của</a:t>
          </a:r>
          <a:r>
            <a:rPr lang="en-US" dirty="0"/>
            <a:t> </a:t>
          </a:r>
          <a:r>
            <a:rPr lang="en-US" dirty="0" err="1"/>
            <a:t>ngao</a:t>
          </a:r>
          <a:r>
            <a:rPr lang="en-US" dirty="0"/>
            <a:t> </a:t>
          </a:r>
          <a:r>
            <a:rPr lang="en-US" dirty="0" err="1"/>
            <a:t>giống</a:t>
          </a:r>
          <a:r>
            <a:rPr lang="en-US" dirty="0"/>
            <a:t>.</a:t>
          </a:r>
        </a:p>
      </dgm:t>
    </dgm:pt>
    <dgm:pt modelId="{51DE93E0-E3C6-41D9-9E2F-0E8512305F8B}" type="parTrans" cxnId="{4386081F-3A0D-454E-87FB-E3FDDE2481EB}">
      <dgm:prSet/>
      <dgm:spPr/>
      <dgm:t>
        <a:bodyPr/>
        <a:lstStyle/>
        <a:p>
          <a:endParaRPr lang="en-US"/>
        </a:p>
      </dgm:t>
    </dgm:pt>
    <dgm:pt modelId="{E649D091-B861-4CA5-A182-991840F293D8}" type="sibTrans" cxnId="{4386081F-3A0D-454E-87FB-E3FDDE2481EB}">
      <dgm:prSet/>
      <dgm:spPr/>
      <dgm:t>
        <a:bodyPr/>
        <a:lstStyle/>
        <a:p>
          <a:endParaRPr lang="en-US"/>
        </a:p>
      </dgm:t>
    </dgm:pt>
    <dgm:pt modelId="{8BABC140-8F7A-48B1-B38B-7775441B0802}">
      <dgm:prSet/>
      <dgm:spPr/>
      <dgm:t>
        <a:bodyPr/>
        <a:lstStyle/>
        <a:p>
          <a:r>
            <a:rPr lang="vi-VN" dirty="0"/>
            <a:t>4. </a:t>
          </a:r>
          <a:r>
            <a:rPr lang="en-US" dirty="0" err="1"/>
            <a:t>Việc</a:t>
          </a:r>
          <a:r>
            <a:rPr lang="en-US" dirty="0"/>
            <a:t> </a:t>
          </a:r>
          <a:r>
            <a:rPr lang="en-US" dirty="0" err="1"/>
            <a:t>thả</a:t>
          </a:r>
          <a:r>
            <a:rPr lang="en-US" dirty="0"/>
            <a:t> </a:t>
          </a:r>
          <a:r>
            <a:rPr lang="en-US" dirty="0" err="1"/>
            <a:t>ngao</a:t>
          </a:r>
          <a:r>
            <a:rPr lang="en-US" dirty="0"/>
            <a:t> </a:t>
          </a:r>
          <a:r>
            <a:rPr lang="en-US" dirty="0" err="1"/>
            <a:t>giống</a:t>
          </a:r>
          <a:r>
            <a:rPr lang="en-US" dirty="0"/>
            <a:t> </a:t>
          </a:r>
          <a:r>
            <a:rPr lang="en-US" dirty="0" err="1"/>
            <a:t>thực</a:t>
          </a:r>
          <a:r>
            <a:rPr lang="en-US" dirty="0"/>
            <a:t> </a:t>
          </a:r>
          <a:r>
            <a:rPr lang="en-US" dirty="0" err="1"/>
            <a:t>hiện</a:t>
          </a:r>
          <a:r>
            <a:rPr lang="en-US" dirty="0"/>
            <a:t> </a:t>
          </a:r>
          <a:r>
            <a:rPr lang="en-US" dirty="0" err="1"/>
            <a:t>như</a:t>
          </a:r>
          <a:r>
            <a:rPr lang="en-US" dirty="0"/>
            <a:t> </a:t>
          </a:r>
          <a:r>
            <a:rPr lang="en-US" dirty="0" err="1"/>
            <a:t>thế</a:t>
          </a:r>
          <a:r>
            <a:rPr lang="en-US" dirty="0"/>
            <a:t> </a:t>
          </a:r>
          <a:r>
            <a:rPr lang="en-US" dirty="0" err="1"/>
            <a:t>nào</a:t>
          </a:r>
          <a:r>
            <a:rPr lang="en-US" dirty="0"/>
            <a:t>?</a:t>
          </a:r>
        </a:p>
      </dgm:t>
    </dgm:pt>
    <dgm:pt modelId="{81B8CF50-4E04-4EE7-9224-601654E8B3D7}" type="parTrans" cxnId="{BD7D4A95-2411-432F-B53B-1EEB7606335C}">
      <dgm:prSet/>
      <dgm:spPr/>
      <dgm:t>
        <a:bodyPr/>
        <a:lstStyle/>
        <a:p>
          <a:endParaRPr lang="en-US"/>
        </a:p>
      </dgm:t>
    </dgm:pt>
    <dgm:pt modelId="{10FB7D02-7ABE-4288-97DD-1F12F9CE096A}" type="sibTrans" cxnId="{BD7D4A95-2411-432F-B53B-1EEB7606335C}">
      <dgm:prSet/>
      <dgm:spPr/>
      <dgm:t>
        <a:bodyPr/>
        <a:lstStyle/>
        <a:p>
          <a:endParaRPr lang="en-US"/>
        </a:p>
      </dgm:t>
    </dgm:pt>
    <dgm:pt modelId="{4218AE76-D2F3-4335-BFD1-C167ED633C7C}">
      <dgm:prSet/>
      <dgm:spPr/>
      <dgm:t>
        <a:bodyPr/>
        <a:lstStyle/>
        <a:p>
          <a:r>
            <a:rPr lang="vi-VN" dirty="0"/>
            <a:t>5. </a:t>
          </a:r>
          <a:r>
            <a:rPr lang="en-US" dirty="0" err="1"/>
            <a:t>Việc</a:t>
          </a:r>
          <a:r>
            <a:rPr lang="en-US" dirty="0"/>
            <a:t> </a:t>
          </a:r>
          <a:r>
            <a:rPr lang="en-US" dirty="0" err="1"/>
            <a:t>quản</a:t>
          </a:r>
          <a:r>
            <a:rPr lang="en-US" dirty="0"/>
            <a:t> </a:t>
          </a:r>
          <a:r>
            <a:rPr lang="en-US" dirty="0" err="1"/>
            <a:t>lí</a:t>
          </a:r>
          <a:r>
            <a:rPr lang="en-US" dirty="0"/>
            <a:t>, </a:t>
          </a:r>
          <a:r>
            <a:rPr lang="en-US" dirty="0" err="1"/>
            <a:t>chăm</a:t>
          </a:r>
          <a:r>
            <a:rPr lang="en-US" dirty="0"/>
            <a:t> </a:t>
          </a:r>
          <a:r>
            <a:rPr lang="en-US" dirty="0" err="1"/>
            <a:t>sóc</a:t>
          </a:r>
          <a:r>
            <a:rPr lang="en-US" dirty="0"/>
            <a:t> </a:t>
          </a:r>
          <a:r>
            <a:rPr lang="en-US" dirty="0" err="1"/>
            <a:t>ngao</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như</a:t>
          </a:r>
          <a:r>
            <a:rPr lang="en-US" dirty="0"/>
            <a:t> </a:t>
          </a:r>
          <a:r>
            <a:rPr lang="en-US" dirty="0" err="1"/>
            <a:t>thế</a:t>
          </a:r>
          <a:r>
            <a:rPr lang="en-US" dirty="0"/>
            <a:t> </a:t>
          </a:r>
          <a:r>
            <a:rPr lang="en-US" dirty="0" err="1"/>
            <a:t>nào</a:t>
          </a:r>
          <a:r>
            <a:rPr lang="en-US" dirty="0"/>
            <a:t>?</a:t>
          </a:r>
        </a:p>
      </dgm:t>
    </dgm:pt>
    <dgm:pt modelId="{A4919721-6FCA-42D8-A5A7-36657985631B}" type="parTrans" cxnId="{2EDDFC33-AFD9-4706-8D15-2D911CEA5CDF}">
      <dgm:prSet/>
      <dgm:spPr/>
      <dgm:t>
        <a:bodyPr/>
        <a:lstStyle/>
        <a:p>
          <a:endParaRPr lang="en-US"/>
        </a:p>
      </dgm:t>
    </dgm:pt>
    <dgm:pt modelId="{3156E787-DDF2-4EB4-8CFF-6AC9B537D500}" type="sibTrans" cxnId="{2EDDFC33-AFD9-4706-8D15-2D911CEA5CDF}">
      <dgm:prSet/>
      <dgm:spPr/>
      <dgm:t>
        <a:bodyPr/>
        <a:lstStyle/>
        <a:p>
          <a:endParaRPr lang="en-US"/>
        </a:p>
      </dgm:t>
    </dgm:pt>
    <dgm:pt modelId="{9B5839B0-016A-4E37-A664-0AD2E22A1E07}">
      <dgm:prSet/>
      <dgm:spPr/>
      <dgm:t>
        <a:bodyPr/>
        <a:lstStyle/>
        <a:p>
          <a:r>
            <a:rPr lang="vi-VN" dirty="0"/>
            <a:t>6. </a:t>
          </a:r>
          <a:r>
            <a:rPr lang="en-US" dirty="0" err="1"/>
            <a:t>Nêu</a:t>
          </a:r>
          <a:r>
            <a:rPr lang="en-US" dirty="0"/>
            <a:t> </a:t>
          </a:r>
          <a:r>
            <a:rPr lang="en-US" dirty="0" err="1"/>
            <a:t>các</a:t>
          </a:r>
          <a:r>
            <a:rPr lang="en-US" dirty="0"/>
            <a:t> </a:t>
          </a:r>
          <a:r>
            <a:rPr lang="en-US" dirty="0" err="1"/>
            <a:t>phương</a:t>
          </a:r>
          <a:r>
            <a:rPr lang="en-US" dirty="0"/>
            <a:t> </a:t>
          </a:r>
          <a:r>
            <a:rPr lang="en-US" dirty="0" err="1"/>
            <a:t>thức</a:t>
          </a:r>
          <a:r>
            <a:rPr lang="en-US" dirty="0"/>
            <a:t> </a:t>
          </a:r>
          <a:r>
            <a:rPr lang="en-US" dirty="0" err="1"/>
            <a:t>thu</a:t>
          </a:r>
          <a:r>
            <a:rPr lang="en-US" dirty="0"/>
            <a:t> </a:t>
          </a:r>
          <a:r>
            <a:rPr lang="en-US" dirty="0" err="1"/>
            <a:t>hoạch</a:t>
          </a:r>
          <a:r>
            <a:rPr lang="en-US" dirty="0"/>
            <a:t> </a:t>
          </a:r>
          <a:r>
            <a:rPr lang="en-US" dirty="0" err="1"/>
            <a:t>ngao</a:t>
          </a:r>
          <a:r>
            <a:rPr lang="en-US" dirty="0"/>
            <a:t> </a:t>
          </a:r>
          <a:r>
            <a:rPr lang="en-US" dirty="0" err="1"/>
            <a:t>và</a:t>
          </a:r>
          <a:r>
            <a:rPr lang="en-US" dirty="0"/>
            <a:t> </a:t>
          </a:r>
          <a:r>
            <a:rPr lang="en-US" dirty="0" err="1"/>
            <a:t>thời</a:t>
          </a:r>
          <a:r>
            <a:rPr lang="en-US" dirty="0"/>
            <a:t> </a:t>
          </a:r>
          <a:r>
            <a:rPr lang="en-US" dirty="0" err="1"/>
            <a:t>điểm</a:t>
          </a:r>
          <a:r>
            <a:rPr lang="en-US" dirty="0"/>
            <a:t> </a:t>
          </a:r>
          <a:r>
            <a:rPr lang="en-US" dirty="0" err="1"/>
            <a:t>thu</a:t>
          </a:r>
          <a:r>
            <a:rPr lang="en-US" dirty="0"/>
            <a:t> </a:t>
          </a:r>
          <a:r>
            <a:rPr lang="en-US" dirty="0" err="1"/>
            <a:t>hoạch</a:t>
          </a:r>
          <a:r>
            <a:rPr lang="en-US" dirty="0"/>
            <a:t>.</a:t>
          </a:r>
        </a:p>
      </dgm:t>
    </dgm:pt>
    <dgm:pt modelId="{5A3D7D56-5697-4166-9FF3-D01699918EAB}" type="parTrans" cxnId="{38F4CA63-E9CB-4A9F-8C66-7586D13412A0}">
      <dgm:prSet/>
      <dgm:spPr/>
      <dgm:t>
        <a:bodyPr/>
        <a:lstStyle/>
        <a:p>
          <a:endParaRPr lang="en-US"/>
        </a:p>
      </dgm:t>
    </dgm:pt>
    <dgm:pt modelId="{D0253A83-245C-4BC2-97E7-E758BF93F968}" type="sibTrans" cxnId="{38F4CA63-E9CB-4A9F-8C66-7586D13412A0}">
      <dgm:prSet/>
      <dgm:spPr/>
      <dgm:t>
        <a:bodyPr/>
        <a:lstStyle/>
        <a:p>
          <a:endParaRPr lang="en-US"/>
        </a:p>
      </dgm:t>
    </dgm:pt>
    <dgm:pt modelId="{329CD35B-8BB3-451B-B3D7-BDFBCBEF9F7F}" type="pres">
      <dgm:prSet presAssocID="{2C6E3266-06EE-4201-BEF3-38A77840F8BF}" presName="Name0" presStyleCnt="0">
        <dgm:presLayoutVars>
          <dgm:chMax val="7"/>
          <dgm:chPref val="7"/>
          <dgm:dir/>
        </dgm:presLayoutVars>
      </dgm:prSet>
      <dgm:spPr/>
      <dgm:t>
        <a:bodyPr/>
        <a:lstStyle/>
        <a:p>
          <a:endParaRPr lang="en-US"/>
        </a:p>
      </dgm:t>
    </dgm:pt>
    <dgm:pt modelId="{485125A1-DECB-404F-A44D-9E755FD6FE65}" type="pres">
      <dgm:prSet presAssocID="{2C6E3266-06EE-4201-BEF3-38A77840F8BF}" presName="Name1" presStyleCnt="0"/>
      <dgm:spPr/>
    </dgm:pt>
    <dgm:pt modelId="{205305E3-CE8F-473E-A75A-329EFE3927E6}" type="pres">
      <dgm:prSet presAssocID="{2C6E3266-06EE-4201-BEF3-38A77840F8BF}" presName="cycle" presStyleCnt="0"/>
      <dgm:spPr/>
    </dgm:pt>
    <dgm:pt modelId="{1EBA31DA-D87D-4757-BD3A-B0452486743E}" type="pres">
      <dgm:prSet presAssocID="{2C6E3266-06EE-4201-BEF3-38A77840F8BF}" presName="srcNode" presStyleLbl="node1" presStyleIdx="0" presStyleCnt="6"/>
      <dgm:spPr/>
    </dgm:pt>
    <dgm:pt modelId="{8F20E9E5-96CC-4DD9-BC6A-C6EFAD44D584}" type="pres">
      <dgm:prSet presAssocID="{2C6E3266-06EE-4201-BEF3-38A77840F8BF}" presName="conn" presStyleLbl="parChTrans1D2" presStyleIdx="0" presStyleCnt="1"/>
      <dgm:spPr/>
      <dgm:t>
        <a:bodyPr/>
        <a:lstStyle/>
        <a:p>
          <a:endParaRPr lang="en-US"/>
        </a:p>
      </dgm:t>
    </dgm:pt>
    <dgm:pt modelId="{4409F6AD-2B4C-423E-B72A-F3EF8637D189}" type="pres">
      <dgm:prSet presAssocID="{2C6E3266-06EE-4201-BEF3-38A77840F8BF}" presName="extraNode" presStyleLbl="node1" presStyleIdx="0" presStyleCnt="6"/>
      <dgm:spPr/>
    </dgm:pt>
    <dgm:pt modelId="{81F4AB2D-2A45-4C50-9A8E-2C534A17BBD3}" type="pres">
      <dgm:prSet presAssocID="{2C6E3266-06EE-4201-BEF3-38A77840F8BF}" presName="dstNode" presStyleLbl="node1" presStyleIdx="0" presStyleCnt="6"/>
      <dgm:spPr/>
    </dgm:pt>
    <dgm:pt modelId="{EABDEE87-7DB0-4E54-9755-C5999E10C1F4}" type="pres">
      <dgm:prSet presAssocID="{69B9DA30-6929-4290-A3B4-7B2657DC3DBF}" presName="text_1" presStyleLbl="node1" presStyleIdx="0" presStyleCnt="6">
        <dgm:presLayoutVars>
          <dgm:bulletEnabled val="1"/>
        </dgm:presLayoutVars>
      </dgm:prSet>
      <dgm:spPr/>
      <dgm:t>
        <a:bodyPr/>
        <a:lstStyle/>
        <a:p>
          <a:endParaRPr lang="en-US"/>
        </a:p>
      </dgm:t>
    </dgm:pt>
    <dgm:pt modelId="{BD20A015-4D5E-4C0E-8BCA-550E2EC8D621}" type="pres">
      <dgm:prSet presAssocID="{69B9DA30-6929-4290-A3B4-7B2657DC3DBF}" presName="accent_1" presStyleCnt="0"/>
      <dgm:spPr/>
    </dgm:pt>
    <dgm:pt modelId="{A0AB6E35-714F-49B6-9C91-FE20C73784C6}" type="pres">
      <dgm:prSet presAssocID="{69B9DA30-6929-4290-A3B4-7B2657DC3DBF}" presName="accentRepeatNode" presStyleLbl="solidFgAcc1" presStyleIdx="0" presStyleCnt="6"/>
      <dgm:spPr/>
    </dgm:pt>
    <dgm:pt modelId="{BF5F0BCC-1A7E-427B-AE23-598A56189E4F}" type="pres">
      <dgm:prSet presAssocID="{F67B8809-B0B4-4A27-99FD-C46225AB2BC0}" presName="text_2" presStyleLbl="node1" presStyleIdx="1" presStyleCnt="6">
        <dgm:presLayoutVars>
          <dgm:bulletEnabled val="1"/>
        </dgm:presLayoutVars>
      </dgm:prSet>
      <dgm:spPr/>
      <dgm:t>
        <a:bodyPr/>
        <a:lstStyle/>
        <a:p>
          <a:endParaRPr lang="en-US"/>
        </a:p>
      </dgm:t>
    </dgm:pt>
    <dgm:pt modelId="{54CB385D-C4CB-4C27-BB72-787884614A9F}" type="pres">
      <dgm:prSet presAssocID="{F67B8809-B0B4-4A27-99FD-C46225AB2BC0}" presName="accent_2" presStyleCnt="0"/>
      <dgm:spPr/>
    </dgm:pt>
    <dgm:pt modelId="{56072F7A-552E-4103-81EA-97F57B449791}" type="pres">
      <dgm:prSet presAssocID="{F67B8809-B0B4-4A27-99FD-C46225AB2BC0}" presName="accentRepeatNode" presStyleLbl="solidFgAcc1" presStyleIdx="1" presStyleCnt="6"/>
      <dgm:spPr/>
    </dgm:pt>
    <dgm:pt modelId="{748FCD2A-41E9-4857-AFEB-65AFBF7A39B0}" type="pres">
      <dgm:prSet presAssocID="{A77C3653-EE16-40F1-B761-3A2E932F4023}" presName="text_3" presStyleLbl="node1" presStyleIdx="2" presStyleCnt="6">
        <dgm:presLayoutVars>
          <dgm:bulletEnabled val="1"/>
        </dgm:presLayoutVars>
      </dgm:prSet>
      <dgm:spPr/>
      <dgm:t>
        <a:bodyPr/>
        <a:lstStyle/>
        <a:p>
          <a:endParaRPr lang="en-US"/>
        </a:p>
      </dgm:t>
    </dgm:pt>
    <dgm:pt modelId="{A45112D9-79CA-4057-8071-6072512FFEE1}" type="pres">
      <dgm:prSet presAssocID="{A77C3653-EE16-40F1-B761-3A2E932F4023}" presName="accent_3" presStyleCnt="0"/>
      <dgm:spPr/>
    </dgm:pt>
    <dgm:pt modelId="{0242EE83-0D25-427B-8632-32DC002AFF8F}" type="pres">
      <dgm:prSet presAssocID="{A77C3653-EE16-40F1-B761-3A2E932F4023}" presName="accentRepeatNode" presStyleLbl="solidFgAcc1" presStyleIdx="2" presStyleCnt="6"/>
      <dgm:spPr/>
    </dgm:pt>
    <dgm:pt modelId="{0CB580A6-9EE1-4FE4-9CD8-0F9A096D4586}" type="pres">
      <dgm:prSet presAssocID="{8BABC140-8F7A-48B1-B38B-7775441B0802}" presName="text_4" presStyleLbl="node1" presStyleIdx="3" presStyleCnt="6">
        <dgm:presLayoutVars>
          <dgm:bulletEnabled val="1"/>
        </dgm:presLayoutVars>
      </dgm:prSet>
      <dgm:spPr/>
      <dgm:t>
        <a:bodyPr/>
        <a:lstStyle/>
        <a:p>
          <a:endParaRPr lang="en-US"/>
        </a:p>
      </dgm:t>
    </dgm:pt>
    <dgm:pt modelId="{EE178CEF-F3B7-428A-B14C-43C69B671155}" type="pres">
      <dgm:prSet presAssocID="{8BABC140-8F7A-48B1-B38B-7775441B0802}" presName="accent_4" presStyleCnt="0"/>
      <dgm:spPr/>
    </dgm:pt>
    <dgm:pt modelId="{E6E5AA11-05F9-4DB5-A298-B5D34A2ED4AC}" type="pres">
      <dgm:prSet presAssocID="{8BABC140-8F7A-48B1-B38B-7775441B0802}" presName="accentRepeatNode" presStyleLbl="solidFgAcc1" presStyleIdx="3" presStyleCnt="6"/>
      <dgm:spPr/>
    </dgm:pt>
    <dgm:pt modelId="{72F82F00-C1A3-4268-94C0-5817F041F80E}" type="pres">
      <dgm:prSet presAssocID="{4218AE76-D2F3-4335-BFD1-C167ED633C7C}" presName="text_5" presStyleLbl="node1" presStyleIdx="4" presStyleCnt="6">
        <dgm:presLayoutVars>
          <dgm:bulletEnabled val="1"/>
        </dgm:presLayoutVars>
      </dgm:prSet>
      <dgm:spPr/>
      <dgm:t>
        <a:bodyPr/>
        <a:lstStyle/>
        <a:p>
          <a:endParaRPr lang="en-US"/>
        </a:p>
      </dgm:t>
    </dgm:pt>
    <dgm:pt modelId="{9F9B2401-1EC8-43DA-BE30-37BCF1727CC1}" type="pres">
      <dgm:prSet presAssocID="{4218AE76-D2F3-4335-BFD1-C167ED633C7C}" presName="accent_5" presStyleCnt="0"/>
      <dgm:spPr/>
    </dgm:pt>
    <dgm:pt modelId="{FB18CF37-861D-49D6-BE76-64F3C98CFC3B}" type="pres">
      <dgm:prSet presAssocID="{4218AE76-D2F3-4335-BFD1-C167ED633C7C}" presName="accentRepeatNode" presStyleLbl="solidFgAcc1" presStyleIdx="4" presStyleCnt="6"/>
      <dgm:spPr/>
    </dgm:pt>
    <dgm:pt modelId="{1458CF15-E77B-4C72-8066-68699AC44288}" type="pres">
      <dgm:prSet presAssocID="{9B5839B0-016A-4E37-A664-0AD2E22A1E07}" presName="text_6" presStyleLbl="node1" presStyleIdx="5" presStyleCnt="6">
        <dgm:presLayoutVars>
          <dgm:bulletEnabled val="1"/>
        </dgm:presLayoutVars>
      </dgm:prSet>
      <dgm:spPr/>
      <dgm:t>
        <a:bodyPr/>
        <a:lstStyle/>
        <a:p>
          <a:endParaRPr lang="en-US"/>
        </a:p>
      </dgm:t>
    </dgm:pt>
    <dgm:pt modelId="{2DFEC13D-88D3-4526-A787-7DEED28D1313}" type="pres">
      <dgm:prSet presAssocID="{9B5839B0-016A-4E37-A664-0AD2E22A1E07}" presName="accent_6" presStyleCnt="0"/>
      <dgm:spPr/>
    </dgm:pt>
    <dgm:pt modelId="{B8E328B8-B108-4BCE-B885-6AC13F304C5A}" type="pres">
      <dgm:prSet presAssocID="{9B5839B0-016A-4E37-A664-0AD2E22A1E07}" presName="accentRepeatNode" presStyleLbl="solidFgAcc1" presStyleIdx="5" presStyleCnt="6"/>
      <dgm:spPr/>
    </dgm:pt>
  </dgm:ptLst>
  <dgm:cxnLst>
    <dgm:cxn modelId="{7A01EE7B-EAA1-488E-9567-676DCD864FC9}" type="presOf" srcId="{9B5839B0-016A-4E37-A664-0AD2E22A1E07}" destId="{1458CF15-E77B-4C72-8066-68699AC44288}" srcOrd="0" destOrd="0" presId="urn:microsoft.com/office/officeart/2008/layout/VerticalCurvedList"/>
    <dgm:cxn modelId="{38F4CA63-E9CB-4A9F-8C66-7586D13412A0}" srcId="{2C6E3266-06EE-4201-BEF3-38A77840F8BF}" destId="{9B5839B0-016A-4E37-A664-0AD2E22A1E07}" srcOrd="5" destOrd="0" parTransId="{5A3D7D56-5697-4166-9FF3-D01699918EAB}" sibTransId="{D0253A83-245C-4BC2-97E7-E758BF93F968}"/>
    <dgm:cxn modelId="{4386081F-3A0D-454E-87FB-E3FDDE2481EB}" srcId="{2C6E3266-06EE-4201-BEF3-38A77840F8BF}" destId="{A77C3653-EE16-40F1-B761-3A2E932F4023}" srcOrd="2" destOrd="0" parTransId="{51DE93E0-E3C6-41D9-9E2F-0E8512305F8B}" sibTransId="{E649D091-B861-4CA5-A182-991840F293D8}"/>
    <dgm:cxn modelId="{C6507A41-B398-42E5-8025-90FA65CDA6AD}" srcId="{2C6E3266-06EE-4201-BEF3-38A77840F8BF}" destId="{F67B8809-B0B4-4A27-99FD-C46225AB2BC0}" srcOrd="1" destOrd="0" parTransId="{0003D691-EECF-459B-BCB1-3FC3462950D4}" sibTransId="{39F1D686-7D31-4033-958F-041DEF5FB8AC}"/>
    <dgm:cxn modelId="{2EDDFC33-AFD9-4706-8D15-2D911CEA5CDF}" srcId="{2C6E3266-06EE-4201-BEF3-38A77840F8BF}" destId="{4218AE76-D2F3-4335-BFD1-C167ED633C7C}" srcOrd="4" destOrd="0" parTransId="{A4919721-6FCA-42D8-A5A7-36657985631B}" sibTransId="{3156E787-DDF2-4EB4-8CFF-6AC9B537D500}"/>
    <dgm:cxn modelId="{BD7D4A95-2411-432F-B53B-1EEB7606335C}" srcId="{2C6E3266-06EE-4201-BEF3-38A77840F8BF}" destId="{8BABC140-8F7A-48B1-B38B-7775441B0802}" srcOrd="3" destOrd="0" parTransId="{81B8CF50-4E04-4EE7-9224-601654E8B3D7}" sibTransId="{10FB7D02-7ABE-4288-97DD-1F12F9CE096A}"/>
    <dgm:cxn modelId="{1D1612F5-F9C4-462D-AECF-6FD7BBA0D057}" type="presOf" srcId="{8BABC140-8F7A-48B1-B38B-7775441B0802}" destId="{0CB580A6-9EE1-4FE4-9CD8-0F9A096D4586}" srcOrd="0" destOrd="0" presId="urn:microsoft.com/office/officeart/2008/layout/VerticalCurvedList"/>
    <dgm:cxn modelId="{62BD1763-EFF7-4866-A84E-4C74C4CC0A31}" type="presOf" srcId="{69B9DA30-6929-4290-A3B4-7B2657DC3DBF}" destId="{EABDEE87-7DB0-4E54-9755-C5999E10C1F4}" srcOrd="0" destOrd="0" presId="urn:microsoft.com/office/officeart/2008/layout/VerticalCurvedList"/>
    <dgm:cxn modelId="{99BC8FB7-FAD5-4D83-9939-4A1C4FE4FB3F}" type="presOf" srcId="{A77C3653-EE16-40F1-B761-3A2E932F4023}" destId="{748FCD2A-41E9-4857-AFEB-65AFBF7A39B0}" srcOrd="0" destOrd="0" presId="urn:microsoft.com/office/officeart/2008/layout/VerticalCurvedList"/>
    <dgm:cxn modelId="{886F0379-4A38-41EA-BCF7-3F0C6726E403}" type="presOf" srcId="{F67B8809-B0B4-4A27-99FD-C46225AB2BC0}" destId="{BF5F0BCC-1A7E-427B-AE23-598A56189E4F}" srcOrd="0" destOrd="0" presId="urn:microsoft.com/office/officeart/2008/layout/VerticalCurvedList"/>
    <dgm:cxn modelId="{019BD741-2584-477E-9ACE-AD45ADB06933}" srcId="{2C6E3266-06EE-4201-BEF3-38A77840F8BF}" destId="{69B9DA30-6929-4290-A3B4-7B2657DC3DBF}" srcOrd="0" destOrd="0" parTransId="{51882DCA-5F2D-4085-BE84-42094D6922FD}" sibTransId="{68BD66D8-B5D8-4828-8FE8-3E52C1714F04}"/>
    <dgm:cxn modelId="{7B43CE83-D644-46D7-A827-3FD4E7680907}" type="presOf" srcId="{4218AE76-D2F3-4335-BFD1-C167ED633C7C}" destId="{72F82F00-C1A3-4268-94C0-5817F041F80E}" srcOrd="0" destOrd="0" presId="urn:microsoft.com/office/officeart/2008/layout/VerticalCurvedList"/>
    <dgm:cxn modelId="{A8E3C78B-0804-4C18-9B38-FB33F0B3DC14}" type="presOf" srcId="{2C6E3266-06EE-4201-BEF3-38A77840F8BF}" destId="{329CD35B-8BB3-451B-B3D7-BDFBCBEF9F7F}" srcOrd="0" destOrd="0" presId="urn:microsoft.com/office/officeart/2008/layout/VerticalCurvedList"/>
    <dgm:cxn modelId="{D08C6286-44D0-4469-96EB-CF5143F537FD}" type="presOf" srcId="{68BD66D8-B5D8-4828-8FE8-3E52C1714F04}" destId="{8F20E9E5-96CC-4DD9-BC6A-C6EFAD44D584}" srcOrd="0" destOrd="0" presId="urn:microsoft.com/office/officeart/2008/layout/VerticalCurvedList"/>
    <dgm:cxn modelId="{C045551B-AAFA-4901-A6E8-A336C31324D9}" type="presParOf" srcId="{329CD35B-8BB3-451B-B3D7-BDFBCBEF9F7F}" destId="{485125A1-DECB-404F-A44D-9E755FD6FE65}" srcOrd="0" destOrd="0" presId="urn:microsoft.com/office/officeart/2008/layout/VerticalCurvedList"/>
    <dgm:cxn modelId="{72F670E9-8422-4784-A5DC-36DFC44B6308}" type="presParOf" srcId="{485125A1-DECB-404F-A44D-9E755FD6FE65}" destId="{205305E3-CE8F-473E-A75A-329EFE3927E6}" srcOrd="0" destOrd="0" presId="urn:microsoft.com/office/officeart/2008/layout/VerticalCurvedList"/>
    <dgm:cxn modelId="{E7D5D89A-CA19-4755-9FCC-C4A19A63335E}" type="presParOf" srcId="{205305E3-CE8F-473E-A75A-329EFE3927E6}" destId="{1EBA31DA-D87D-4757-BD3A-B0452486743E}" srcOrd="0" destOrd="0" presId="urn:microsoft.com/office/officeart/2008/layout/VerticalCurvedList"/>
    <dgm:cxn modelId="{EDD41E99-E233-4509-BD0F-0B83717B7710}" type="presParOf" srcId="{205305E3-CE8F-473E-A75A-329EFE3927E6}" destId="{8F20E9E5-96CC-4DD9-BC6A-C6EFAD44D584}" srcOrd="1" destOrd="0" presId="urn:microsoft.com/office/officeart/2008/layout/VerticalCurvedList"/>
    <dgm:cxn modelId="{DF2EA5F0-0CA0-4E10-9DCB-2A4198A218ED}" type="presParOf" srcId="{205305E3-CE8F-473E-A75A-329EFE3927E6}" destId="{4409F6AD-2B4C-423E-B72A-F3EF8637D189}" srcOrd="2" destOrd="0" presId="urn:microsoft.com/office/officeart/2008/layout/VerticalCurvedList"/>
    <dgm:cxn modelId="{0FC00D41-7376-4A46-87B3-61B84093CD1C}" type="presParOf" srcId="{205305E3-CE8F-473E-A75A-329EFE3927E6}" destId="{81F4AB2D-2A45-4C50-9A8E-2C534A17BBD3}" srcOrd="3" destOrd="0" presId="urn:microsoft.com/office/officeart/2008/layout/VerticalCurvedList"/>
    <dgm:cxn modelId="{5E6932E5-51F0-4857-BA66-D1DB0E0E70E7}" type="presParOf" srcId="{485125A1-DECB-404F-A44D-9E755FD6FE65}" destId="{EABDEE87-7DB0-4E54-9755-C5999E10C1F4}" srcOrd="1" destOrd="0" presId="urn:microsoft.com/office/officeart/2008/layout/VerticalCurvedList"/>
    <dgm:cxn modelId="{C37C5859-FC5E-4C53-8B59-F91D87654A81}" type="presParOf" srcId="{485125A1-DECB-404F-A44D-9E755FD6FE65}" destId="{BD20A015-4D5E-4C0E-8BCA-550E2EC8D621}" srcOrd="2" destOrd="0" presId="urn:microsoft.com/office/officeart/2008/layout/VerticalCurvedList"/>
    <dgm:cxn modelId="{7EDCC2AE-3E63-4987-89DF-74051658E277}" type="presParOf" srcId="{BD20A015-4D5E-4C0E-8BCA-550E2EC8D621}" destId="{A0AB6E35-714F-49B6-9C91-FE20C73784C6}" srcOrd="0" destOrd="0" presId="urn:microsoft.com/office/officeart/2008/layout/VerticalCurvedList"/>
    <dgm:cxn modelId="{3E70EB42-A4B1-42B1-B732-BCA0A382E693}" type="presParOf" srcId="{485125A1-DECB-404F-A44D-9E755FD6FE65}" destId="{BF5F0BCC-1A7E-427B-AE23-598A56189E4F}" srcOrd="3" destOrd="0" presId="urn:microsoft.com/office/officeart/2008/layout/VerticalCurvedList"/>
    <dgm:cxn modelId="{B9B2BB60-91ED-4911-85E0-AA3D60C77DFA}" type="presParOf" srcId="{485125A1-DECB-404F-A44D-9E755FD6FE65}" destId="{54CB385D-C4CB-4C27-BB72-787884614A9F}" srcOrd="4" destOrd="0" presId="urn:microsoft.com/office/officeart/2008/layout/VerticalCurvedList"/>
    <dgm:cxn modelId="{60226393-8ACE-4FD8-90CE-40C48C550CF4}" type="presParOf" srcId="{54CB385D-C4CB-4C27-BB72-787884614A9F}" destId="{56072F7A-552E-4103-81EA-97F57B449791}" srcOrd="0" destOrd="0" presId="urn:microsoft.com/office/officeart/2008/layout/VerticalCurvedList"/>
    <dgm:cxn modelId="{2C3532EA-7D7C-4C1B-B82C-E542BA77124D}" type="presParOf" srcId="{485125A1-DECB-404F-A44D-9E755FD6FE65}" destId="{748FCD2A-41E9-4857-AFEB-65AFBF7A39B0}" srcOrd="5" destOrd="0" presId="urn:microsoft.com/office/officeart/2008/layout/VerticalCurvedList"/>
    <dgm:cxn modelId="{F6F9B21F-5E10-4275-9CA3-00C528CC20C6}" type="presParOf" srcId="{485125A1-DECB-404F-A44D-9E755FD6FE65}" destId="{A45112D9-79CA-4057-8071-6072512FFEE1}" srcOrd="6" destOrd="0" presId="urn:microsoft.com/office/officeart/2008/layout/VerticalCurvedList"/>
    <dgm:cxn modelId="{2ED5F15B-29DF-4561-8187-6825DBC40AA3}" type="presParOf" srcId="{A45112D9-79CA-4057-8071-6072512FFEE1}" destId="{0242EE83-0D25-427B-8632-32DC002AFF8F}" srcOrd="0" destOrd="0" presId="urn:microsoft.com/office/officeart/2008/layout/VerticalCurvedList"/>
    <dgm:cxn modelId="{72108D7F-18D9-4A8B-9D6F-D60BF014A9F0}" type="presParOf" srcId="{485125A1-DECB-404F-A44D-9E755FD6FE65}" destId="{0CB580A6-9EE1-4FE4-9CD8-0F9A096D4586}" srcOrd="7" destOrd="0" presId="urn:microsoft.com/office/officeart/2008/layout/VerticalCurvedList"/>
    <dgm:cxn modelId="{4E2691F8-0CBC-4371-A76D-E985E6B115E8}" type="presParOf" srcId="{485125A1-DECB-404F-A44D-9E755FD6FE65}" destId="{EE178CEF-F3B7-428A-B14C-43C69B671155}" srcOrd="8" destOrd="0" presId="urn:microsoft.com/office/officeart/2008/layout/VerticalCurvedList"/>
    <dgm:cxn modelId="{214F39A4-451B-4175-9C1D-DE460DBC31C0}" type="presParOf" srcId="{EE178CEF-F3B7-428A-B14C-43C69B671155}" destId="{E6E5AA11-05F9-4DB5-A298-B5D34A2ED4AC}" srcOrd="0" destOrd="0" presId="urn:microsoft.com/office/officeart/2008/layout/VerticalCurvedList"/>
    <dgm:cxn modelId="{D7F2AF19-23EC-4408-9198-4BC7B48CB798}" type="presParOf" srcId="{485125A1-DECB-404F-A44D-9E755FD6FE65}" destId="{72F82F00-C1A3-4268-94C0-5817F041F80E}" srcOrd="9" destOrd="0" presId="urn:microsoft.com/office/officeart/2008/layout/VerticalCurvedList"/>
    <dgm:cxn modelId="{DFF82054-16EE-494E-A3BA-B9D8D6737A92}" type="presParOf" srcId="{485125A1-DECB-404F-A44D-9E755FD6FE65}" destId="{9F9B2401-1EC8-43DA-BE30-37BCF1727CC1}" srcOrd="10" destOrd="0" presId="urn:microsoft.com/office/officeart/2008/layout/VerticalCurvedList"/>
    <dgm:cxn modelId="{65D65D71-C458-4136-8354-17D94E20DD0A}" type="presParOf" srcId="{9F9B2401-1EC8-43DA-BE30-37BCF1727CC1}" destId="{FB18CF37-861D-49D6-BE76-64F3C98CFC3B}" srcOrd="0" destOrd="0" presId="urn:microsoft.com/office/officeart/2008/layout/VerticalCurvedList"/>
    <dgm:cxn modelId="{CFAA55AD-DF27-40B4-8470-4B054C34D1B8}" type="presParOf" srcId="{485125A1-DECB-404F-A44D-9E755FD6FE65}" destId="{1458CF15-E77B-4C72-8066-68699AC44288}" srcOrd="11" destOrd="0" presId="urn:microsoft.com/office/officeart/2008/layout/VerticalCurvedList"/>
    <dgm:cxn modelId="{033A0CFA-DD7E-44DC-87CE-F4E0757CACAD}" type="presParOf" srcId="{485125A1-DECB-404F-A44D-9E755FD6FE65}" destId="{2DFEC13D-88D3-4526-A787-7DEED28D1313}" srcOrd="12" destOrd="0" presId="urn:microsoft.com/office/officeart/2008/layout/VerticalCurvedList"/>
    <dgm:cxn modelId="{1AB61665-6E25-4057-9A42-D097E5058E56}" type="presParOf" srcId="{2DFEC13D-88D3-4526-A787-7DEED28D1313}" destId="{B8E328B8-B108-4BCE-B885-6AC13F304C5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391C1A-6747-4B83-9581-CF9E8E8633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CD687A3-C0CF-465C-82F9-2B8D11457B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D1E37DC-7711-473E-86B1-3477D53B3A7A}"/>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5" name="Footer Placeholder 4">
            <a:extLst>
              <a:ext uri="{FF2B5EF4-FFF2-40B4-BE49-F238E27FC236}">
                <a16:creationId xmlns="" xmlns:a16="http://schemas.microsoft.com/office/drawing/2014/main" id="{A0E03327-C839-44A7-B754-6732CCD49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312B7E-37C9-4BAA-83F4-B69B1302FDE6}"/>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60791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FBEF51-1B97-4BB6-BD32-B904E9A37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31913C1-D6F5-45BF-8150-D05320B4A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B4583D7-2902-460C-8B06-77ADE4C1A4DA}"/>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5" name="Footer Placeholder 4">
            <a:extLst>
              <a:ext uri="{FF2B5EF4-FFF2-40B4-BE49-F238E27FC236}">
                <a16:creationId xmlns="" xmlns:a16="http://schemas.microsoft.com/office/drawing/2014/main" id="{F91AACE2-E4B7-40FF-B3E7-49B1C21BC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1C4619-6917-4B62-B899-EA131C592D40}"/>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196781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48DD98-DDB0-4590-B6A9-685965E7EE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C0759F8-4717-471A-B764-060123FF8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5E0915-6ADD-4DC7-A4DB-4EA2EDEFEC65}"/>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5" name="Footer Placeholder 4">
            <a:extLst>
              <a:ext uri="{FF2B5EF4-FFF2-40B4-BE49-F238E27FC236}">
                <a16:creationId xmlns="" xmlns:a16="http://schemas.microsoft.com/office/drawing/2014/main" id="{B0CDC973-1C03-456C-9D27-AF5F8A445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1CB67C-A5DF-424F-91A4-B9A049DE4251}"/>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10715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FBB47-0DFF-40C7-87EB-C09012442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4B598C2-3591-459F-B1AA-1A9F7DE653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11A897-C32F-4FF8-9065-5618A06E0CD6}"/>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5" name="Footer Placeholder 4">
            <a:extLst>
              <a:ext uri="{FF2B5EF4-FFF2-40B4-BE49-F238E27FC236}">
                <a16:creationId xmlns="" xmlns:a16="http://schemas.microsoft.com/office/drawing/2014/main" id="{8F51C9AC-0271-4FCC-BF8C-871BB7287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225D370-700D-400B-9B4C-378550C57EAA}"/>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345484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D2FD7E-3D0D-4BE3-AC10-9F124219F1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65D2E4-F54B-47F3-8751-F933F61C2B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43202F9-2635-405D-AAD0-28F188FAE66A}"/>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5" name="Footer Placeholder 4">
            <a:extLst>
              <a:ext uri="{FF2B5EF4-FFF2-40B4-BE49-F238E27FC236}">
                <a16:creationId xmlns="" xmlns:a16="http://schemas.microsoft.com/office/drawing/2014/main" id="{A9F09DD4-E118-4F40-ADD3-09A886299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A743744-1D0D-4F53-B644-4D8998016963}"/>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336701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E3AC72-00FC-456C-82B7-92F64FB62E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21CA8B3-6966-405F-B182-44C1129A67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C0D70A-7F95-4939-AB2B-716A2B6AA1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6AADFF3-8963-47D2-A49B-B54E296CCAC3}"/>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6" name="Footer Placeholder 5">
            <a:extLst>
              <a:ext uri="{FF2B5EF4-FFF2-40B4-BE49-F238E27FC236}">
                <a16:creationId xmlns="" xmlns:a16="http://schemas.microsoft.com/office/drawing/2014/main" id="{4AC0CCA7-9340-4875-86B9-FA3ACAD950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9C97BC9-41CD-4621-BBFB-B3184C52ACCD}"/>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283259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4B186F-5985-44BF-B162-F80D80F9B7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2C61E7E-9630-44E6-ACC8-B279A28DE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AC9F275-BB9E-43A6-BB3D-981E2586BD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6F20ABB-FD48-4F62-893C-96B984DA5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BDA82AD-0517-42F2-9DD2-8819299339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D77B25A-0D23-492C-B461-3E8AF839AE70}"/>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8" name="Footer Placeholder 7">
            <a:extLst>
              <a:ext uri="{FF2B5EF4-FFF2-40B4-BE49-F238E27FC236}">
                <a16:creationId xmlns="" xmlns:a16="http://schemas.microsoft.com/office/drawing/2014/main" id="{64C1ECA4-9E60-4D24-9DA5-071F84A747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D0B5700-FBB4-49E1-BE00-0EDC48114BFA}"/>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314178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02752-C278-40DB-89C1-BB0E33F66D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8D4DAFC-D608-41E7-8C06-FC8EB74C39E7}"/>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4" name="Footer Placeholder 3">
            <a:extLst>
              <a:ext uri="{FF2B5EF4-FFF2-40B4-BE49-F238E27FC236}">
                <a16:creationId xmlns="" xmlns:a16="http://schemas.microsoft.com/office/drawing/2014/main" id="{7C3AB68D-6BBB-40E9-8B4E-F3F2F605DE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558E10D-4A25-4F97-BB0F-2873A6CB766D}"/>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136615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6B595A2-AA4A-4804-A4C7-56F5B459FDAF}"/>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3" name="Footer Placeholder 2">
            <a:extLst>
              <a:ext uri="{FF2B5EF4-FFF2-40B4-BE49-F238E27FC236}">
                <a16:creationId xmlns="" xmlns:a16="http://schemas.microsoft.com/office/drawing/2014/main" id="{0B08373F-BE0B-4253-80CE-CAE5613BD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AD94FC5-6E30-40A9-B6B2-6B43E055D5EB}"/>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310196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A1F145-38EA-4191-96D4-DE87DD979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570F00B-EFF0-4325-899C-4232C0795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8A2282D-B3EA-4300-92CE-A8BA6659F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81151F5-BE6A-491E-96B0-0E679ABF1543}"/>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6" name="Footer Placeholder 5">
            <a:extLst>
              <a:ext uri="{FF2B5EF4-FFF2-40B4-BE49-F238E27FC236}">
                <a16:creationId xmlns="" xmlns:a16="http://schemas.microsoft.com/office/drawing/2014/main" id="{A3E904D2-3BDE-4591-A04E-A0274FB59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68A29EE-E0DC-4BD5-B113-304E5D7F1D2A}"/>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286912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F996BC-7325-4FCF-B879-D0ABD2FB9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E2688D8-0F37-43B4-9615-225C820B5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E58B6D2-069D-4031-A449-B25AB9213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112093C-87D8-403A-9339-D82F91A803FE}"/>
              </a:ext>
            </a:extLst>
          </p:cNvPr>
          <p:cNvSpPr>
            <a:spLocks noGrp="1"/>
          </p:cNvSpPr>
          <p:nvPr>
            <p:ph type="dt" sz="half" idx="10"/>
          </p:nvPr>
        </p:nvSpPr>
        <p:spPr/>
        <p:txBody>
          <a:bodyPr/>
          <a:lstStyle/>
          <a:p>
            <a:fld id="{93DC3F3D-9779-4952-AFF6-7109A4E8E609}" type="datetimeFigureOut">
              <a:rPr lang="en-US" smtClean="0"/>
              <a:t>11/9/2024</a:t>
            </a:fld>
            <a:endParaRPr lang="en-US"/>
          </a:p>
        </p:txBody>
      </p:sp>
      <p:sp>
        <p:nvSpPr>
          <p:cNvPr id="6" name="Footer Placeholder 5">
            <a:extLst>
              <a:ext uri="{FF2B5EF4-FFF2-40B4-BE49-F238E27FC236}">
                <a16:creationId xmlns="" xmlns:a16="http://schemas.microsoft.com/office/drawing/2014/main" id="{A95A5A68-3558-4E39-9ABA-C33D48105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113805-42E4-49D0-9C70-1DE1E393600F}"/>
              </a:ext>
            </a:extLst>
          </p:cNvPr>
          <p:cNvSpPr>
            <a:spLocks noGrp="1"/>
          </p:cNvSpPr>
          <p:nvPr>
            <p:ph type="sldNum" sz="quarter" idx="12"/>
          </p:nvPr>
        </p:nvSpPr>
        <p:spPr/>
        <p:txBody>
          <a:bodyPr/>
          <a:lstStyle/>
          <a:p>
            <a:fld id="{59DC66EC-193D-431A-8BFF-507C4DC16977}" type="slidenum">
              <a:rPr lang="en-US" smtClean="0"/>
              <a:t>‹#›</a:t>
            </a:fld>
            <a:endParaRPr lang="en-US"/>
          </a:p>
        </p:txBody>
      </p:sp>
    </p:spTree>
    <p:extLst>
      <p:ext uri="{BB962C8B-B14F-4D97-AF65-F5344CB8AC3E}">
        <p14:creationId xmlns:p14="http://schemas.microsoft.com/office/powerpoint/2010/main" val="192802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B21008B-B18D-4B67-9751-272941688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3628E89-5171-49A5-A8C1-A83370180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22CC56-BEE4-4C0B-A95F-F0A9438DD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C3F3D-9779-4952-AFF6-7109A4E8E609}" type="datetimeFigureOut">
              <a:rPr lang="en-US" smtClean="0"/>
              <a:t>11/9/2024</a:t>
            </a:fld>
            <a:endParaRPr lang="en-US"/>
          </a:p>
        </p:txBody>
      </p:sp>
      <p:sp>
        <p:nvSpPr>
          <p:cNvPr id="5" name="Footer Placeholder 4">
            <a:extLst>
              <a:ext uri="{FF2B5EF4-FFF2-40B4-BE49-F238E27FC236}">
                <a16:creationId xmlns="" xmlns:a16="http://schemas.microsoft.com/office/drawing/2014/main" id="{832E276A-2B3C-4E59-AA37-F9A34BF99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0908055-394C-44E9-9544-9E64D9FA4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C66EC-193D-431A-8BFF-507C4DC16977}" type="slidenum">
              <a:rPr lang="en-US" smtClean="0"/>
              <a:t>‹#›</a:t>
            </a:fld>
            <a:endParaRPr lang="en-US"/>
          </a:p>
        </p:txBody>
      </p:sp>
    </p:spTree>
    <p:extLst>
      <p:ext uri="{BB962C8B-B14F-4D97-AF65-F5344CB8AC3E}">
        <p14:creationId xmlns:p14="http://schemas.microsoft.com/office/powerpoint/2010/main" val="191649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omments" Target="../comments/comment1.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E0CC24-3439-4BDF-A39A-19CB0F921307}"/>
              </a:ext>
            </a:extLst>
          </p:cNvPr>
          <p:cNvSpPr>
            <a:spLocks noGrp="1"/>
          </p:cNvSpPr>
          <p:nvPr>
            <p:ph type="ctrTitle"/>
          </p:nvPr>
        </p:nvSpPr>
        <p:spPr>
          <a:xfrm>
            <a:off x="0" y="790575"/>
            <a:ext cx="12192000" cy="1228725"/>
          </a:xfrm>
        </p:spPr>
        <p:txBody>
          <a:bodyPr>
            <a:normAutofit/>
          </a:bodyPr>
          <a:lstStyle/>
          <a:p>
            <a:r>
              <a:rPr lang="vi-VN" sz="4000" b="1" u="sng" dirty="0">
                <a:solidFill>
                  <a:srgbClr val="002060"/>
                </a:solidFill>
                <a:effectLst>
                  <a:outerShdw blurRad="38100" dist="38100" dir="2700000" algn="tl">
                    <a:srgbClr val="000000">
                      <a:alpha val="43137"/>
                    </a:srgbClr>
                  </a:outerShdw>
                </a:effectLst>
              </a:rPr>
              <a:t>Chương VIII: </a:t>
            </a:r>
            <a:r>
              <a:rPr lang="vi-VN" sz="4000" b="1" dirty="0">
                <a:solidFill>
                  <a:srgbClr val="002060"/>
                </a:solidFill>
                <a:effectLst>
                  <a:outerShdw blurRad="38100" dist="38100" dir="2700000" algn="tl">
                    <a:srgbClr val="000000">
                      <a:alpha val="43137"/>
                    </a:srgbClr>
                  </a:outerShdw>
                </a:effectLst>
              </a:rPr>
              <a:t>CÔNG NGHỆ NUÔI THỦY SẢN</a:t>
            </a:r>
            <a:endParaRPr lang="en-US" sz="4000" b="1" dirty="0">
              <a:solidFill>
                <a:srgbClr val="002060"/>
              </a:solidFill>
              <a:effectLst>
                <a:outerShdw blurRad="38100" dist="38100" dir="2700000" algn="tl">
                  <a:srgbClr val="000000">
                    <a:alpha val="43137"/>
                  </a:srgbClr>
                </a:outerShdw>
              </a:effectLst>
            </a:endParaRPr>
          </a:p>
        </p:txBody>
      </p:sp>
      <p:sp>
        <p:nvSpPr>
          <p:cNvPr id="3" name="Subtitle 2">
            <a:extLst>
              <a:ext uri="{FF2B5EF4-FFF2-40B4-BE49-F238E27FC236}">
                <a16:creationId xmlns="" xmlns:a16="http://schemas.microsoft.com/office/drawing/2014/main" id="{332F329A-96E2-43A2-9F32-04B56EF938F5}"/>
              </a:ext>
            </a:extLst>
          </p:cNvPr>
          <p:cNvSpPr>
            <a:spLocks noGrp="1"/>
          </p:cNvSpPr>
          <p:nvPr>
            <p:ph type="subTitle" idx="1"/>
          </p:nvPr>
        </p:nvSpPr>
        <p:spPr>
          <a:xfrm>
            <a:off x="1524000" y="2562225"/>
            <a:ext cx="9144000" cy="2695575"/>
          </a:xfrm>
        </p:spPr>
        <p:txBody>
          <a:bodyPr>
            <a:noAutofit/>
          </a:bodyPr>
          <a:lstStyle/>
          <a:p>
            <a:r>
              <a:rPr lang="vi-VN" sz="4400" b="1" u="sng" dirty="0">
                <a:solidFill>
                  <a:srgbClr val="C00000"/>
                </a:solidFill>
                <a:effectLst>
                  <a:outerShdw blurRad="38100" dist="38100" dir="2700000" algn="tl">
                    <a:srgbClr val="000000">
                      <a:alpha val="43137"/>
                    </a:srgbClr>
                  </a:outerShdw>
                </a:effectLst>
                <a:latin typeface="+mj-lt"/>
              </a:rPr>
              <a:t>Bài 19: </a:t>
            </a:r>
            <a:r>
              <a:rPr lang="vi-VN" sz="4400" b="1" dirty="0">
                <a:solidFill>
                  <a:srgbClr val="C00000"/>
                </a:solidFill>
                <a:effectLst>
                  <a:outerShdw blurRad="38100" dist="38100" dir="2700000" algn="tl">
                    <a:srgbClr val="000000">
                      <a:alpha val="43137"/>
                    </a:srgbClr>
                  </a:outerShdw>
                </a:effectLst>
                <a:latin typeface="+mj-lt"/>
              </a:rPr>
              <a:t>CÔNG NGHỆ NUÔI MỘT SỐ LOÀI THỦY SẢN PHỔ BIẾN Ở VIỆT NAM</a:t>
            </a:r>
            <a:endParaRPr lang="en-US" sz="4400" b="1" dirty="0">
              <a:solidFill>
                <a:srgbClr val="C0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6662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942975" y="0"/>
            <a:ext cx="10515600" cy="781048"/>
          </a:xfrm>
        </p:spPr>
        <p:txBody>
          <a:bodyPr/>
          <a:lstStyle/>
          <a:p>
            <a:pPr algn="ctr"/>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 NUÔI CÁ RÔ PHI TRONG LỒNG</a:t>
            </a:r>
            <a:endParaRPr lang="en-US" dirty="0"/>
          </a:p>
        </p:txBody>
      </p:sp>
      <p:graphicFrame>
        <p:nvGraphicFramePr>
          <p:cNvPr id="3" name="Content Placeholder 2">
            <a:extLst>
              <a:ext uri="{FF2B5EF4-FFF2-40B4-BE49-F238E27FC236}">
                <a16:creationId xmlns="" xmlns:a16="http://schemas.microsoft.com/office/drawing/2014/main" id="{AD348F5A-2FAE-4AA2-9345-11EFEC604ABC}"/>
              </a:ext>
            </a:extLst>
          </p:cNvPr>
          <p:cNvGraphicFramePr>
            <a:graphicFrameLocks noGrp="1"/>
          </p:cNvGraphicFramePr>
          <p:nvPr>
            <p:ph idx="1"/>
            <p:extLst>
              <p:ext uri="{D42A27DB-BD31-4B8C-83A1-F6EECF244321}">
                <p14:modId xmlns:p14="http://schemas.microsoft.com/office/powerpoint/2010/main" val="1130784803"/>
              </p:ext>
            </p:extLst>
          </p:nvPr>
        </p:nvGraphicFramePr>
        <p:xfrm>
          <a:off x="0" y="561975"/>
          <a:ext cx="12192001" cy="6151245"/>
        </p:xfrm>
        <a:graphic>
          <a:graphicData uri="http://schemas.openxmlformats.org/drawingml/2006/table">
            <a:tbl>
              <a:tblPr>
                <a:tableStyleId>{5C22544A-7EE6-4342-B048-85BDC9FD1C3A}</a:tableStyleId>
              </a:tblPr>
              <a:tblGrid>
                <a:gridCol w="1228725">
                  <a:extLst>
                    <a:ext uri="{9D8B030D-6E8A-4147-A177-3AD203B41FA5}">
                      <a16:colId xmlns="" xmlns:a16="http://schemas.microsoft.com/office/drawing/2014/main" val="3742760077"/>
                    </a:ext>
                  </a:extLst>
                </a:gridCol>
                <a:gridCol w="962025">
                  <a:extLst>
                    <a:ext uri="{9D8B030D-6E8A-4147-A177-3AD203B41FA5}">
                      <a16:colId xmlns="" xmlns:a16="http://schemas.microsoft.com/office/drawing/2014/main" val="909262609"/>
                    </a:ext>
                  </a:extLst>
                </a:gridCol>
                <a:gridCol w="10001251">
                  <a:extLst>
                    <a:ext uri="{9D8B030D-6E8A-4147-A177-3AD203B41FA5}">
                      <a16:colId xmlns="" xmlns:a16="http://schemas.microsoft.com/office/drawing/2014/main" val="2334723743"/>
                    </a:ext>
                  </a:extLst>
                </a:gridCol>
              </a:tblGrid>
              <a:tr h="303804">
                <a:tc rowSpan="18">
                  <a:txBody>
                    <a:bodyPr/>
                    <a:lstStyle/>
                    <a:p>
                      <a:pPr marL="71120" eaLnBrk="0" hangingPunct="0">
                        <a:lnSpc>
                          <a:spcPct val="115000"/>
                        </a:lnSpc>
                        <a:spcBef>
                          <a:spcPts val="255"/>
                        </a:spcBef>
                        <a:spcAft>
                          <a:spcPts val="0"/>
                        </a:spcAft>
                      </a:pPr>
                      <a:r>
                        <a:rPr lang="en-US" sz="1900" kern="100" dirty="0">
                          <a:effectLst/>
                          <a:latin typeface="Times New Roman" panose="02020603050405020304" pitchFamily="18" charset="0"/>
                          <a:cs typeface="Times New Roman" panose="02020603050405020304" pitchFamily="18" charset="0"/>
                        </a:rPr>
                        <a:t>3. </a:t>
                      </a:r>
                      <a:r>
                        <a:rPr lang="en-US" sz="1900" kern="100" dirty="0" err="1">
                          <a:effectLst/>
                          <a:latin typeface="Times New Roman" panose="02020603050405020304" pitchFamily="18" charset="0"/>
                          <a:cs typeface="Times New Roman" panose="02020603050405020304" pitchFamily="18" charset="0"/>
                        </a:rPr>
                        <a:t>Quản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lí</a:t>
                      </a:r>
                    </a:p>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err="1">
                          <a:effectLst/>
                          <a:latin typeface="Times New Roman" panose="02020603050405020304" pitchFamily="18" charset="0"/>
                          <a:cs typeface="Times New Roman" panose="02020603050405020304" pitchFamily="18" charset="0"/>
                        </a:rPr>
                        <a:t>và</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chăm</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sóc</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p>
                      <a:pPr marL="70485" eaLnBrk="0" hangingPunct="0">
                        <a:lnSpc>
                          <a:spcPct val="115000"/>
                        </a:lnSpc>
                      </a:pPr>
                      <a:r>
                        <a:rPr lang="en-US" sz="1900" kern="100" dirty="0">
                          <a:effectLst/>
                          <a:latin typeface="Times New Roman" panose="02020603050405020304" pitchFamily="18" charset="0"/>
                          <a:cs typeface="Times New Roman" panose="02020603050405020304" pitchFamily="18" charset="0"/>
                        </a:rPr>
                        <a:t> </a:t>
                      </a:r>
                    </a:p>
                  </a:txBody>
                  <a:tcPr marL="0" marR="0" marT="0" marB="0"/>
                </a:tc>
                <a:tc rowSpan="7">
                  <a:txBody>
                    <a:bodyPr/>
                    <a:lstStyle/>
                    <a:p>
                      <a:pPr marL="55245" marR="46990" algn="ctr" eaLnBrk="0" hangingPunct="0">
                        <a:lnSpc>
                          <a:spcPct val="115000"/>
                        </a:lnSpc>
                        <a:spcBef>
                          <a:spcPts val="255"/>
                        </a:spcBef>
                        <a:spcAft>
                          <a:spcPts val="0"/>
                        </a:spcAft>
                      </a:pPr>
                      <a:endParaRPr lang="vi-VN" sz="1900" kern="100" dirty="0">
                        <a:effectLst/>
                        <a:latin typeface="Times New Roman" panose="02020603050405020304" pitchFamily="18" charset="0"/>
                        <a:cs typeface="Times New Roman" panose="02020603050405020304" pitchFamily="18" charset="0"/>
                      </a:endParaRPr>
                    </a:p>
                    <a:p>
                      <a:pPr marL="55245" marR="46990" algn="ctr" eaLnBrk="0" hangingPunct="0">
                        <a:lnSpc>
                          <a:spcPct val="115000"/>
                        </a:lnSpc>
                        <a:spcBef>
                          <a:spcPts val="255"/>
                        </a:spcBef>
                        <a:spcAft>
                          <a:spcPts val="0"/>
                        </a:spcAft>
                      </a:pPr>
                      <a:endParaRPr lang="vi-VN" sz="1900" kern="100" dirty="0">
                        <a:effectLst/>
                        <a:latin typeface="Times New Roman" panose="02020603050405020304" pitchFamily="18" charset="0"/>
                        <a:cs typeface="Times New Roman" panose="02020603050405020304" pitchFamily="18" charset="0"/>
                      </a:endParaRPr>
                    </a:p>
                    <a:p>
                      <a:pPr marL="55245" marR="46990" algn="ctr" eaLnBrk="0" hangingPunct="0">
                        <a:lnSpc>
                          <a:spcPct val="115000"/>
                        </a:lnSpc>
                        <a:spcBef>
                          <a:spcPts val="255"/>
                        </a:spcBef>
                        <a:spcAft>
                          <a:spcPts val="0"/>
                        </a:spcAft>
                      </a:pPr>
                      <a:r>
                        <a:rPr lang="en-US" sz="1900" kern="100" dirty="0" err="1">
                          <a:effectLst/>
                          <a:latin typeface="Times New Roman" panose="02020603050405020304" pitchFamily="18" charset="0"/>
                          <a:cs typeface="Times New Roman" panose="02020603050405020304" pitchFamily="18" charset="0"/>
                        </a:rPr>
                        <a:t>Thức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endParaRPr lang="en-US" sz="1900" kern="100" dirty="0">
                        <a:effectLst/>
                        <a:latin typeface="Times New Roman" panose="02020603050405020304" pitchFamily="18" charset="0"/>
                        <a:cs typeface="Times New Roman" panose="02020603050405020304" pitchFamily="18" charset="0"/>
                      </a:endParaRPr>
                    </a:p>
                    <a:p>
                      <a:pPr marL="55245" marR="46990" lvl="0" indent="0" algn="ctr" defTabSz="914400" rtl="0" eaLnBrk="0" fontAlgn="auto" latinLnBrk="0" hangingPunct="0">
                        <a:lnSpc>
                          <a:spcPct val="115000"/>
                        </a:lnSpc>
                        <a:spcBef>
                          <a:spcPts val="35"/>
                        </a:spcBef>
                        <a:spcAft>
                          <a:spcPts val="0"/>
                        </a:spcAft>
                        <a:buClrTx/>
                        <a:buSzTx/>
                        <a:buFontTx/>
                        <a:buNone/>
                        <a:tabLst/>
                        <a:defRPr/>
                      </a:pPr>
                      <a:r>
                        <a:rPr lang="en-US" sz="1900" kern="100" dirty="0" err="1">
                          <a:effectLst/>
                          <a:latin typeface="Times New Roman" panose="02020603050405020304" pitchFamily="18" charset="0"/>
                          <a:cs typeface="Times New Roman" panose="02020603050405020304" pitchFamily="18" charset="0"/>
                        </a:rPr>
                        <a:t>và</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cho</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a:t>
                      </a:r>
                      <a:r>
                        <a:rPr lang="en-US" sz="1900" kern="100" dirty="0">
                          <a:effectLst/>
                          <a:latin typeface="Times New Roman" panose="02020603050405020304" pitchFamily="18" charset="0"/>
                          <a:cs typeface="Times New Roman" panose="02020603050405020304" pitchFamily="18" charset="0"/>
                        </a:rPr>
                        <a:t> </a:t>
                      </a:r>
                      <a:r>
                        <a:rPr lang="vi-VN" sz="1900" kern="100" dirty="0">
                          <a:effectLst/>
                          <a:latin typeface="Times New Roman" panose="02020603050405020304" pitchFamily="18" charset="0"/>
                          <a:cs typeface="Times New Roman" panose="02020603050405020304" pitchFamily="18" charset="0"/>
                        </a:rPr>
                        <a:t>ăn</a:t>
                      </a:r>
                    </a:p>
                  </a:txBody>
                  <a:tcPr marL="0" marR="0" marT="0" marB="0"/>
                </a:tc>
                <a:tc>
                  <a:txBody>
                    <a:bodyPr/>
                    <a:lstStyle/>
                    <a:p>
                      <a:pPr marL="71120" eaLnBrk="0" hangingPunct="0">
                        <a:lnSpc>
                          <a:spcPct val="115000"/>
                        </a:lnSpc>
                        <a:spcBef>
                          <a:spcPts val="255"/>
                        </a:spcBef>
                        <a:spcAft>
                          <a:spcPts val="0"/>
                        </a:spcAft>
                      </a:pPr>
                      <a:r>
                        <a:rPr lang="en-US" sz="1900" kern="100">
                          <a:effectLst/>
                          <a:latin typeface="Times New Roman" panose="02020603050405020304" pitchFamily="18" charset="0"/>
                          <a:cs typeface="Times New Roman" panose="02020603050405020304" pitchFamily="18" charset="0"/>
                        </a:rPr>
                        <a:t>– Thức ăn:</a:t>
                      </a:r>
                      <a:endParaRPr lang="en-US" sz="1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443013529"/>
                  </a:ext>
                </a:extLst>
              </a:tr>
              <a:tr h="303804">
                <a:tc vMerge="1">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800" kern="100" dirty="0" err="1">
                          <a:effectLst/>
                          <a:latin typeface="Times New Roman" panose="02020603050405020304" pitchFamily="18" charset="0"/>
                          <a:cs typeface="Times New Roman" panose="02020603050405020304" pitchFamily="18" charset="0"/>
                        </a:rPr>
                        <a:t>và</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chăm</a:t>
                      </a:r>
                      <a:r>
                        <a:rPr lang="vi-VN"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sóc</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5245" marR="46990" lvl="0" indent="0" algn="ctr" defTabSz="914400" rtl="0" eaLnBrk="0" fontAlgn="auto" latinLnBrk="0" hangingPunct="0">
                        <a:lnSpc>
                          <a:spcPct val="115000"/>
                        </a:lnSpc>
                        <a:spcBef>
                          <a:spcPts val="35"/>
                        </a:spcBef>
                        <a:spcAft>
                          <a:spcPts val="0"/>
                        </a:spcAft>
                        <a:buClrTx/>
                        <a:buSzTx/>
                        <a:buFontTx/>
                        <a:buNone/>
                        <a:tabLst/>
                        <a:defRPr/>
                      </a:pPr>
                      <a:r>
                        <a:rPr lang="en-US" sz="1800" kern="100" dirty="0" err="1">
                          <a:effectLst/>
                          <a:latin typeface="Times New Roman" panose="02020603050405020304" pitchFamily="18" charset="0"/>
                          <a:cs typeface="Times New Roman" panose="02020603050405020304" pitchFamily="18" charset="0"/>
                        </a:rPr>
                        <a:t>và</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cho</a:t>
                      </a:r>
                      <a:r>
                        <a:rPr lang="vi-VN"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cá</a:t>
                      </a:r>
                      <a:r>
                        <a:rPr lang="en-US" sz="1800" kern="100" dirty="0">
                          <a:effectLst/>
                          <a:latin typeface="Times New Roman" panose="02020603050405020304" pitchFamily="18" charset="0"/>
                          <a:cs typeface="Times New Roman" panose="02020603050405020304" pitchFamily="18" charset="0"/>
                        </a:rPr>
                        <a:t> </a:t>
                      </a:r>
                      <a:r>
                        <a:rPr lang="vi-VN" sz="1800" kern="100" dirty="0">
                          <a:effectLst/>
                          <a:latin typeface="Times New Roman" panose="02020603050405020304" pitchFamily="18" charset="0"/>
                          <a:cs typeface="Times New Roman" panose="02020603050405020304" pitchFamily="18" charset="0"/>
                        </a:rPr>
                        <a:t>ăn</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 Khi </a:t>
                      </a:r>
                      <a:r>
                        <a:rPr lang="en-US" sz="1900" kern="100" dirty="0" err="1">
                          <a:effectLst/>
                          <a:latin typeface="Times New Roman" panose="02020603050405020304" pitchFamily="18" charset="0"/>
                          <a:cs typeface="Times New Roman" panose="02020603050405020304" pitchFamily="18" charset="0"/>
                        </a:rPr>
                        <a:t>mới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thả</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dùng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thức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viên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nổi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có</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hàm</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lượng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đạm</a:t>
                      </a:r>
                      <a:r>
                        <a:rPr lang="en-US" sz="1900" kern="100" dirty="0">
                          <a:effectLst/>
                          <a:latin typeface="Times New Roman" panose="02020603050405020304" pitchFamily="18" charset="0"/>
                          <a:cs typeface="Times New Roman" panose="02020603050405020304" pitchFamily="18" charset="0"/>
                        </a:rPr>
                        <a:t> từ30 </a:t>
                      </a:r>
                      <a:r>
                        <a:rPr lang="en-US" sz="1900" kern="100" dirty="0" err="1">
                          <a:effectLst/>
                          <a:latin typeface="Times New Roman" panose="02020603050405020304" pitchFamily="18" charset="0"/>
                          <a:cs typeface="Times New Roman" panose="02020603050405020304" pitchFamily="18" charset="0"/>
                        </a:rPr>
                        <a:t>đến</a:t>
                      </a:r>
                      <a:r>
                        <a:rPr lang="en-US" sz="1900" kern="100" dirty="0">
                          <a:effectLst/>
                          <a:latin typeface="Times New Roman" panose="02020603050405020304" pitchFamily="18" charset="0"/>
                          <a:cs typeface="Times New Roman" panose="02020603050405020304" pitchFamily="18" charset="0"/>
                        </a:rPr>
                        <a:t> 35%, </a:t>
                      </a:r>
                      <a:r>
                        <a:rPr lang="en-US" sz="1900" kern="100" dirty="0" err="1">
                          <a:effectLst/>
                          <a:latin typeface="Times New Roman" panose="02020603050405020304" pitchFamily="18" charset="0"/>
                          <a:cs typeface="Times New Roman" panose="02020603050405020304" pitchFamily="18" charset="0"/>
                        </a:rPr>
                        <a:t>kích</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cỡ</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từ</a:t>
                      </a:r>
                      <a:r>
                        <a:rPr lang="en-US" sz="1900" kern="100" dirty="0">
                          <a:effectLst/>
                          <a:latin typeface="Times New Roman" panose="02020603050405020304" pitchFamily="18" charset="0"/>
                          <a:cs typeface="Times New Roman" panose="02020603050405020304" pitchFamily="18" charset="0"/>
                        </a:rPr>
                        <a:t> 1 mm </a:t>
                      </a:r>
                      <a:r>
                        <a:rPr lang="en-US" sz="1900" kern="100" dirty="0" err="1">
                          <a:effectLst/>
                          <a:latin typeface="Times New Roman" panose="02020603050405020304" pitchFamily="18" charset="0"/>
                          <a:cs typeface="Times New Roman" panose="02020603050405020304" pitchFamily="18" charset="0"/>
                        </a:rPr>
                        <a:t>đến</a:t>
                      </a:r>
                      <a:r>
                        <a:rPr lang="en-US" sz="1900" kern="100" dirty="0">
                          <a:effectLst/>
                          <a:latin typeface="Times New Roman" panose="02020603050405020304" pitchFamily="18" charset="0"/>
                          <a:cs typeface="Times New Roman" panose="02020603050405020304" pitchFamily="18" charset="0"/>
                        </a:rPr>
                        <a:t> 2 mm.</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56670713"/>
                  </a:ext>
                </a:extLst>
              </a:tr>
              <a:tr h="303804">
                <a:tc vMerge="1">
                  <a:txBody>
                    <a:bodyPr/>
                    <a:lstStyle/>
                    <a:p>
                      <a:pPr marL="71120" eaLnBrk="0" hangingPunct="0">
                        <a:lnSpc>
                          <a:spcPct val="115000"/>
                        </a:lnSpc>
                        <a:spcBef>
                          <a:spcPts val="35"/>
                        </a:spcBef>
                        <a:spcAft>
                          <a:spcPts val="0"/>
                        </a:spcAft>
                      </a:pP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3340" marR="46990" algn="ctr" eaLnBrk="0" hangingPunct="0">
                        <a:lnSpc>
                          <a:spcPct val="115000"/>
                        </a:lnSpc>
                        <a:spcBef>
                          <a:spcPts val="35"/>
                        </a:spcBef>
                        <a:spcAft>
                          <a:spcPts val="0"/>
                        </a:spcAft>
                      </a:pP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a:t>
                      </a:r>
                      <a:r>
                        <a:rPr lang="en-US" sz="1900" kern="100" spc="-50" dirty="0">
                          <a:effectLst/>
                          <a:latin typeface="Times New Roman" panose="02020603050405020304" pitchFamily="18" charset="0"/>
                          <a:cs typeface="Times New Roman" panose="02020603050405020304" pitchFamily="18" charset="0"/>
                        </a:rPr>
                        <a:t> </a:t>
                      </a:r>
                      <a:r>
                        <a:rPr lang="en-US" sz="1900" kern="100" dirty="0">
                          <a:effectLst/>
                          <a:latin typeface="Times New Roman" panose="02020603050405020304" pitchFamily="18" charset="0"/>
                          <a:cs typeface="Times New Roman" panose="02020603050405020304" pitchFamily="18" charset="0"/>
                        </a:rPr>
                        <a:t>Khi</a:t>
                      </a:r>
                      <a:r>
                        <a:rPr lang="en-US" sz="1900" kern="100" spc="-5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a:t>
                      </a:r>
                      <a:r>
                        <a:rPr lang="en-US" sz="1900" kern="100" spc="-4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lớn</a:t>
                      </a:r>
                      <a:r>
                        <a:rPr lang="en-US" sz="1900" kern="100" dirty="0">
                          <a:effectLst/>
                          <a:latin typeface="Times New Roman" panose="02020603050405020304" pitchFamily="18" charset="0"/>
                          <a:cs typeface="Times New Roman" panose="02020603050405020304" pitchFamily="18" charset="0"/>
                        </a:rPr>
                        <a:t>:</a:t>
                      </a:r>
                      <a:r>
                        <a:rPr lang="en-US" sz="1900" kern="100" spc="-5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dùng</a:t>
                      </a:r>
                      <a:r>
                        <a:rPr lang="en-US" sz="1900" kern="100" spc="-5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thức</a:t>
                      </a:r>
                      <a:r>
                        <a:rPr lang="en-US" sz="1900" kern="100" spc="-4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spc="-5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viên</a:t>
                      </a:r>
                      <a:r>
                        <a:rPr lang="en-US" sz="1900" kern="100" spc="-5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nổi</a:t>
                      </a:r>
                      <a:r>
                        <a:rPr lang="en-US" sz="1900" kern="100" spc="-4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có</a:t>
                      </a:r>
                      <a:r>
                        <a:rPr lang="en-US" sz="1900" kern="100" spc="-5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hàm</a:t>
                      </a:r>
                      <a:r>
                        <a:rPr lang="en-US" sz="1900" kern="100" spc="-4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lượng</a:t>
                      </a:r>
                      <a:r>
                        <a:rPr lang="en-US" sz="1900" kern="100" spc="-5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đạm</a:t>
                      </a:r>
                      <a:r>
                        <a:rPr lang="en-US" sz="1900" kern="100" spc="-5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từ</a:t>
                      </a:r>
                      <a:r>
                        <a:rPr lang="en-US" sz="1900" kern="100" spc="-45" dirty="0">
                          <a:effectLst/>
                          <a:latin typeface="Times New Roman" panose="02020603050405020304" pitchFamily="18" charset="0"/>
                          <a:cs typeface="Times New Roman" panose="02020603050405020304" pitchFamily="18" charset="0"/>
                        </a:rPr>
                        <a:t> </a:t>
                      </a:r>
                      <a:r>
                        <a:rPr lang="en-US" sz="1900" kern="100" dirty="0">
                          <a:effectLst/>
                          <a:latin typeface="Times New Roman" panose="02020603050405020304" pitchFamily="18" charset="0"/>
                          <a:cs typeface="Times New Roman" panose="02020603050405020304" pitchFamily="18" charset="0"/>
                        </a:rPr>
                        <a:t>30</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đến</a:t>
                      </a:r>
                      <a:r>
                        <a:rPr lang="en-US" sz="1900" kern="100" dirty="0">
                          <a:effectLst/>
                          <a:latin typeface="Times New Roman" panose="02020603050405020304" pitchFamily="18" charset="0"/>
                          <a:cs typeface="Times New Roman" panose="02020603050405020304" pitchFamily="18" charset="0"/>
                        </a:rPr>
                        <a:t> 35%, </a:t>
                      </a:r>
                      <a:r>
                        <a:rPr lang="en-US" sz="1900" kern="100" dirty="0" err="1">
                          <a:effectLst/>
                          <a:latin typeface="Times New Roman" panose="02020603050405020304" pitchFamily="18" charset="0"/>
                          <a:cs typeface="Times New Roman" panose="02020603050405020304" pitchFamily="18" charset="0"/>
                        </a:rPr>
                        <a:t>kích</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cỡ</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từ</a:t>
                      </a:r>
                      <a:r>
                        <a:rPr lang="en-US" sz="1900" kern="100" dirty="0">
                          <a:effectLst/>
                          <a:latin typeface="Times New Roman" panose="02020603050405020304" pitchFamily="18" charset="0"/>
                          <a:cs typeface="Times New Roman" panose="02020603050405020304" pitchFamily="18" charset="0"/>
                        </a:rPr>
                        <a:t> 3 mm </a:t>
                      </a:r>
                      <a:r>
                        <a:rPr lang="en-US" sz="1900" kern="100" dirty="0" err="1">
                          <a:effectLst/>
                          <a:latin typeface="Times New Roman" panose="02020603050405020304" pitchFamily="18" charset="0"/>
                          <a:cs typeface="Times New Roman" panose="02020603050405020304" pitchFamily="18" charset="0"/>
                        </a:rPr>
                        <a:t>đến</a:t>
                      </a:r>
                      <a:r>
                        <a:rPr lang="en-US" sz="1900" kern="100" dirty="0">
                          <a:effectLst/>
                          <a:latin typeface="Times New Roman" panose="02020603050405020304" pitchFamily="18" charset="0"/>
                          <a:cs typeface="Times New Roman" panose="02020603050405020304" pitchFamily="18" charset="0"/>
                        </a:rPr>
                        <a:t> 4 mm.</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70610124"/>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eaLnBrk="0" hangingPunct="0">
                        <a:lnSpc>
                          <a:spcPct val="115000"/>
                        </a:lnSpc>
                        <a:spcBef>
                          <a:spcPts val="35"/>
                        </a:spcBef>
                        <a:spcAft>
                          <a:spcPts val="0"/>
                        </a:spcAft>
                      </a:pPr>
                      <a:r>
                        <a:rPr lang="en-US" sz="1900" kern="100" dirty="0">
                          <a:effectLst/>
                          <a:latin typeface="Times New Roman" panose="02020603050405020304" pitchFamily="18" charset="0"/>
                          <a:cs typeface="Times New Roman" panose="02020603050405020304" pitchFamily="18" charset="0"/>
                        </a:rPr>
                        <a:t>– Cho </a:t>
                      </a:r>
                      <a:r>
                        <a:rPr lang="en-US" sz="1900" kern="100" dirty="0" err="1">
                          <a:effectLst/>
                          <a:latin typeface="Times New Roman" panose="02020603050405020304" pitchFamily="18" charset="0"/>
                          <a:cs typeface="Times New Roman" panose="02020603050405020304" pitchFamily="18" charset="0"/>
                        </a:rPr>
                        <a:t>ăn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ngày</a:t>
                      </a:r>
                      <a:r>
                        <a:rPr lang="en-US" sz="1900" kern="100" dirty="0">
                          <a:effectLst/>
                          <a:latin typeface="Times New Roman" panose="02020603050405020304" pitchFamily="18" charset="0"/>
                          <a:cs typeface="Times New Roman" panose="02020603050405020304" pitchFamily="18" charset="0"/>
                        </a:rPr>
                        <a:t> 2 </a:t>
                      </a:r>
                      <a:r>
                        <a:rPr lang="en-US" sz="1900" kern="100" dirty="0" err="1">
                          <a:effectLst/>
                          <a:latin typeface="Times New Roman" panose="02020603050405020304" pitchFamily="18" charset="0"/>
                          <a:cs typeface="Times New Roman" panose="02020603050405020304" pitchFamily="18" charset="0"/>
                        </a:rPr>
                        <a:t>lần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khoảng</a:t>
                      </a:r>
                      <a:r>
                        <a:rPr lang="en-US" sz="1900" kern="100" dirty="0">
                          <a:effectLst/>
                          <a:latin typeface="Times New Roman" panose="02020603050405020304" pitchFamily="18" charset="0"/>
                          <a:cs typeface="Times New Roman" panose="02020603050405020304" pitchFamily="18" charset="0"/>
                        </a:rPr>
                        <a:t> 8 </a:t>
                      </a:r>
                      <a:r>
                        <a:rPr lang="en-US" sz="1900" kern="100" dirty="0" err="1">
                          <a:effectLst/>
                          <a:latin typeface="Times New Roman" panose="02020603050405020304" pitchFamily="18" charset="0"/>
                          <a:cs typeface="Times New Roman" panose="02020603050405020304" pitchFamily="18" charset="0"/>
                        </a:rPr>
                        <a:t>đến</a:t>
                      </a:r>
                      <a:r>
                        <a:rPr lang="en-US" sz="1900" kern="100" dirty="0">
                          <a:effectLst/>
                          <a:latin typeface="Times New Roman" panose="02020603050405020304" pitchFamily="18" charset="0"/>
                          <a:cs typeface="Times New Roman" panose="02020603050405020304" pitchFamily="18" charset="0"/>
                        </a:rPr>
                        <a:t> 9 </a:t>
                      </a:r>
                      <a:r>
                        <a:rPr lang="en-US" sz="1900" kern="100" dirty="0" err="1">
                          <a:effectLst/>
                          <a:latin typeface="Times New Roman" panose="02020603050405020304" pitchFamily="18" charset="0"/>
                          <a:cs typeface="Times New Roman" panose="02020603050405020304" pitchFamily="18" charset="0"/>
                        </a:rPr>
                        <a:t>giờ</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và</a:t>
                      </a:r>
                      <a:r>
                        <a:rPr lang="en-US" sz="1900" kern="100" dirty="0">
                          <a:effectLst/>
                          <a:latin typeface="Times New Roman" panose="02020603050405020304" pitchFamily="18" charset="0"/>
                          <a:cs typeface="Times New Roman" panose="02020603050405020304" pitchFamily="18" charset="0"/>
                        </a:rPr>
                        <a:t> 15 </a:t>
                      </a:r>
                      <a:r>
                        <a:rPr lang="en-US" sz="1900" kern="100" dirty="0" err="1">
                          <a:effectLst/>
                          <a:latin typeface="Times New Roman" panose="02020603050405020304" pitchFamily="18" charset="0"/>
                          <a:cs typeface="Times New Roman" panose="02020603050405020304" pitchFamily="18" charset="0"/>
                        </a:rPr>
                        <a:t>đến</a:t>
                      </a:r>
                      <a:r>
                        <a:rPr lang="en-US" sz="1900" kern="100" dirty="0">
                          <a:effectLst/>
                          <a:latin typeface="Times New Roman" panose="02020603050405020304" pitchFamily="18" charset="0"/>
                          <a:cs typeface="Times New Roman" panose="02020603050405020304" pitchFamily="18" charset="0"/>
                        </a:rPr>
                        <a:t> 16 </a:t>
                      </a:r>
                      <a:r>
                        <a:rPr lang="en-US" sz="1900" kern="100" dirty="0" err="1">
                          <a:effectLst/>
                          <a:latin typeface="Times New Roman" panose="02020603050405020304" pitchFamily="18" charset="0"/>
                          <a:cs typeface="Times New Roman" panose="02020603050405020304" pitchFamily="18" charset="0"/>
                        </a:rPr>
                        <a:t>giờ</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126824408"/>
                  </a:ext>
                </a:extLst>
              </a:tr>
              <a:tr h="312541">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Trong</a:t>
                      </a:r>
                      <a:r>
                        <a:rPr lang="en-US" sz="1900" kern="100" dirty="0">
                          <a:effectLst/>
                          <a:latin typeface="Times New Roman" panose="02020603050405020304" pitchFamily="18" charset="0"/>
                          <a:cs typeface="Times New Roman" panose="02020603050405020304" pitchFamily="18" charset="0"/>
                        </a:rPr>
                        <a:t> 2 </a:t>
                      </a:r>
                      <a:r>
                        <a:rPr lang="en-US" sz="1900" kern="100" dirty="0" err="1">
                          <a:effectLst/>
                          <a:latin typeface="Times New Roman" panose="02020603050405020304" pitchFamily="18" charset="0"/>
                          <a:cs typeface="Times New Roman" panose="02020603050405020304" pitchFamily="18" charset="0"/>
                        </a:rPr>
                        <a:t>tháng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đầu</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lượng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thức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hàng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ngày</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chiếm</a:t>
                      </a:r>
                      <a:r>
                        <a:rPr lang="en-US" sz="1900" kern="100" dirty="0">
                          <a:effectLst/>
                          <a:latin typeface="Times New Roman" panose="02020603050405020304" pitchFamily="18" charset="0"/>
                          <a:cs typeface="Times New Roman" panose="02020603050405020304" pitchFamily="18" charset="0"/>
                        </a:rPr>
                        <a:t> 5 </a:t>
                      </a:r>
                      <a:r>
                        <a:rPr lang="en-US" sz="1900" kern="100" dirty="0" err="1">
                          <a:effectLst/>
                          <a:latin typeface="Times New Roman" panose="02020603050405020304" pitchFamily="18" charset="0"/>
                          <a:cs typeface="Times New Roman" panose="02020603050405020304" pitchFamily="18" charset="0"/>
                        </a:rPr>
                        <a:t>đến</a:t>
                      </a:r>
                      <a:r>
                        <a:rPr lang="vi-VN" sz="1900" kern="100" dirty="0">
                          <a:effectLst/>
                          <a:latin typeface="Times New Roman" panose="02020603050405020304" pitchFamily="18" charset="0"/>
                          <a:cs typeface="Times New Roman" panose="02020603050405020304" pitchFamily="18" charset="0"/>
                        </a:rPr>
                        <a:t> </a:t>
                      </a:r>
                      <a:r>
                        <a:rPr lang="en-US" sz="1900" kern="100" dirty="0">
                          <a:effectLst/>
                          <a:latin typeface="Times New Roman" panose="02020603050405020304" pitchFamily="18" charset="0"/>
                          <a:cs typeface="Times New Roman" panose="02020603050405020304" pitchFamily="18" charset="0"/>
                        </a:rPr>
                        <a:t>7% </a:t>
                      </a:r>
                      <a:r>
                        <a:rPr lang="en-US" sz="1900" kern="100" dirty="0" err="1">
                          <a:effectLst/>
                          <a:latin typeface="Times New Roman" panose="02020603050405020304" pitchFamily="18" charset="0"/>
                          <a:cs typeface="Times New Roman" panose="02020603050405020304" pitchFamily="18" charset="0"/>
                        </a:rPr>
                        <a:t>khối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lượng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nuôi</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88656079"/>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eaLnBrk="0" hangingPunct="0">
                        <a:lnSpc>
                          <a:spcPct val="115000"/>
                        </a:lnSpc>
                        <a:spcBef>
                          <a:spcPts val="35"/>
                        </a:spcBef>
                        <a:spcAft>
                          <a:spcPts val="0"/>
                        </a:spcAft>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tháng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sau</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lượng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thức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khoảng</a:t>
                      </a:r>
                      <a:r>
                        <a:rPr lang="en-US" sz="1900" kern="100" dirty="0">
                          <a:effectLst/>
                          <a:latin typeface="Times New Roman" panose="02020603050405020304" pitchFamily="18" charset="0"/>
                          <a:cs typeface="Times New Roman" panose="02020603050405020304" pitchFamily="18" charset="0"/>
                        </a:rPr>
                        <a:t> 3 </a:t>
                      </a:r>
                      <a:r>
                        <a:rPr lang="en-US" sz="1900" kern="100" dirty="0" err="1">
                          <a:effectLst/>
                          <a:latin typeface="Times New Roman" panose="02020603050405020304" pitchFamily="18" charset="0"/>
                          <a:cs typeface="Times New Roman" panose="02020603050405020304" pitchFamily="18" charset="0"/>
                        </a:rPr>
                        <a:t>đến</a:t>
                      </a:r>
                      <a:r>
                        <a:rPr lang="en-US" sz="1900" kern="100" dirty="0">
                          <a:effectLst/>
                          <a:latin typeface="Times New Roman" panose="02020603050405020304" pitchFamily="18" charset="0"/>
                          <a:cs typeface="Times New Roman" panose="02020603050405020304" pitchFamily="18" charset="0"/>
                        </a:rPr>
                        <a:t> 5%</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48641001"/>
                  </a:ext>
                </a:extLst>
              </a:tr>
              <a:tr h="463791">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eaLnBrk="0" hangingPunct="0">
                        <a:lnSpc>
                          <a:spcPct val="115000"/>
                        </a:lnSpc>
                        <a:spcBef>
                          <a:spcPts val="35"/>
                        </a:spcBef>
                        <a:spcAft>
                          <a:spcPts val="0"/>
                        </a:spcAft>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Những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ngày</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thời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tiết</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xấu</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lượng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thức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cho</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giảm</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931919251"/>
                  </a:ext>
                </a:extLst>
              </a:tr>
              <a:tr h="303804">
                <a:tc vMerge="1">
                  <a:txBody>
                    <a:bodyPr/>
                    <a:lstStyle/>
                    <a:p>
                      <a:pPr marL="70485" eaLnBrk="0" hangingPunct="0">
                        <a:lnSpc>
                          <a:spcPct val="115000"/>
                        </a:lnSpc>
                      </a:pPr>
                      <a:r>
                        <a:rPr lang="en-US" sz="1800" kern="100">
                          <a:effectLst/>
                          <a:latin typeface="Times New Roman" panose="02020603050405020304" pitchFamily="18" charset="0"/>
                          <a:cs typeface="Times New Roman" panose="02020603050405020304" pitchFamily="18" charset="0"/>
                        </a:rPr>
                        <a:t> </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a:txBody>
                    <a:bodyPr/>
                    <a:lstStyle/>
                    <a:p>
                      <a:pPr marL="53340" marR="46990" algn="ctr" eaLnBrk="0" hangingPunct="0">
                        <a:lnSpc>
                          <a:spcPct val="115000"/>
                        </a:lnSpc>
                        <a:spcBef>
                          <a:spcPts val="255"/>
                        </a:spcBef>
                        <a:spcAft>
                          <a:spcPts val="0"/>
                        </a:spcAft>
                      </a:pPr>
                      <a:r>
                        <a:rPr lang="en-US" sz="1900" kern="100" dirty="0" err="1">
                          <a:effectLst/>
                          <a:latin typeface="Times New Roman" panose="02020603050405020304" pitchFamily="18" charset="0"/>
                          <a:cs typeface="Times New Roman" panose="02020603050405020304" pitchFamily="18" charset="0"/>
                        </a:rPr>
                        <a:t>Quản</a:t>
                      </a:r>
                    </a:p>
                    <a:p>
                      <a:pPr marL="55245" marR="46990" lvl="0" indent="0" algn="ctr" defTabSz="914400" rtl="0" eaLnBrk="0" fontAlgn="auto" latinLnBrk="0" hangingPunct="0">
                        <a:lnSpc>
                          <a:spcPct val="115000"/>
                        </a:lnSpc>
                        <a:spcBef>
                          <a:spcPts val="35"/>
                        </a:spcBef>
                        <a:spcAft>
                          <a:spcPts val="0"/>
                        </a:spcAft>
                        <a:buClrTx/>
                        <a:buSzTx/>
                        <a:buFontTx/>
                        <a:buNone/>
                        <a:tabLst/>
                        <a:defRPr/>
                      </a:pPr>
                      <a:r>
                        <a:rPr lang="en-US" sz="1900" kern="100" dirty="0" err="1">
                          <a:effectLst/>
                          <a:latin typeface="Times New Roman" panose="02020603050405020304" pitchFamily="18" charset="0"/>
                          <a:cs typeface="Times New Roman" panose="02020603050405020304" pitchFamily="18" charset="0"/>
                        </a:rPr>
                        <a:t>lí</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lồng</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nuôi</a:t>
                      </a:r>
                      <a:endParaRPr lang="en-US" sz="1900" kern="100" dirty="0">
                        <a:effectLst/>
                        <a:latin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Hằng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ngày</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quan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sát</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và</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khắc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phục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ngay</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sự</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cố</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khi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phát</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sinh</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803839023"/>
                  </a:ext>
                </a:extLst>
              </a:tr>
              <a:tr h="660510">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5245" marR="46990" lvl="0" indent="0" algn="ctr" defTabSz="914400" rtl="0" eaLnBrk="0" fontAlgn="auto" latinLnBrk="0" hangingPunct="0">
                        <a:lnSpc>
                          <a:spcPct val="115000"/>
                        </a:lnSpc>
                        <a:spcBef>
                          <a:spcPts val="35"/>
                        </a:spcBef>
                        <a:spcAft>
                          <a:spcPts val="0"/>
                        </a:spcAft>
                        <a:buClrTx/>
                        <a:buSzTx/>
                        <a:buFontTx/>
                        <a:buNone/>
                        <a:tabLst/>
                        <a:defRPr/>
                      </a:pPr>
                      <a:r>
                        <a:rPr lang="en-US" sz="1800" kern="100" dirty="0" err="1">
                          <a:effectLst/>
                          <a:latin typeface="Times New Roman" panose="02020603050405020304" pitchFamily="18" charset="0"/>
                          <a:cs typeface="Times New Roman" panose="02020603050405020304" pitchFamily="18" charset="0"/>
                        </a:rPr>
                        <a:t>lí</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lồng</a:t>
                      </a:r>
                      <a:r>
                        <a:rPr lang="vi-VN"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nuôi</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Dùng</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máy</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phun</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xịt</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rửa</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lồng</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lưới</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định</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kì</a:t>
                      </a:r>
                      <a:r>
                        <a:rPr lang="en-US" sz="1900" kern="100" dirty="0">
                          <a:effectLst/>
                          <a:latin typeface="Times New Roman" panose="02020603050405020304" pitchFamily="18" charset="0"/>
                          <a:cs typeface="Times New Roman" panose="02020603050405020304" pitchFamily="18" charset="0"/>
                        </a:rPr>
                        <a:t>:</a:t>
                      </a:r>
                      <a:r>
                        <a:rPr lang="en-US" sz="1900" kern="100" spc="-120" dirty="0">
                          <a:effectLst/>
                          <a:latin typeface="Times New Roman" panose="02020603050405020304" pitchFamily="18" charset="0"/>
                          <a:cs typeface="Times New Roman" panose="02020603050405020304" pitchFamily="18" charset="0"/>
                        </a:rPr>
                        <a:t> </a:t>
                      </a:r>
                      <a:r>
                        <a:rPr lang="en-US" sz="1900" kern="100" dirty="0">
                          <a:effectLst/>
                          <a:latin typeface="Times New Roman" panose="02020603050405020304" pitchFamily="18" charset="0"/>
                          <a:cs typeface="Times New Roman" panose="02020603050405020304" pitchFamily="18" charset="0"/>
                        </a:rPr>
                        <a:t>1</a:t>
                      </a:r>
                      <a:r>
                        <a:rPr lang="en-US" sz="1900" kern="100" spc="-12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tuần</a:t>
                      </a:r>
                      <a:r>
                        <a:rPr lang="en-US" sz="1900" kern="100" dirty="0">
                          <a:effectLst/>
                          <a:latin typeface="Times New Roman" panose="02020603050405020304" pitchFamily="18" charset="0"/>
                          <a:cs typeface="Times New Roman" panose="02020603050405020304" pitchFamily="18" charset="0"/>
                        </a:rPr>
                        <a:t>/</a:t>
                      </a:r>
                      <a:r>
                        <a:rPr lang="en-US" sz="1900" kern="100" dirty="0" err="1">
                          <a:effectLst/>
                          <a:latin typeface="Times New Roman" panose="02020603050405020304" pitchFamily="18" charset="0"/>
                          <a:cs typeface="Times New Roman" panose="02020603050405020304" pitchFamily="18" charset="0"/>
                        </a:rPr>
                        <a:t>lần</a:t>
                      </a:r>
                      <a:r>
                        <a:rPr lang="en-US" sz="1900" kern="100" spc="-120" dirty="0">
                          <a:effectLst/>
                          <a:latin typeface="Times New Roman" panose="02020603050405020304" pitchFamily="18" charset="0"/>
                          <a:cs typeface="Times New Roman" panose="02020603050405020304" pitchFamily="18" charset="0"/>
                        </a:rPr>
                        <a:t> </a:t>
                      </a:r>
                      <a:r>
                        <a:rPr lang="en-US" sz="1900" kern="100" dirty="0">
                          <a:effectLst/>
                          <a:latin typeface="Times New Roman" panose="02020603050405020304" pitchFamily="18" charset="0"/>
                          <a:cs typeface="Times New Roman" panose="02020603050405020304" pitchFamily="18" charset="0"/>
                        </a:rPr>
                        <a:t>(</a:t>
                      </a:r>
                      <a:r>
                        <a:rPr lang="en-US" sz="1900" kern="100" dirty="0" err="1">
                          <a:effectLst/>
                          <a:latin typeface="Times New Roman" panose="02020603050405020304" pitchFamily="18" charset="0"/>
                          <a:cs typeface="Times New Roman" panose="02020603050405020304" pitchFamily="18" charset="0"/>
                        </a:rPr>
                        <a:t>mùa</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hè</a:t>
                      </a:r>
                      <a:r>
                        <a:rPr lang="en-US" sz="1900" kern="100" dirty="0">
                          <a:effectLst/>
                          <a:latin typeface="Times New Roman" panose="02020603050405020304" pitchFamily="18" charset="0"/>
                          <a:cs typeface="Times New Roman" panose="02020603050405020304" pitchFamily="18" charset="0"/>
                        </a:rPr>
                        <a:t>), 2 </a:t>
                      </a:r>
                      <a:r>
                        <a:rPr lang="en-US" sz="1900" kern="100" dirty="0" err="1">
                          <a:effectLst/>
                          <a:latin typeface="Times New Roman" panose="02020603050405020304" pitchFamily="18" charset="0"/>
                          <a:cs typeface="Times New Roman" panose="02020603050405020304" pitchFamily="18" charset="0"/>
                        </a:rPr>
                        <a:t>tuần</a:t>
                      </a:r>
                      <a:r>
                        <a:rPr lang="en-US" sz="1900" kern="100" dirty="0">
                          <a:effectLst/>
                          <a:latin typeface="Times New Roman" panose="02020603050405020304" pitchFamily="18" charset="0"/>
                          <a:cs typeface="Times New Roman" panose="02020603050405020304" pitchFamily="18" charset="0"/>
                        </a:rPr>
                        <a:t>/</a:t>
                      </a:r>
                      <a:r>
                        <a:rPr lang="en-US" sz="1900" kern="100" dirty="0" err="1">
                          <a:effectLst/>
                          <a:latin typeface="Times New Roman" panose="02020603050405020304" pitchFamily="18" charset="0"/>
                          <a:cs typeface="Times New Roman" panose="02020603050405020304" pitchFamily="18" charset="0"/>
                        </a:rPr>
                        <a:t>lần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mùa</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đông</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85981465"/>
                  </a:ext>
                </a:extLst>
              </a:tr>
              <a:tr h="303804">
                <a:tc vMerge="1">
                  <a:txBody>
                    <a:bodyPr/>
                    <a:lstStyle/>
                    <a:p>
                      <a:pPr marL="70485" eaLnBrk="0" hangingPunct="0">
                        <a:lnSpc>
                          <a:spcPct val="115000"/>
                        </a:lnSpc>
                      </a:pPr>
                      <a:r>
                        <a:rPr lang="en-US" sz="1800" kern="100">
                          <a:effectLst/>
                          <a:latin typeface="Times New Roman" panose="02020603050405020304" pitchFamily="18" charset="0"/>
                          <a:cs typeface="Times New Roman" panose="02020603050405020304" pitchFamily="18" charset="0"/>
                        </a:rPr>
                        <a:t> </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9">
                  <a:txBody>
                    <a:bodyPr/>
                    <a:lstStyle/>
                    <a:p>
                      <a:pPr marL="53340" marR="46990" algn="ctr" eaLnBrk="0" hangingPunct="0">
                        <a:lnSpc>
                          <a:spcPct val="115000"/>
                        </a:lnSpc>
                        <a:spcBef>
                          <a:spcPts val="255"/>
                        </a:spcBef>
                        <a:spcAft>
                          <a:spcPts val="0"/>
                        </a:spcAft>
                      </a:pPr>
                      <a:endParaRPr lang="vi-VN" sz="1900" kern="100" dirty="0">
                        <a:effectLst/>
                        <a:latin typeface="Times New Roman" panose="02020603050405020304" pitchFamily="18" charset="0"/>
                        <a:cs typeface="Times New Roman" panose="02020603050405020304" pitchFamily="18" charset="0"/>
                      </a:endParaRPr>
                    </a:p>
                    <a:p>
                      <a:pPr marL="53340" marR="46990" algn="ctr" eaLnBrk="0" hangingPunct="0">
                        <a:lnSpc>
                          <a:spcPct val="115000"/>
                        </a:lnSpc>
                        <a:spcBef>
                          <a:spcPts val="255"/>
                        </a:spcBef>
                        <a:spcAft>
                          <a:spcPts val="0"/>
                        </a:spcAft>
                      </a:pPr>
                      <a:r>
                        <a:rPr lang="en-US" sz="1900" kern="100" dirty="0" err="1">
                          <a:effectLst/>
                          <a:latin typeface="Times New Roman" panose="02020603050405020304" pitchFamily="18" charset="0"/>
                          <a:cs typeface="Times New Roman" panose="02020603050405020304" pitchFamily="18" charset="0"/>
                        </a:rPr>
                        <a:t>Quản</a:t>
                      </a:r>
                      <a:endParaRPr lang="en-US" sz="1900" kern="100" dirty="0">
                        <a:effectLst/>
                        <a:latin typeface="Times New Roman" panose="02020603050405020304" pitchFamily="18" charset="0"/>
                        <a:cs typeface="Times New Roman" panose="02020603050405020304" pitchFamily="18" charset="0"/>
                      </a:endParaRPr>
                    </a:p>
                    <a:p>
                      <a:pPr marL="55245" marR="46990" algn="ctr" eaLnBrk="0" hangingPunct="0">
                        <a:lnSpc>
                          <a:spcPct val="115000"/>
                        </a:lnSpc>
                        <a:spcBef>
                          <a:spcPts val="35"/>
                        </a:spcBef>
                        <a:spcAft>
                          <a:spcPts val="0"/>
                        </a:spcAft>
                      </a:pPr>
                      <a:r>
                        <a:rPr lang="en-US" sz="1900" kern="100" dirty="0" err="1">
                          <a:effectLst/>
                          <a:latin typeface="Times New Roman" panose="02020603050405020304" pitchFamily="18" charset="0"/>
                          <a:cs typeface="Times New Roman" panose="02020603050405020304" pitchFamily="18" charset="0"/>
                        </a:rPr>
                        <a:t>lí</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sức</a:t>
                      </a:r>
                    </a:p>
                    <a:p>
                      <a:pPr marL="55245" marR="45720" algn="ctr" eaLnBrk="0" hangingPunct="0">
                        <a:lnSpc>
                          <a:spcPct val="115000"/>
                        </a:lnSpc>
                        <a:spcBef>
                          <a:spcPts val="35"/>
                        </a:spcBef>
                        <a:spcAft>
                          <a:spcPts val="0"/>
                        </a:spcAft>
                      </a:pPr>
                      <a:r>
                        <a:rPr lang="en-US" sz="1900" kern="100" dirty="0" err="1">
                          <a:effectLst/>
                          <a:latin typeface="Times New Roman" panose="02020603050405020304" pitchFamily="18" charset="0"/>
                          <a:cs typeface="Times New Roman" panose="02020603050405020304" pitchFamily="18" charset="0"/>
                        </a:rPr>
                        <a:t>khoẻ</a:t>
                      </a:r>
                    </a:p>
                    <a:p>
                      <a:pPr marL="55245" marR="46990" algn="ctr" eaLnBrk="0" hangingPunct="0">
                        <a:lnSpc>
                          <a:spcPct val="115000"/>
                        </a:lnSpc>
                        <a:spcBef>
                          <a:spcPts val="35"/>
                        </a:spcBef>
                        <a:spcAft>
                          <a:spcPts val="0"/>
                        </a:spcAft>
                      </a:pPr>
                      <a:r>
                        <a:rPr lang="en-US" sz="1900" kern="100" dirty="0" err="1">
                          <a:effectLst/>
                          <a:latin typeface="Times New Roman" panose="02020603050405020304" pitchFamily="18" charset="0"/>
                          <a:cs typeface="Times New Roman" panose="02020603050405020304" pitchFamily="18" charset="0"/>
                        </a:rPr>
                        <a:t>cá</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nuôi</a:t>
                      </a:r>
                    </a:p>
                    <a:p>
                      <a:pPr marL="54610" marR="46990" algn="ctr" eaLnBrk="0" hangingPunct="0">
                        <a:lnSpc>
                          <a:spcPct val="115000"/>
                        </a:lnSpc>
                        <a:spcBef>
                          <a:spcPts val="35"/>
                        </a:spcBef>
                        <a:spcAft>
                          <a:spcPts val="0"/>
                        </a:spcAft>
                      </a:pPr>
                      <a:r>
                        <a:rPr lang="en-US" sz="1900" kern="100" dirty="0" err="1">
                          <a:effectLst/>
                          <a:latin typeface="Times New Roman" panose="02020603050405020304" pitchFamily="18" charset="0"/>
                          <a:cs typeface="Times New Roman" panose="02020603050405020304" pitchFamily="18" charset="0"/>
                        </a:rPr>
                        <a:t>lồng</a:t>
                      </a:r>
                      <a:endParaRPr lang="en-US" sz="1900" kern="100" dirty="0">
                        <a:effectLst/>
                        <a:latin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Quản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lí</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sức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khoẻ</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quản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lí</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môi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trường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nuôi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sát</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trùng</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nước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định</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kì</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658399405"/>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3340" marR="46990" algn="ctr" eaLnBrk="0" hangingPunct="0">
                        <a:lnSpc>
                          <a:spcPct val="115000"/>
                        </a:lnSpc>
                        <a:spcBef>
                          <a:spcPts val="255"/>
                        </a:spcBef>
                        <a:spcAft>
                          <a:spcPts val="0"/>
                        </a:spcAft>
                      </a:pPr>
                      <a:r>
                        <a:rPr lang="en-US" sz="1800" kern="100" dirty="0" err="1">
                          <a:effectLst/>
                          <a:latin typeface="Times New Roman" panose="02020603050405020304" pitchFamily="18" charset="0"/>
                          <a:cs typeface="Times New Roman" panose="02020603050405020304" pitchFamily="18" charset="0"/>
                        </a:rPr>
                        <a:t>Quản</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eaLnBrk="0" hangingPunct="0">
                        <a:lnSpc>
                          <a:spcPct val="115000"/>
                        </a:lnSpc>
                        <a:spcBef>
                          <a:spcPts val="35"/>
                        </a:spcBef>
                        <a:spcAft>
                          <a:spcPts val="0"/>
                        </a:spcAft>
                      </a:pPr>
                      <a:r>
                        <a:rPr lang="en-US" sz="1900" kern="100" dirty="0">
                          <a:effectLst/>
                          <a:latin typeface="Times New Roman" panose="02020603050405020304" pitchFamily="18" charset="0"/>
                          <a:cs typeface="Times New Roman" panose="02020603050405020304" pitchFamily="18" charset="0"/>
                        </a:rPr>
                        <a:t>– Khi </a:t>
                      </a:r>
                      <a:r>
                        <a:rPr lang="en-US" sz="1900" kern="100" dirty="0" err="1">
                          <a:effectLst/>
                          <a:latin typeface="Times New Roman" panose="02020603050405020304" pitchFamily="18" charset="0"/>
                          <a:cs typeface="Times New Roman" panose="02020603050405020304" pitchFamily="18" charset="0"/>
                        </a:rPr>
                        <a:t>nguồn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nước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không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đảm</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bảo</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173596487"/>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5245" marR="46990" algn="ctr" eaLnBrk="0" hangingPunct="0">
                        <a:lnSpc>
                          <a:spcPct val="115000"/>
                        </a:lnSpc>
                        <a:spcBef>
                          <a:spcPts val="35"/>
                        </a:spcBef>
                        <a:spcAft>
                          <a:spcPts val="0"/>
                        </a:spcAft>
                      </a:pPr>
                      <a:r>
                        <a:rPr lang="en-US" sz="1800" kern="100" dirty="0" err="1">
                          <a:effectLst/>
                          <a:latin typeface="Times New Roman" panose="02020603050405020304" pitchFamily="18" charset="0"/>
                          <a:cs typeface="Times New Roman" panose="02020603050405020304" pitchFamily="18" charset="0"/>
                        </a:rPr>
                        <a:t>lí</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sức</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 Treo </a:t>
                      </a:r>
                      <a:r>
                        <a:rPr lang="en-US" sz="1900" kern="100" dirty="0" err="1">
                          <a:effectLst/>
                          <a:latin typeface="Times New Roman" panose="02020603050405020304" pitchFamily="18" charset="0"/>
                          <a:cs typeface="Times New Roman" panose="02020603050405020304" pitchFamily="18" charset="0"/>
                        </a:rPr>
                        <a:t>túi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vôi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hoặc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thuốc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sát</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trùng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chậm</a:t>
                      </a:r>
                      <a:r>
                        <a:rPr lang="en-US" sz="1900" kern="100" dirty="0">
                          <a:effectLst/>
                          <a:latin typeface="Times New Roman" panose="02020603050405020304" pitchFamily="18" charset="0"/>
                          <a:cs typeface="Times New Roman" panose="02020603050405020304" pitchFamily="18" charset="0"/>
                        </a:rPr>
                        <a:t> tan </a:t>
                      </a:r>
                      <a:r>
                        <a:rPr lang="en-US" sz="1900" kern="100" dirty="0" err="1">
                          <a:effectLst/>
                          <a:latin typeface="Times New Roman" panose="02020603050405020304" pitchFamily="18" charset="0"/>
                          <a:cs typeface="Times New Roman" panose="02020603050405020304" pitchFamily="18" charset="0"/>
                        </a:rPr>
                        <a:t>để</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sát</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trùng</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nguồn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nước</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822658010"/>
                  </a:ext>
                </a:extLst>
              </a:tr>
              <a:tr h="420389">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5245" marR="45720" algn="ctr" eaLnBrk="0" hangingPunct="0">
                        <a:lnSpc>
                          <a:spcPct val="115000"/>
                        </a:lnSpc>
                        <a:spcBef>
                          <a:spcPts val="35"/>
                        </a:spcBef>
                        <a:spcAft>
                          <a:spcPts val="0"/>
                        </a:spcAft>
                      </a:pPr>
                      <a:r>
                        <a:rPr lang="en-US" sz="1800" kern="100" dirty="0" err="1">
                          <a:effectLst/>
                          <a:latin typeface="Times New Roman" panose="02020603050405020304" pitchFamily="18" charset="0"/>
                          <a:cs typeface="Times New Roman" panose="02020603050405020304" pitchFamily="18" charset="0"/>
                        </a:rPr>
                        <a:t>khoẻ</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Bổ</a:t>
                      </a:r>
                      <a:r>
                        <a:rPr lang="en-US" sz="1900" kern="100" dirty="0">
                          <a:effectLst/>
                          <a:latin typeface="Times New Roman" panose="02020603050405020304" pitchFamily="18" charset="0"/>
                          <a:cs typeface="Times New Roman" panose="02020603050405020304" pitchFamily="18" charset="0"/>
                        </a:rPr>
                        <a:t> sung vitamin C, vitamin </a:t>
                      </a:r>
                      <a:r>
                        <a:rPr lang="en-US" sz="1900" kern="100" dirty="0" err="1">
                          <a:effectLst/>
                          <a:latin typeface="Times New Roman" panose="02020603050405020304" pitchFamily="18" charset="0"/>
                          <a:cs typeface="Times New Roman" panose="02020603050405020304" pitchFamily="18" charset="0"/>
                        </a:rPr>
                        <a:t>tổng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hợp</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thuốc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tăng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cường</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miễn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dịch</a:t>
                      </a:r>
                      <a:r>
                        <a:rPr lang="en-US" sz="1900" kern="100" dirty="0">
                          <a:effectLst/>
                          <a:latin typeface="Times New Roman" panose="02020603050405020304" pitchFamily="18" charset="0"/>
                          <a:cs typeface="Times New Roman" panose="02020603050405020304" pitchFamily="18" charset="0"/>
                        </a:rPr>
                        <a:t>, men </a:t>
                      </a:r>
                      <a:r>
                        <a:rPr lang="en-US" sz="1900" kern="100" dirty="0" err="1">
                          <a:effectLst/>
                          <a:latin typeface="Times New Roman" panose="02020603050405020304" pitchFamily="18" charset="0"/>
                          <a:cs typeface="Times New Roman" panose="02020603050405020304" pitchFamily="18" charset="0"/>
                        </a:rPr>
                        <a:t>tiêu</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hoá</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vào</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thức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cho</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595624055"/>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5245" marR="46990" algn="ctr" eaLnBrk="0" hangingPunct="0">
                        <a:lnSpc>
                          <a:spcPct val="115000"/>
                        </a:lnSpc>
                        <a:spcBef>
                          <a:spcPts val="35"/>
                        </a:spcBef>
                        <a:spcAft>
                          <a:spcPts val="0"/>
                        </a:spcAft>
                      </a:pPr>
                      <a:r>
                        <a:rPr lang="en-US" sz="1800" kern="100" dirty="0" err="1">
                          <a:effectLst/>
                          <a:latin typeface="Times New Roman" panose="02020603050405020304" pitchFamily="18" charset="0"/>
                          <a:cs typeface="Times New Roman" panose="02020603050405020304" pitchFamily="18" charset="0"/>
                        </a:rPr>
                        <a:t>cá</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nuôi</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eaLnBrk="0" hangingPunct="0">
                        <a:lnSpc>
                          <a:spcPct val="115000"/>
                        </a:lnSpc>
                        <a:spcBef>
                          <a:spcPts val="35"/>
                        </a:spcBef>
                        <a:spcAft>
                          <a:spcPts val="0"/>
                        </a:spcAft>
                      </a:pPr>
                      <a:r>
                        <a:rPr lang="en-US" sz="1900" kern="100" dirty="0">
                          <a:effectLst/>
                          <a:latin typeface="Times New Roman" panose="02020603050405020304" pitchFamily="18" charset="0"/>
                          <a:cs typeface="Times New Roman" panose="02020603050405020304" pitchFamily="18" charset="0"/>
                        </a:rPr>
                        <a:t>+</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Định</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kì</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cho</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thức</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ăn</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có</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trộn</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thuốc</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diệt</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kí</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sinh</a:t>
                      </a:r>
                      <a:r>
                        <a:rPr lang="en-US" sz="1900" kern="100" spc="-115"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trùng</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3761117"/>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4610" marR="46990" algn="ctr" eaLnBrk="0" hangingPunct="0">
                        <a:lnSpc>
                          <a:spcPct val="115000"/>
                        </a:lnSpc>
                        <a:spcBef>
                          <a:spcPts val="35"/>
                        </a:spcBef>
                        <a:spcAft>
                          <a:spcPts val="0"/>
                        </a:spcAft>
                      </a:pPr>
                      <a:r>
                        <a:rPr lang="en-US" sz="1800" kern="100" dirty="0" err="1">
                          <a:effectLst/>
                          <a:latin typeface="Times New Roman" panose="02020603050405020304" pitchFamily="18" charset="0"/>
                          <a:cs typeface="Times New Roman" panose="02020603050405020304" pitchFamily="18" charset="0"/>
                        </a:rPr>
                        <a:t>lồng</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eaLnBrk="0" hangingPunct="0">
                        <a:lnSpc>
                          <a:spcPct val="115000"/>
                        </a:lnSpc>
                        <a:spcBef>
                          <a:spcPts val="35"/>
                        </a:spcBef>
                        <a:spcAft>
                          <a:spcPts val="0"/>
                        </a:spcAft>
                      </a:pPr>
                      <a:r>
                        <a:rPr lang="en-US" sz="1900" kern="100" dirty="0">
                          <a:effectLst/>
                          <a:latin typeface="Times New Roman" panose="02020603050405020304" pitchFamily="18" charset="0"/>
                          <a:cs typeface="Times New Roman" panose="02020603050405020304" pitchFamily="18" charset="0"/>
                        </a:rPr>
                        <a:t>– Khi </a:t>
                      </a:r>
                      <a:r>
                        <a:rPr lang="en-US" sz="1900" kern="100" dirty="0" err="1">
                          <a:effectLst/>
                          <a:latin typeface="Times New Roman" panose="02020603050405020304" pitchFamily="18" charset="0"/>
                          <a:cs typeface="Times New Roman" panose="02020603050405020304" pitchFamily="18" charset="0"/>
                        </a:rPr>
                        <a:t>có</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dịch</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bệnh</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927250745"/>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5245" marR="45720" algn="ctr" eaLnBrk="0" hangingPunct="0">
                        <a:lnSpc>
                          <a:spcPct val="115000"/>
                        </a:lnSpc>
                        <a:spcBef>
                          <a:spcPts val="35"/>
                        </a:spcBef>
                        <a:spcAft>
                          <a:spcPts val="0"/>
                        </a:spcAft>
                      </a:pP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marR="0" lvl="0" indent="0" algn="l" defTabSz="914400" rtl="0" eaLnBrk="0" fontAlgn="auto" latinLnBrk="0" hangingPunct="0">
                        <a:lnSpc>
                          <a:spcPct val="115000"/>
                        </a:lnSpc>
                        <a:spcBef>
                          <a:spcPts val="35"/>
                        </a:spcBef>
                        <a:spcAft>
                          <a:spcPts val="0"/>
                        </a:spcAft>
                        <a:buClrTx/>
                        <a:buSzTx/>
                        <a:buFontTx/>
                        <a:buNone/>
                        <a:tabLst/>
                        <a:defRPr/>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Vớt</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chết</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bệnh</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nặng</a:t>
                      </a:r>
                      <a:r>
                        <a:rPr lang="en-US" sz="1900" kern="100" dirty="0">
                          <a:effectLst/>
                          <a:latin typeface="Times New Roman" panose="02020603050405020304" pitchFamily="18" charset="0"/>
                          <a:cs typeface="Times New Roman" panose="02020603050405020304" pitchFamily="18" charset="0"/>
                        </a:rPr>
                        <a:t> ra </a:t>
                      </a:r>
                      <a:r>
                        <a:rPr lang="en-US" sz="1900" kern="100" dirty="0" err="1">
                          <a:effectLst/>
                          <a:latin typeface="Times New Roman" panose="02020603050405020304" pitchFamily="18" charset="0"/>
                          <a:cs typeface="Times New Roman" panose="02020603050405020304" pitchFamily="18" charset="0"/>
                        </a:rPr>
                        <a:t>khỏi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lồng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nuôi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kiểm</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tra</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lâm</a:t>
                      </a:r>
                      <a:r>
                        <a:rPr lang="vi-VN"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sàng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xin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tư</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vấn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của</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nhà</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chuyên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môn</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077125476"/>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5245" marR="46990" algn="ctr" eaLnBrk="0" hangingPunct="0">
                        <a:lnSpc>
                          <a:spcPct val="115000"/>
                        </a:lnSpc>
                        <a:spcBef>
                          <a:spcPts val="35"/>
                        </a:spcBef>
                        <a:spcAft>
                          <a:spcPts val="0"/>
                        </a:spcAft>
                      </a:pP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eaLnBrk="0" hangingPunct="0">
                        <a:lnSpc>
                          <a:spcPct val="115000"/>
                        </a:lnSpc>
                        <a:spcBef>
                          <a:spcPts val="35"/>
                        </a:spcBef>
                        <a:spcAft>
                          <a:spcPts val="0"/>
                        </a:spcAft>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Tiến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hành</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sát</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trùng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lưới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dụng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cụ</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nguồn</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nước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nuôi</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338899095"/>
                  </a:ext>
                </a:extLst>
              </a:tr>
              <a:tr h="303804">
                <a:tc vMerge="1">
                  <a:txBody>
                    <a:bodyPr/>
                    <a:lstStyle/>
                    <a:p>
                      <a:pPr marL="70485" eaLnBrk="0" hangingPunct="0">
                        <a:lnSpc>
                          <a:spcPct val="115000"/>
                        </a:lnSpc>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pPr marL="54610" marR="46990" algn="ctr" eaLnBrk="0" hangingPunct="0">
                        <a:lnSpc>
                          <a:spcPct val="115000"/>
                        </a:lnSpc>
                        <a:spcBef>
                          <a:spcPts val="35"/>
                        </a:spcBef>
                        <a:spcAft>
                          <a:spcPts val="0"/>
                        </a:spcAft>
                      </a:pP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1120" eaLnBrk="0" hangingPunct="0">
                        <a:lnSpc>
                          <a:spcPct val="115000"/>
                        </a:lnSpc>
                        <a:spcBef>
                          <a:spcPts val="35"/>
                        </a:spcBef>
                        <a:spcAft>
                          <a:spcPts val="0"/>
                        </a:spcAft>
                      </a:pP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Điều</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trị</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bằng</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các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loại</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thuốc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được</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phép</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theo</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quy</a:t>
                      </a:r>
                      <a:r>
                        <a:rPr lang="en-US" sz="1900" kern="100" dirty="0">
                          <a:effectLst/>
                          <a:latin typeface="Times New Roman" panose="02020603050405020304" pitchFamily="18" charset="0"/>
                          <a:cs typeface="Times New Roman" panose="02020603050405020304" pitchFamily="18" charset="0"/>
                        </a:rPr>
                        <a:t> </a:t>
                      </a:r>
                      <a:r>
                        <a:rPr lang="en-US" sz="1900" kern="100" dirty="0" err="1">
                          <a:effectLst/>
                          <a:latin typeface="Times New Roman" panose="02020603050405020304" pitchFamily="18" charset="0"/>
                          <a:cs typeface="Times New Roman" panose="02020603050405020304" pitchFamily="18" charset="0"/>
                        </a:rPr>
                        <a:t>định</a:t>
                      </a:r>
                      <a:r>
                        <a:rPr lang="en-US" sz="1900" kern="100" dirty="0">
                          <a:effectLst/>
                          <a:latin typeface="Times New Roman" panose="02020603050405020304" pitchFamily="18" charset="0"/>
                          <a:cs typeface="Times New Roman" panose="02020603050405020304" pitchFamily="18" charset="0"/>
                        </a:rPr>
                        <a:t>,...</a:t>
                      </a:r>
                      <a:endParaRPr lang="en-US" sz="19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284141812"/>
                  </a:ext>
                </a:extLst>
              </a:tr>
            </a:tbl>
          </a:graphicData>
        </a:graphic>
      </p:graphicFrame>
    </p:spTree>
    <p:extLst>
      <p:ext uri="{BB962C8B-B14F-4D97-AF65-F5344CB8AC3E}">
        <p14:creationId xmlns:p14="http://schemas.microsoft.com/office/powerpoint/2010/main" val="3497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0" y="-114299"/>
            <a:ext cx="12192000" cy="1000124"/>
          </a:xfrm>
        </p:spPr>
        <p:txBody>
          <a:bodyPr/>
          <a:lstStyle/>
          <a:p>
            <a:pPr algn="ctr"/>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 KỸ THUẬT NUÔI TÔM THẺ CHÂN TRẮNG TRONG AO</a:t>
            </a:r>
            <a:endParaRPr lang="en-US" dirty="0"/>
          </a:p>
        </p:txBody>
      </p:sp>
      <p:graphicFrame>
        <p:nvGraphicFramePr>
          <p:cNvPr id="3" name="Content Placeholder 2">
            <a:extLst>
              <a:ext uri="{FF2B5EF4-FFF2-40B4-BE49-F238E27FC236}">
                <a16:creationId xmlns="" xmlns:a16="http://schemas.microsoft.com/office/drawing/2014/main" id="{851DE353-A458-4C24-B63A-44061BFEA5B6}"/>
              </a:ext>
            </a:extLst>
          </p:cNvPr>
          <p:cNvGraphicFramePr>
            <a:graphicFrameLocks noGrp="1"/>
          </p:cNvGraphicFramePr>
          <p:nvPr>
            <p:ph idx="1"/>
            <p:extLst>
              <p:ext uri="{D42A27DB-BD31-4B8C-83A1-F6EECF244321}">
                <p14:modId xmlns:p14="http://schemas.microsoft.com/office/powerpoint/2010/main" val="3458081191"/>
              </p:ext>
            </p:extLst>
          </p:nvPr>
        </p:nvGraphicFramePr>
        <p:xfrm>
          <a:off x="838200" y="781050"/>
          <a:ext cx="10744200" cy="576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3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171449" y="1"/>
            <a:ext cx="11953875" cy="1009650"/>
          </a:xfrm>
        </p:spPr>
        <p:txBody>
          <a:bodyPr>
            <a:normAutofit/>
          </a:bodyPr>
          <a:lstStyle/>
          <a:p>
            <a:r>
              <a:rPr lang="vi-VN" sz="3200" dirty="0">
                <a:solidFill>
                  <a:srgbClr val="C00000"/>
                </a:solidFill>
              </a:rPr>
              <a:t>II. KỸ THUẬT NUÔI TÔM THẺ CHÂN TRẮNG TRONG AO</a:t>
            </a:r>
            <a:endParaRPr lang="en-US" sz="3200" dirty="0">
              <a:solidFill>
                <a:srgbClr val="C00000"/>
              </a:solidFill>
            </a:endParaRPr>
          </a:p>
        </p:txBody>
      </p:sp>
      <p:sp>
        <p:nvSpPr>
          <p:cNvPr id="13" name="TextBox 12">
            <a:extLst>
              <a:ext uri="{FF2B5EF4-FFF2-40B4-BE49-F238E27FC236}">
                <a16:creationId xmlns="" xmlns:a16="http://schemas.microsoft.com/office/drawing/2014/main" id="{E2AA8B42-6D1C-489E-BA2D-1F54D41F7F46}"/>
              </a:ext>
            </a:extLst>
          </p:cNvPr>
          <p:cNvSpPr txBox="1"/>
          <p:nvPr/>
        </p:nvSpPr>
        <p:spPr>
          <a:xfrm>
            <a:off x="1981200" y="863457"/>
            <a:ext cx="7591425" cy="461665"/>
          </a:xfrm>
          <a:prstGeom prst="rect">
            <a:avLst/>
          </a:prstGeom>
          <a:noFill/>
        </p:spPr>
        <p:txBody>
          <a:bodyPr wrap="square">
            <a:spAutoFit/>
          </a:bodyPr>
          <a:lstStyle/>
          <a:p>
            <a:pPr marL="342900" lvl="0" indent="-342900" algn="just" eaLnBrk="0" fontAlgn="base" hangingPunct="0">
              <a:buFont typeface="Times New Roman" panose="02020603050405020304" pitchFamily="18" charset="0"/>
              <a:buChar char="-"/>
            </a:pPr>
            <a:r>
              <a:rPr lang="en-US" sz="2400" b="1" dirty="0">
                <a:solidFill>
                  <a:srgbClr val="000000"/>
                </a:solidFill>
                <a:effectLst/>
                <a:latin typeface="Times New Roman" panose="02020603050405020304" pitchFamily="18" charset="0"/>
                <a:ea typeface="Times New Roman" panose="02020603050405020304" pitchFamily="18" charset="0"/>
              </a:rPr>
              <a:t>PHT </a:t>
            </a:r>
            <a:r>
              <a:rPr lang="en-US" sz="2400" b="1" dirty="0" err="1">
                <a:solidFill>
                  <a:srgbClr val="000000"/>
                </a:solidFill>
                <a:effectLst/>
                <a:latin typeface="Times New Roman" panose="02020603050405020304" pitchFamily="18" charset="0"/>
                <a:ea typeface="Times New Roman" panose="02020603050405020304" pitchFamily="18" charset="0"/>
              </a:rPr>
              <a:t>số</a:t>
            </a:r>
            <a:r>
              <a:rPr lang="vi-VN" sz="2400" b="1" dirty="0">
                <a:solidFill>
                  <a:srgbClr val="000000"/>
                </a:solidFill>
                <a:effectLst/>
                <a:latin typeface="Times New Roman" panose="02020603050405020304" pitchFamily="18" charset="0"/>
                <a:ea typeface="Times New Roman" panose="02020603050405020304" pitchFamily="18" charset="0"/>
              </a:rPr>
              <a:t> 2: Kỹ thuật nuôi tôm thẻ chân trắng trong ao</a:t>
            </a:r>
            <a:endParaRPr lang="en-US" sz="2400" dirty="0">
              <a:effectLst/>
              <a:latin typeface="Times New Roman" panose="02020603050405020304" pitchFamily="18" charset="0"/>
              <a:ea typeface="Times New Roman" panose="02020603050405020304" pitchFamily="18" charset="0"/>
            </a:endParaRPr>
          </a:p>
        </p:txBody>
      </p:sp>
      <p:graphicFrame>
        <p:nvGraphicFramePr>
          <p:cNvPr id="14" name="Table 13">
            <a:extLst>
              <a:ext uri="{FF2B5EF4-FFF2-40B4-BE49-F238E27FC236}">
                <a16:creationId xmlns="" xmlns:a16="http://schemas.microsoft.com/office/drawing/2014/main" id="{BBE57747-B0C2-4D05-B2F5-372134E21A20}"/>
              </a:ext>
            </a:extLst>
          </p:cNvPr>
          <p:cNvGraphicFramePr>
            <a:graphicFrameLocks noGrp="1"/>
          </p:cNvGraphicFramePr>
          <p:nvPr>
            <p:extLst>
              <p:ext uri="{D42A27DB-BD31-4B8C-83A1-F6EECF244321}">
                <p14:modId xmlns:p14="http://schemas.microsoft.com/office/powerpoint/2010/main" val="2191563470"/>
              </p:ext>
            </p:extLst>
          </p:nvPr>
        </p:nvGraphicFramePr>
        <p:xfrm>
          <a:off x="361950" y="1562100"/>
          <a:ext cx="11639549" cy="4676775"/>
        </p:xfrm>
        <a:graphic>
          <a:graphicData uri="http://schemas.openxmlformats.org/drawingml/2006/table">
            <a:tbl>
              <a:tblPr>
                <a:tableStyleId>{5C22544A-7EE6-4342-B048-85BDC9FD1C3A}</a:tableStyleId>
              </a:tblPr>
              <a:tblGrid>
                <a:gridCol w="4076700">
                  <a:extLst>
                    <a:ext uri="{9D8B030D-6E8A-4147-A177-3AD203B41FA5}">
                      <a16:colId xmlns="" xmlns:a16="http://schemas.microsoft.com/office/drawing/2014/main" val="356003344"/>
                    </a:ext>
                  </a:extLst>
                </a:gridCol>
                <a:gridCol w="4594059">
                  <a:extLst>
                    <a:ext uri="{9D8B030D-6E8A-4147-A177-3AD203B41FA5}">
                      <a16:colId xmlns="" xmlns:a16="http://schemas.microsoft.com/office/drawing/2014/main" val="1740941094"/>
                    </a:ext>
                  </a:extLst>
                </a:gridCol>
                <a:gridCol w="2968790">
                  <a:extLst>
                    <a:ext uri="{9D8B030D-6E8A-4147-A177-3AD203B41FA5}">
                      <a16:colId xmlns="" xmlns:a16="http://schemas.microsoft.com/office/drawing/2014/main" val="1745591983"/>
                    </a:ext>
                  </a:extLst>
                </a:gridCol>
              </a:tblGrid>
              <a:tr h="525642">
                <a:tc>
                  <a:txBody>
                    <a:bodyPr/>
                    <a:lstStyle/>
                    <a:p>
                      <a:pPr marL="284480" eaLnBrk="0" hangingPunct="0">
                        <a:lnSpc>
                          <a:spcPct val="107000"/>
                        </a:lnSpc>
                        <a:spcBef>
                          <a:spcPts val="205"/>
                        </a:spcBef>
                        <a:spcAft>
                          <a:spcPts val="0"/>
                        </a:spcAft>
                      </a:pPr>
                      <a:r>
                        <a:rPr lang="en-US" sz="2800" kern="100">
                          <a:effectLst/>
                          <a:latin typeface="Times New Roman" panose="02020603050405020304" pitchFamily="18" charset="0"/>
                          <a:cs typeface="Times New Roman" panose="02020603050405020304" pitchFamily="18" charset="0"/>
                        </a:rPr>
                        <a:t>Quy trình</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1486535" marR="1478915" algn="ctr" eaLnBrk="0" hangingPunct="0">
                        <a:lnSpc>
                          <a:spcPct val="107000"/>
                        </a:lnSpc>
                        <a:spcBef>
                          <a:spcPts val="205"/>
                        </a:spcBef>
                        <a:spcAft>
                          <a:spcPts val="0"/>
                        </a:spcAft>
                      </a:pPr>
                      <a:r>
                        <a:rPr lang="en-US" sz="2800" kern="100" dirty="0" err="1">
                          <a:effectLst/>
                          <a:latin typeface="Times New Roman" panose="02020603050405020304" pitchFamily="18" charset="0"/>
                          <a:cs typeface="Times New Roman" panose="02020603050405020304" pitchFamily="18" charset="0"/>
                        </a:rPr>
                        <a:t>Cách</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thực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hiện</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 xmlns:a16="http://schemas.microsoft.com/office/drawing/2014/main" val="1110399966"/>
                  </a:ext>
                </a:extLst>
              </a:tr>
              <a:tr h="525642">
                <a:tc rowSpan="3">
                  <a:txBody>
                    <a:bodyPr/>
                    <a:lstStyle/>
                    <a:p>
                      <a:pPr marL="70485" eaLnBrk="0" hangingPunct="0">
                        <a:lnSpc>
                          <a:spcPct val="107000"/>
                        </a:lnSpc>
                        <a:spcBef>
                          <a:spcPts val="270"/>
                        </a:spcBef>
                      </a:pPr>
                      <a:r>
                        <a:rPr lang="en-US" sz="2800" kern="100" dirty="0">
                          <a:effectLst/>
                          <a:latin typeface="Times New Roman" panose="02020603050405020304" pitchFamily="18" charset="0"/>
                          <a:cs typeface="Times New Roman" panose="02020603050405020304" pitchFamily="18" charset="0"/>
                        </a:rPr>
                        <a:t>1. </a:t>
                      </a:r>
                      <a:r>
                        <a:rPr lang="en-US" sz="2800" kern="100" dirty="0" err="1">
                          <a:effectLst/>
                          <a:latin typeface="Times New Roman" panose="02020603050405020304" pitchFamily="18" charset="0"/>
                          <a:cs typeface="Times New Roman" panose="02020603050405020304" pitchFamily="18" charset="0"/>
                        </a:rPr>
                        <a:t>Hệ</a:t>
                      </a:r>
                      <a:r>
                        <a:rPr lang="vi-VN" sz="2800" kern="100" dirty="0">
                          <a:effectLst/>
                          <a:latin typeface="Times New Roman" panose="02020603050405020304" pitchFamily="18" charset="0"/>
                          <a:cs typeface="Times New Roman" panose="02020603050405020304" pitchFamily="18" charset="0"/>
                        </a:rPr>
                        <a:t> thống ao nuôi</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800" kern="100">
                          <a:effectLst/>
                          <a:latin typeface="Times New Roman" panose="02020603050405020304" pitchFamily="18" charset="0"/>
                          <a:cs typeface="Times New Roman" panose="02020603050405020304" pitchFamily="18" charset="0"/>
                        </a:rPr>
                        <a:t>Lựa</a:t>
                      </a:r>
                      <a:r>
                        <a:rPr lang="vi-VN" sz="2800" kern="100">
                          <a:effectLst/>
                          <a:latin typeface="Times New Roman" panose="02020603050405020304" pitchFamily="18" charset="0"/>
                          <a:cs typeface="Times New Roman" panose="02020603050405020304" pitchFamily="18" charset="0"/>
                        </a:rPr>
                        <a:t> chọn và chuẩn bị ao nuôi</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846601281"/>
                  </a:ext>
                </a:extLst>
              </a:tr>
              <a:tr h="525642">
                <a:tc vMerge="1">
                  <a:txBody>
                    <a:bodyPr/>
                    <a:lstStyle/>
                    <a:p>
                      <a:endParaRPr lang="en-US"/>
                    </a:p>
                  </a:txBody>
                  <a:tcPr/>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Vệ</a:t>
                      </a:r>
                      <a:r>
                        <a:rPr lang="vi-VN" sz="2800" kern="100" dirty="0">
                          <a:effectLst/>
                          <a:latin typeface="Times New Roman" panose="02020603050405020304" pitchFamily="18" charset="0"/>
                          <a:cs typeface="Times New Roman" panose="02020603050405020304" pitchFamily="18" charset="0"/>
                        </a:rPr>
                        <a:t> sinh ao nuôi</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804751340"/>
                  </a:ext>
                </a:extLst>
              </a:tr>
              <a:tr h="525642">
                <a:tc vMerge="1">
                  <a:txBody>
                    <a:bodyPr/>
                    <a:lstStyle/>
                    <a:p>
                      <a:endParaRPr lang="en-US"/>
                    </a:p>
                  </a:txBody>
                  <a:tcPr/>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Lấy</a:t>
                      </a:r>
                      <a:r>
                        <a:rPr lang="vi-VN" sz="2800" kern="100" dirty="0">
                          <a:effectLst/>
                          <a:latin typeface="Times New Roman" panose="02020603050405020304" pitchFamily="18" charset="0"/>
                          <a:cs typeface="Times New Roman" panose="02020603050405020304" pitchFamily="18" charset="0"/>
                        </a:rPr>
                        <a:t> nước vào ao</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65699473"/>
                  </a:ext>
                </a:extLst>
              </a:tr>
              <a:tr h="525642">
                <a:tc rowSpan="2">
                  <a:txBody>
                    <a:bodyPr/>
                    <a:lstStyle/>
                    <a:p>
                      <a:pPr marL="70485" marR="61595" eaLnBrk="0" hangingPunct="0">
                        <a:lnSpc>
                          <a:spcPct val="107000"/>
                        </a:lnSpc>
                        <a:spcBef>
                          <a:spcPts val="270"/>
                        </a:spcBef>
                        <a:spcAft>
                          <a:spcPts val="0"/>
                        </a:spcAft>
                      </a:pPr>
                      <a:r>
                        <a:rPr lang="en-US" sz="2800" kern="100" dirty="0">
                          <a:effectLst/>
                          <a:latin typeface="Times New Roman" panose="02020603050405020304" pitchFamily="18" charset="0"/>
                          <a:cs typeface="Times New Roman" panose="02020603050405020304" pitchFamily="18" charset="0"/>
                        </a:rPr>
                        <a:t>2. </a:t>
                      </a:r>
                      <a:r>
                        <a:rPr lang="en-US" sz="2800" kern="100" dirty="0" err="1">
                          <a:effectLst/>
                          <a:latin typeface="Times New Roman" panose="02020603050405020304" pitchFamily="18" charset="0"/>
                          <a:cs typeface="Times New Roman" panose="02020603050405020304" pitchFamily="18" charset="0"/>
                        </a:rPr>
                        <a:t>Lựa</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chọn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và</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Chọn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235243254"/>
                  </a:ext>
                </a:extLst>
              </a:tr>
              <a:tr h="525642">
                <a:tc vMerge="1">
                  <a:txBody>
                    <a:bodyPr/>
                    <a:lstStyle/>
                    <a:p>
                      <a:endParaRPr lang="en-US"/>
                    </a:p>
                  </a:txBody>
                  <a:tcPr/>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Thả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415305874"/>
                  </a:ext>
                </a:extLst>
              </a:tr>
              <a:tr h="525642">
                <a:tc rowSpan="2">
                  <a:txBody>
                    <a:bodyPr/>
                    <a:lstStyle/>
                    <a:p>
                      <a:pPr marL="70485" marR="61595" eaLnBrk="0" hangingPunct="0">
                        <a:lnSpc>
                          <a:spcPct val="107000"/>
                        </a:lnSpc>
                        <a:spcBef>
                          <a:spcPts val="270"/>
                        </a:spcBef>
                        <a:spcAft>
                          <a:spcPts val="0"/>
                        </a:spcAft>
                        <a:tabLst>
                          <a:tab pos="321945" algn="l"/>
                          <a:tab pos="819785" algn="l"/>
                          <a:tab pos="1040765" algn="l"/>
                        </a:tabLst>
                      </a:pPr>
                      <a:r>
                        <a:rPr lang="en-US" sz="2800" kern="100" dirty="0">
                          <a:effectLst/>
                          <a:latin typeface="Times New Roman" panose="02020603050405020304" pitchFamily="18" charset="0"/>
                          <a:cs typeface="Times New Roman" panose="02020603050405020304" pitchFamily="18" charset="0"/>
                        </a:rPr>
                        <a:t>3.</a:t>
                      </a:r>
                      <a:r>
                        <a:rPr lang="vi-VN"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Quản</a:t>
                      </a:r>
                      <a:r>
                        <a:rPr lang="vi-VN"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lí</a:t>
                      </a:r>
                      <a:r>
                        <a:rPr lang="vi-VN" sz="2800" kern="100" dirty="0">
                          <a:effectLst/>
                          <a:latin typeface="Times New Roman" panose="02020603050405020304" pitchFamily="18" charset="0"/>
                          <a:cs typeface="Times New Roman" panose="02020603050405020304" pitchFamily="18" charset="0"/>
                        </a:rPr>
                        <a:t> </a:t>
                      </a:r>
                      <a:r>
                        <a:rPr lang="en-US" sz="2800" kern="100" spc="-45" dirty="0" err="1">
                          <a:effectLst/>
                          <a:latin typeface="Times New Roman" panose="02020603050405020304" pitchFamily="18" charset="0"/>
                          <a:cs typeface="Times New Roman" panose="02020603050405020304" pitchFamily="18" charset="0"/>
                        </a:rPr>
                        <a:t>và</a:t>
                      </a:r>
                      <a:r>
                        <a:rPr lang="en-US" sz="2800" kern="100" spc="-45"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chăm</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sóc</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800" kern="100">
                          <a:effectLst/>
                          <a:latin typeface="Times New Roman" panose="02020603050405020304" pitchFamily="18" charset="0"/>
                          <a:cs typeface="Times New Roman" panose="02020603050405020304" pitchFamily="18" charset="0"/>
                        </a:rPr>
                        <a:t>Thức ăn và cho ăn</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421330365"/>
                  </a:ext>
                </a:extLst>
              </a:tr>
              <a:tr h="525642">
                <a:tc vMerge="1">
                  <a:txBody>
                    <a:bodyPr/>
                    <a:lstStyle/>
                    <a:p>
                      <a:endParaRPr lang="en-US"/>
                    </a:p>
                  </a:txBody>
                  <a:tcPr/>
                </a:tc>
                <a:tc>
                  <a:txBody>
                    <a:bodyPr/>
                    <a:lstStyle/>
                    <a:p>
                      <a:pPr marL="70485" eaLnBrk="0" hangingPunct="0">
                        <a:lnSpc>
                          <a:spcPct val="107000"/>
                        </a:lnSpc>
                        <a:spcBef>
                          <a:spcPts val="270"/>
                        </a:spcBef>
                      </a:pPr>
                      <a:r>
                        <a:rPr lang="en-US" sz="2800" kern="100">
                          <a:effectLst/>
                          <a:latin typeface="Times New Roman" panose="02020603050405020304" pitchFamily="18" charset="0"/>
                          <a:cs typeface="Times New Roman" panose="02020603050405020304" pitchFamily="18" charset="0"/>
                        </a:rPr>
                        <a:t>Quản lí môi </a:t>
                      </a:r>
                      <a:r>
                        <a:rPr lang="vi-VN" sz="2800" kern="100">
                          <a:effectLst/>
                          <a:latin typeface="Times New Roman" panose="02020603050405020304" pitchFamily="18" charset="0"/>
                          <a:cs typeface="Times New Roman" panose="02020603050405020304" pitchFamily="18" charset="0"/>
                        </a:rPr>
                        <a:t>trường</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851420652"/>
                  </a:ext>
                </a:extLst>
              </a:tr>
              <a:tr h="471639">
                <a:tc>
                  <a:txBody>
                    <a:bodyPr/>
                    <a:lstStyle/>
                    <a:p>
                      <a:pPr marL="70485" eaLnBrk="0" hangingPunct="0">
                        <a:lnSpc>
                          <a:spcPct val="107000"/>
                        </a:lnSpc>
                        <a:spcBef>
                          <a:spcPts val="270"/>
                        </a:spcBef>
                      </a:pPr>
                      <a:r>
                        <a:rPr lang="en-US" sz="2800" kern="100">
                          <a:effectLst/>
                          <a:latin typeface="Times New Roman" panose="02020603050405020304" pitchFamily="18" charset="0"/>
                          <a:cs typeface="Times New Roman" panose="02020603050405020304" pitchFamily="18" charset="0"/>
                        </a:rPr>
                        <a:t>4. Thu hoạch</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694554803"/>
                  </a:ext>
                </a:extLst>
              </a:tr>
            </a:tbl>
          </a:graphicData>
        </a:graphic>
      </p:graphicFrame>
    </p:spTree>
    <p:extLst>
      <p:ext uri="{BB962C8B-B14F-4D97-AF65-F5344CB8AC3E}">
        <p14:creationId xmlns:p14="http://schemas.microsoft.com/office/powerpoint/2010/main" val="9074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161925" y="0"/>
            <a:ext cx="11191875" cy="923926"/>
          </a:xfrm>
        </p:spPr>
        <p:txBody>
          <a:bodyPr/>
          <a:lstStyle/>
          <a:p>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 KỸ THUẬT NUÔI TÔM THẺ CHÂN TRẮNG TRONG AO</a:t>
            </a:r>
            <a:endParaRPr lang="en-US" dirty="0"/>
          </a:p>
        </p:txBody>
      </p:sp>
    </p:spTree>
    <p:extLst>
      <p:ext uri="{BB962C8B-B14F-4D97-AF65-F5344CB8AC3E}">
        <p14:creationId xmlns:p14="http://schemas.microsoft.com/office/powerpoint/2010/main" val="2335567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133350" y="365126"/>
            <a:ext cx="11220450" cy="749300"/>
          </a:xfrm>
        </p:spPr>
        <p:txBody>
          <a:bodyPr/>
          <a:lstStyle/>
          <a:p>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 KỸ THUẬT NUÔI TÔM THẺ CHÂN TRẮNG TRONG AO</a:t>
            </a:r>
            <a:endParaRPr lang="en-US" dirty="0"/>
          </a:p>
        </p:txBody>
      </p:sp>
      <p:graphicFrame>
        <p:nvGraphicFramePr>
          <p:cNvPr id="3" name="Content Placeholder 2">
            <a:extLst>
              <a:ext uri="{FF2B5EF4-FFF2-40B4-BE49-F238E27FC236}">
                <a16:creationId xmlns="" xmlns:a16="http://schemas.microsoft.com/office/drawing/2014/main" id="{DDC97734-810A-4D2C-9252-DD09431E7263}"/>
              </a:ext>
            </a:extLst>
          </p:cNvPr>
          <p:cNvGraphicFramePr>
            <a:graphicFrameLocks noGrp="1"/>
          </p:cNvGraphicFramePr>
          <p:nvPr>
            <p:ph idx="1"/>
            <p:extLst>
              <p:ext uri="{D42A27DB-BD31-4B8C-83A1-F6EECF244321}">
                <p14:modId xmlns:p14="http://schemas.microsoft.com/office/powerpoint/2010/main" val="879648055"/>
              </p:ext>
            </p:extLst>
          </p:nvPr>
        </p:nvGraphicFramePr>
        <p:xfrm>
          <a:off x="0" y="1333500"/>
          <a:ext cx="12191999" cy="4954857"/>
        </p:xfrm>
        <a:graphic>
          <a:graphicData uri="http://schemas.openxmlformats.org/drawingml/2006/table">
            <a:tbl>
              <a:tblPr>
                <a:tableStyleId>{5C22544A-7EE6-4342-B048-85BDC9FD1C3A}</a:tableStyleId>
              </a:tblPr>
              <a:tblGrid>
                <a:gridCol w="1628775">
                  <a:extLst>
                    <a:ext uri="{9D8B030D-6E8A-4147-A177-3AD203B41FA5}">
                      <a16:colId xmlns="" xmlns:a16="http://schemas.microsoft.com/office/drawing/2014/main" val="2338392757"/>
                    </a:ext>
                  </a:extLst>
                </a:gridCol>
                <a:gridCol w="2457450">
                  <a:extLst>
                    <a:ext uri="{9D8B030D-6E8A-4147-A177-3AD203B41FA5}">
                      <a16:colId xmlns="" xmlns:a16="http://schemas.microsoft.com/office/drawing/2014/main" val="3220903932"/>
                    </a:ext>
                  </a:extLst>
                </a:gridCol>
                <a:gridCol w="8105774">
                  <a:extLst>
                    <a:ext uri="{9D8B030D-6E8A-4147-A177-3AD203B41FA5}">
                      <a16:colId xmlns="" xmlns:a16="http://schemas.microsoft.com/office/drawing/2014/main" val="3782203268"/>
                    </a:ext>
                  </a:extLst>
                </a:gridCol>
              </a:tblGrid>
              <a:tr h="3115944">
                <a:tc rowSpan="3">
                  <a:txBody>
                    <a:bodyPr/>
                    <a:lstStyle/>
                    <a:p>
                      <a:pPr marL="70485" eaLnBrk="0" hangingPunct="0">
                        <a:lnSpc>
                          <a:spcPct val="107000"/>
                        </a:lnSpc>
                        <a:spcBef>
                          <a:spcPts val="270"/>
                        </a:spcBef>
                      </a:pPr>
                      <a:r>
                        <a:rPr lang="en-US" sz="2600" kern="100" dirty="0">
                          <a:effectLst/>
                          <a:latin typeface="Times New Roman" panose="02020603050405020304" pitchFamily="18" charset="0"/>
                          <a:cs typeface="Times New Roman" panose="02020603050405020304" pitchFamily="18" charset="0"/>
                        </a:rPr>
                        <a:t>1. </a:t>
                      </a:r>
                      <a:r>
                        <a:rPr lang="en-US" sz="2600" kern="100" dirty="0" err="1">
                          <a:effectLst/>
                          <a:latin typeface="Times New Roman" panose="02020603050405020304" pitchFamily="18" charset="0"/>
                          <a:cs typeface="Times New Roman" panose="02020603050405020304" pitchFamily="18" charset="0"/>
                        </a:rPr>
                        <a:t>Hệ</a:t>
                      </a:r>
                      <a:r>
                        <a:rPr lang="vi-VN" sz="2600" kern="100" dirty="0">
                          <a:effectLst/>
                          <a:latin typeface="Times New Roman" panose="02020603050405020304" pitchFamily="18" charset="0"/>
                          <a:cs typeface="Times New Roman" panose="02020603050405020304" pitchFamily="18" charset="0"/>
                        </a:rPr>
                        <a:t> thống ao nuôi</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600" kern="100" dirty="0" err="1">
                          <a:effectLst/>
                          <a:latin typeface="Times New Roman" panose="02020603050405020304" pitchFamily="18" charset="0"/>
                          <a:cs typeface="Times New Roman" panose="02020603050405020304" pitchFamily="18" charset="0"/>
                        </a:rPr>
                        <a:t>Lựa</a:t>
                      </a:r>
                      <a:r>
                        <a:rPr lang="vi-VN" sz="2600" kern="100" dirty="0">
                          <a:effectLst/>
                          <a:latin typeface="Times New Roman" panose="02020603050405020304" pitchFamily="18" charset="0"/>
                          <a:cs typeface="Times New Roman" panose="02020603050405020304" pitchFamily="18" charset="0"/>
                        </a:rPr>
                        <a:t> chọn và chuẩn bị ao nuôi</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27685" indent="-457200" eaLnBrk="0" hangingPunct="0">
                        <a:lnSpc>
                          <a:spcPct val="107000"/>
                        </a:lnSpc>
                        <a:buFontTx/>
                        <a:buChar char="-"/>
                      </a:pPr>
                      <a:r>
                        <a:rPr lang="vi-VN" sz="2600" kern="100" dirty="0">
                          <a:effectLst/>
                          <a:latin typeface="Times New Roman" panose="02020603050405020304" pitchFamily="18" charset="0"/>
                          <a:cs typeface="Times New Roman" panose="02020603050405020304" pitchFamily="18" charset="0"/>
                        </a:rPr>
                        <a:t>Hệ thống ao gồm 3 ao, diện tích mỗi ao từ 1000 m</a:t>
                      </a:r>
                      <a:r>
                        <a:rPr lang="vi-VN" sz="2600" kern="100" baseline="30000" dirty="0">
                          <a:effectLst/>
                          <a:latin typeface="Times New Roman" panose="02020603050405020304" pitchFamily="18" charset="0"/>
                          <a:cs typeface="Times New Roman" panose="02020603050405020304" pitchFamily="18" charset="0"/>
                        </a:rPr>
                        <a:t>2</a:t>
                      </a:r>
                      <a:r>
                        <a:rPr lang="vi-VN" sz="2600" kern="100" dirty="0">
                          <a:effectLst/>
                          <a:latin typeface="Times New Roman" panose="02020603050405020304" pitchFamily="18" charset="0"/>
                          <a:cs typeface="Times New Roman" panose="02020603050405020304" pitchFamily="18" charset="0"/>
                        </a:rPr>
                        <a:t> đến </a:t>
                      </a:r>
                    </a:p>
                    <a:p>
                      <a:pPr marL="70485" indent="0" eaLnBrk="0" hangingPunct="0">
                        <a:lnSpc>
                          <a:spcPct val="107000"/>
                        </a:lnSpc>
                        <a:buFontTx/>
                        <a:buNone/>
                      </a:pPr>
                      <a:r>
                        <a:rPr lang="vi-VN" sz="2600" kern="100" dirty="0">
                          <a:effectLst/>
                          <a:latin typeface="Times New Roman" panose="02020603050405020304" pitchFamily="18" charset="0"/>
                          <a:cs typeface="Times New Roman" panose="02020603050405020304" pitchFamily="18" charset="0"/>
                        </a:rPr>
                        <a:t>2 000 m</a:t>
                      </a:r>
                      <a:r>
                        <a:rPr lang="vi-VN" sz="2600" kern="100" baseline="30000" dirty="0">
                          <a:effectLst/>
                          <a:latin typeface="Times New Roman" panose="02020603050405020304" pitchFamily="18" charset="0"/>
                          <a:cs typeface="Times New Roman" panose="02020603050405020304" pitchFamily="18" charset="0"/>
                        </a:rPr>
                        <a:t>2</a:t>
                      </a:r>
                      <a:r>
                        <a:rPr lang="vi-VN" sz="2600" kern="100" dirty="0">
                          <a:effectLst/>
                          <a:latin typeface="Times New Roman" panose="02020603050405020304" pitchFamily="18" charset="0"/>
                          <a:cs typeface="Times New Roman" panose="02020603050405020304" pitchFamily="18" charset="0"/>
                        </a:rPr>
                        <a:t>.</a:t>
                      </a:r>
                      <a:endParaRPr lang="en-US" sz="26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600" kern="100" dirty="0">
                          <a:effectLst/>
                          <a:latin typeface="Times New Roman" panose="02020603050405020304" pitchFamily="18" charset="0"/>
                          <a:cs typeface="Times New Roman" panose="02020603050405020304" pitchFamily="18" charset="0"/>
                        </a:rPr>
                        <a:t>- Ao có thể là ao đất hoặc ao nổi trên mặt đất (giai đoạn 1, 2) được lót bằng bạt HDPE.</a:t>
                      </a:r>
                      <a:endParaRPr lang="en-US" sz="26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600" kern="100" dirty="0">
                          <a:effectLst/>
                          <a:latin typeface="Times New Roman" panose="02020603050405020304" pitchFamily="18" charset="0"/>
                          <a:cs typeface="Times New Roman" panose="02020603050405020304" pitchFamily="18" charset="0"/>
                        </a:rPr>
                        <a:t>- Ao được lắp đặt hệ thống sục khí (giai đoạn 1), cả hệ thống sục khí và quạt nước (giai đoạn 2, 3) và có mái che vào mùa nóng (giai đoạn 1, 2).</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339371419"/>
                  </a:ext>
                </a:extLst>
              </a:tr>
              <a:tr h="970281">
                <a:tc vMerge="1">
                  <a:txBody>
                    <a:bodyPr/>
                    <a:lstStyle/>
                    <a:p>
                      <a:endParaRPr lang="en-US"/>
                    </a:p>
                  </a:txBody>
                  <a:tcPr/>
                </a:tc>
                <a:tc>
                  <a:txBody>
                    <a:bodyPr/>
                    <a:lstStyle/>
                    <a:p>
                      <a:pPr marL="70485" eaLnBrk="0" hangingPunct="0">
                        <a:lnSpc>
                          <a:spcPct val="107000"/>
                        </a:lnSpc>
                        <a:spcBef>
                          <a:spcPts val="270"/>
                        </a:spcBef>
                      </a:pPr>
                      <a:r>
                        <a:rPr lang="en-US" sz="2600" kern="100" dirty="0" err="1">
                          <a:effectLst/>
                          <a:latin typeface="Times New Roman" panose="02020603050405020304" pitchFamily="18" charset="0"/>
                          <a:cs typeface="Times New Roman" panose="02020603050405020304" pitchFamily="18" charset="0"/>
                        </a:rPr>
                        <a:t>Vệ</a:t>
                      </a:r>
                      <a:r>
                        <a:rPr lang="vi-VN" sz="2600" kern="100" dirty="0">
                          <a:effectLst/>
                          <a:latin typeface="Times New Roman" panose="02020603050405020304" pitchFamily="18" charset="0"/>
                          <a:cs typeface="Times New Roman" panose="02020603050405020304" pitchFamily="18" charset="0"/>
                        </a:rPr>
                        <a:t> sinh ao nuôi</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vi-VN" sz="2600" kern="100" dirty="0">
                          <a:effectLst/>
                          <a:latin typeface="Times New Roman" panose="02020603050405020304" pitchFamily="18" charset="0"/>
                          <a:cs typeface="Times New Roman" panose="02020603050405020304" pitchFamily="18" charset="0"/>
                        </a:rPr>
                        <a:t>- Đối với ao đất: Cải tạo ao theo đúng quy trình.</a:t>
                      </a:r>
                      <a:endParaRPr lang="en-US" sz="26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600" kern="100" dirty="0">
                          <a:effectLst/>
                          <a:latin typeface="Times New Roman" panose="02020603050405020304" pitchFamily="18" charset="0"/>
                          <a:cs typeface="Times New Roman" panose="02020603050405020304" pitchFamily="18" charset="0"/>
                        </a:rPr>
                        <a:t>- Đối với ao lót bạt: Xịt rửa, khử trùng bạt trước khi nuôi.</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491165770"/>
                  </a:ext>
                </a:extLst>
              </a:tr>
              <a:tr h="868632">
                <a:tc vMerge="1">
                  <a:txBody>
                    <a:bodyPr/>
                    <a:lstStyle/>
                    <a:p>
                      <a:endParaRPr lang="en-US"/>
                    </a:p>
                  </a:txBody>
                  <a:tcPr/>
                </a:tc>
                <a:tc>
                  <a:txBody>
                    <a:bodyPr/>
                    <a:lstStyle/>
                    <a:p>
                      <a:pPr marL="70485" eaLnBrk="0" hangingPunct="0">
                        <a:lnSpc>
                          <a:spcPct val="107000"/>
                        </a:lnSpc>
                        <a:spcBef>
                          <a:spcPts val="270"/>
                        </a:spcBef>
                      </a:pPr>
                      <a:r>
                        <a:rPr lang="en-US" sz="2600" kern="100">
                          <a:effectLst/>
                          <a:latin typeface="Times New Roman" panose="02020603050405020304" pitchFamily="18" charset="0"/>
                          <a:cs typeface="Times New Roman" panose="02020603050405020304" pitchFamily="18" charset="0"/>
                        </a:rPr>
                        <a:t>Lấy</a:t>
                      </a:r>
                      <a:r>
                        <a:rPr lang="vi-VN" sz="2600" kern="100">
                          <a:effectLst/>
                          <a:latin typeface="Times New Roman" panose="02020603050405020304" pitchFamily="18" charset="0"/>
                          <a:cs typeface="Times New Roman" panose="02020603050405020304" pitchFamily="18" charset="0"/>
                        </a:rPr>
                        <a:t> nước vào ao</a:t>
                      </a:r>
                      <a:endParaRPr lang="en-US" sz="2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600" kern="100" dirty="0" err="1">
                          <a:effectLst/>
                          <a:latin typeface="Times New Roman" panose="02020603050405020304" pitchFamily="18" charset="0"/>
                          <a:cs typeface="Times New Roman" panose="02020603050405020304" pitchFamily="18" charset="0"/>
                        </a:rPr>
                        <a:t>Phải</a:t>
                      </a:r>
                      <a:r>
                        <a:rPr lang="vi-VN" sz="2600" kern="100" dirty="0">
                          <a:effectLst/>
                          <a:latin typeface="Times New Roman" panose="02020603050405020304" pitchFamily="18" charset="0"/>
                          <a:cs typeface="Times New Roman" panose="02020603050405020304" pitchFamily="18" charset="0"/>
                        </a:rPr>
                        <a:t> được lọc và khử trùng theo đúng quy trình trước khi đưa vào ao.</a:t>
                      </a:r>
                      <a:endParaRPr lang="en-US" sz="2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970358516"/>
                  </a:ext>
                </a:extLst>
              </a:tr>
            </a:tbl>
          </a:graphicData>
        </a:graphic>
      </p:graphicFrame>
    </p:spTree>
    <p:extLst>
      <p:ext uri="{BB962C8B-B14F-4D97-AF65-F5344CB8AC3E}">
        <p14:creationId xmlns:p14="http://schemas.microsoft.com/office/powerpoint/2010/main" val="6652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1" y="1"/>
            <a:ext cx="12258675" cy="981074"/>
          </a:xfrm>
        </p:spPr>
        <p:txBody>
          <a:bodyPr/>
          <a:lstStyle/>
          <a:p>
            <a:pPr algn="ctr"/>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 KỸ THUẬT NUÔI TÔM THẺ CHÂN TRẮNG TRONG AO</a:t>
            </a:r>
            <a:endParaRPr lang="en-US" dirty="0"/>
          </a:p>
        </p:txBody>
      </p:sp>
      <p:graphicFrame>
        <p:nvGraphicFramePr>
          <p:cNvPr id="3" name="Content Placeholder 2">
            <a:extLst>
              <a:ext uri="{FF2B5EF4-FFF2-40B4-BE49-F238E27FC236}">
                <a16:creationId xmlns="" xmlns:a16="http://schemas.microsoft.com/office/drawing/2014/main" id="{DBBF609B-01A5-4469-A04E-7D8C78D05A72}"/>
              </a:ext>
            </a:extLst>
          </p:cNvPr>
          <p:cNvGraphicFramePr>
            <a:graphicFrameLocks noGrp="1"/>
          </p:cNvGraphicFramePr>
          <p:nvPr>
            <p:ph idx="1"/>
            <p:extLst>
              <p:ext uri="{D42A27DB-BD31-4B8C-83A1-F6EECF244321}">
                <p14:modId xmlns:p14="http://schemas.microsoft.com/office/powerpoint/2010/main" val="1602403834"/>
              </p:ext>
            </p:extLst>
          </p:nvPr>
        </p:nvGraphicFramePr>
        <p:xfrm>
          <a:off x="104775" y="1257300"/>
          <a:ext cx="12001501" cy="4600575"/>
        </p:xfrm>
        <a:graphic>
          <a:graphicData uri="http://schemas.openxmlformats.org/drawingml/2006/table">
            <a:tbl>
              <a:tblPr>
                <a:tableStyleId>{5C22544A-7EE6-4342-B048-85BDC9FD1C3A}</a:tableStyleId>
              </a:tblPr>
              <a:tblGrid>
                <a:gridCol w="1388056">
                  <a:extLst>
                    <a:ext uri="{9D8B030D-6E8A-4147-A177-3AD203B41FA5}">
                      <a16:colId xmlns="" xmlns:a16="http://schemas.microsoft.com/office/drawing/2014/main" val="3807847026"/>
                    </a:ext>
                  </a:extLst>
                </a:gridCol>
                <a:gridCol w="1567466">
                  <a:extLst>
                    <a:ext uri="{9D8B030D-6E8A-4147-A177-3AD203B41FA5}">
                      <a16:colId xmlns="" xmlns:a16="http://schemas.microsoft.com/office/drawing/2014/main" val="3917535387"/>
                    </a:ext>
                  </a:extLst>
                </a:gridCol>
                <a:gridCol w="9045979">
                  <a:extLst>
                    <a:ext uri="{9D8B030D-6E8A-4147-A177-3AD203B41FA5}">
                      <a16:colId xmlns="" xmlns:a16="http://schemas.microsoft.com/office/drawing/2014/main" val="320783934"/>
                    </a:ext>
                  </a:extLst>
                </a:gridCol>
              </a:tblGrid>
              <a:tr h="1304736">
                <a:tc rowSpan="2">
                  <a:txBody>
                    <a:bodyPr/>
                    <a:lstStyle/>
                    <a:p>
                      <a:pPr marL="70485" marR="61595" eaLnBrk="0" hangingPunct="0">
                        <a:lnSpc>
                          <a:spcPct val="107000"/>
                        </a:lnSpc>
                        <a:spcBef>
                          <a:spcPts val="270"/>
                        </a:spcBef>
                        <a:spcAft>
                          <a:spcPts val="0"/>
                        </a:spcAft>
                      </a:pPr>
                      <a:r>
                        <a:rPr lang="en-US" sz="2400" kern="100">
                          <a:effectLst/>
                          <a:latin typeface="Times New Roman" panose="02020603050405020304" pitchFamily="18" charset="0"/>
                          <a:cs typeface="Times New Roman" panose="02020603050405020304" pitchFamily="18" charset="0"/>
                        </a:rPr>
                        <a:t>2. Lựa chọn và thả giống</a:t>
                      </a:r>
                      <a:endParaRPr lang="en-US"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400" kern="100">
                          <a:effectLst/>
                          <a:latin typeface="Times New Roman" panose="02020603050405020304" pitchFamily="18" charset="0"/>
                          <a:cs typeface="Times New Roman" panose="02020603050405020304" pitchFamily="18" charset="0"/>
                        </a:rPr>
                        <a:t>Chọn giống</a:t>
                      </a:r>
                      <a:endParaRPr lang="en-US"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vi-VN" sz="2400" kern="100">
                          <a:effectLst/>
                          <a:latin typeface="Times New Roman" panose="02020603050405020304" pitchFamily="18" charset="0"/>
                          <a:cs typeface="Times New Roman" panose="02020603050405020304" pitchFamily="18" charset="0"/>
                        </a:rPr>
                        <a:t>Khỏe mạnh, chiều dài cơ thể từ 9 mm – 11mm; đạt yêu cầu chất lượng và được sản xuất tại trại giống có đủ điều kiện theo quy định.</a:t>
                      </a:r>
                      <a:endParaRPr lang="en-US"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931051745"/>
                  </a:ext>
                </a:extLst>
              </a:tr>
              <a:tr h="3295839">
                <a:tc vMerge="1">
                  <a:txBody>
                    <a:bodyPr/>
                    <a:lstStyle/>
                    <a:p>
                      <a:endParaRPr lang="en-US"/>
                    </a:p>
                  </a:txBody>
                  <a:tcPr/>
                </a:tc>
                <a:tc>
                  <a:txBody>
                    <a:bodyPr/>
                    <a:lstStyle/>
                    <a:p>
                      <a:pPr marL="70485" eaLnBrk="0" hangingPunct="0">
                        <a:lnSpc>
                          <a:spcPct val="107000"/>
                        </a:lnSpc>
                        <a:spcBef>
                          <a:spcPts val="270"/>
                        </a:spcBef>
                      </a:pPr>
                      <a:r>
                        <a:rPr lang="en-US" sz="2400" kern="100">
                          <a:effectLst/>
                          <a:latin typeface="Times New Roman" panose="02020603050405020304" pitchFamily="18" charset="0"/>
                          <a:cs typeface="Times New Roman" panose="02020603050405020304" pitchFamily="18" charset="0"/>
                        </a:rPr>
                        <a:t>Thả giống</a:t>
                      </a:r>
                      <a:endParaRPr lang="en-US"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vi-VN" sz="2400" kern="100" dirty="0">
                          <a:effectLst/>
                          <a:latin typeface="Times New Roman" panose="02020603050405020304" pitchFamily="18" charset="0"/>
                          <a:cs typeface="Times New Roman" panose="02020603050405020304" pitchFamily="18" charset="0"/>
                        </a:rPr>
                        <a:t>- Trước khi đóng túi vận chuyển, tôm cần được thuần hóa độ mặn và pH tương đương ao nuôi giai đoạn 1.</a:t>
                      </a:r>
                      <a:endParaRPr lang="en-US" sz="24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400" kern="100" dirty="0">
                          <a:effectLst/>
                          <a:latin typeface="Times New Roman" panose="02020603050405020304" pitchFamily="18" charset="0"/>
                          <a:cs typeface="Times New Roman" panose="02020603050405020304" pitchFamily="18" charset="0"/>
                        </a:rPr>
                        <a:t>- Thả tôm vào sáng sớm hoặc chiều mát; chú ý cân bằng nhiệt độ giữ môi trường nước cũ và ao mới.</a:t>
                      </a:r>
                      <a:endParaRPr lang="en-US" sz="24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400" kern="100" dirty="0">
                          <a:effectLst/>
                          <a:latin typeface="Times New Roman" panose="02020603050405020304" pitchFamily="18" charset="0"/>
                          <a:cs typeface="Times New Roman" panose="02020603050405020304" pitchFamily="18" charset="0"/>
                        </a:rPr>
                        <a:t>- Mật độ thả:</a:t>
                      </a:r>
                      <a:endParaRPr lang="en-US" sz="24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400" kern="100" dirty="0">
                          <a:effectLst/>
                          <a:latin typeface="Times New Roman" panose="02020603050405020304" pitchFamily="18" charset="0"/>
                          <a:cs typeface="Times New Roman" panose="02020603050405020304" pitchFamily="18" charset="0"/>
                        </a:rPr>
                        <a:t>+ Giai đoạn 1: 500-1000 con/m</a:t>
                      </a:r>
                      <a:r>
                        <a:rPr lang="vi-VN" sz="2400" kern="100" baseline="30000" dirty="0">
                          <a:effectLst/>
                          <a:latin typeface="Times New Roman" panose="02020603050405020304" pitchFamily="18" charset="0"/>
                          <a:cs typeface="Times New Roman" panose="02020603050405020304" pitchFamily="18" charset="0"/>
                        </a:rPr>
                        <a:t>2</a:t>
                      </a:r>
                      <a:r>
                        <a:rPr lang="vi-VN"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400" kern="100" dirty="0">
                          <a:effectLst/>
                          <a:latin typeface="Times New Roman" panose="02020603050405020304" pitchFamily="18" charset="0"/>
                          <a:cs typeface="Times New Roman" panose="02020603050405020304" pitchFamily="18" charset="0"/>
                        </a:rPr>
                        <a:t>+ Giai đoạn 2: 250-500 con/m</a:t>
                      </a:r>
                      <a:r>
                        <a:rPr lang="vi-VN" sz="2400" kern="100" baseline="30000" dirty="0">
                          <a:effectLst/>
                          <a:latin typeface="Times New Roman" panose="02020603050405020304" pitchFamily="18" charset="0"/>
                          <a:cs typeface="Times New Roman" panose="02020603050405020304" pitchFamily="18" charset="0"/>
                        </a:rPr>
                        <a:t>2</a:t>
                      </a:r>
                      <a:r>
                        <a:rPr lang="vi-VN"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400" kern="100" dirty="0">
                          <a:effectLst/>
                          <a:latin typeface="Times New Roman" panose="02020603050405020304" pitchFamily="18" charset="0"/>
                          <a:cs typeface="Times New Roman" panose="02020603050405020304" pitchFamily="18" charset="0"/>
                        </a:rPr>
                        <a:t>+ Giai đoạn 3: 100-150 con/m</a:t>
                      </a:r>
                      <a:r>
                        <a:rPr lang="vi-VN" sz="2400" kern="100" baseline="30000" dirty="0">
                          <a:effectLst/>
                          <a:latin typeface="Times New Roman" panose="02020603050405020304" pitchFamily="18" charset="0"/>
                          <a:cs typeface="Times New Roman" panose="02020603050405020304" pitchFamily="18" charset="0"/>
                        </a:rPr>
                        <a:t>2</a:t>
                      </a:r>
                      <a:r>
                        <a:rPr lang="vi-VN"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927289934"/>
                  </a:ext>
                </a:extLst>
              </a:tr>
            </a:tbl>
          </a:graphicData>
        </a:graphic>
      </p:graphicFrame>
    </p:spTree>
    <p:extLst>
      <p:ext uri="{BB962C8B-B14F-4D97-AF65-F5344CB8AC3E}">
        <p14:creationId xmlns:p14="http://schemas.microsoft.com/office/powerpoint/2010/main" val="14240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6097FE-ED79-4A15-B595-EE8F019CDFAB}"/>
              </a:ext>
            </a:extLst>
          </p:cNvPr>
          <p:cNvSpPr>
            <a:spLocks noGrp="1"/>
          </p:cNvSpPr>
          <p:nvPr>
            <p:ph type="title"/>
          </p:nvPr>
        </p:nvSpPr>
        <p:spPr>
          <a:xfrm>
            <a:off x="0" y="1"/>
            <a:ext cx="12192000" cy="923924"/>
          </a:xfrm>
        </p:spPr>
        <p:txBody>
          <a:bodyPr/>
          <a:lstStyle/>
          <a:p>
            <a:pPr algn="ctr"/>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 KỸ THUẬT NUÔI TÔM THẺ CHÂN TRẮNG TRONG AO</a:t>
            </a:r>
            <a:endParaRPr lang="en-US" dirty="0"/>
          </a:p>
        </p:txBody>
      </p:sp>
      <p:graphicFrame>
        <p:nvGraphicFramePr>
          <p:cNvPr id="4" name="Content Placeholder 3">
            <a:extLst>
              <a:ext uri="{FF2B5EF4-FFF2-40B4-BE49-F238E27FC236}">
                <a16:creationId xmlns="" xmlns:a16="http://schemas.microsoft.com/office/drawing/2014/main" id="{291702CA-990D-4261-AB48-AEF9ABAD1A72}"/>
              </a:ext>
            </a:extLst>
          </p:cNvPr>
          <p:cNvGraphicFramePr>
            <a:graphicFrameLocks noGrp="1"/>
          </p:cNvGraphicFramePr>
          <p:nvPr>
            <p:ph idx="1"/>
            <p:extLst>
              <p:ext uri="{D42A27DB-BD31-4B8C-83A1-F6EECF244321}">
                <p14:modId xmlns:p14="http://schemas.microsoft.com/office/powerpoint/2010/main" val="433355851"/>
              </p:ext>
            </p:extLst>
          </p:nvPr>
        </p:nvGraphicFramePr>
        <p:xfrm>
          <a:off x="76200" y="1095374"/>
          <a:ext cx="11991977" cy="4961256"/>
        </p:xfrm>
        <a:graphic>
          <a:graphicData uri="http://schemas.openxmlformats.org/drawingml/2006/table">
            <a:tbl>
              <a:tblPr>
                <a:tableStyleId>{5C22544A-7EE6-4342-B048-85BDC9FD1C3A}</a:tableStyleId>
              </a:tblPr>
              <a:tblGrid>
                <a:gridCol w="1171092">
                  <a:extLst>
                    <a:ext uri="{9D8B030D-6E8A-4147-A177-3AD203B41FA5}">
                      <a16:colId xmlns="" xmlns:a16="http://schemas.microsoft.com/office/drawing/2014/main" val="1969485255"/>
                    </a:ext>
                  </a:extLst>
                </a:gridCol>
                <a:gridCol w="1733216">
                  <a:extLst>
                    <a:ext uri="{9D8B030D-6E8A-4147-A177-3AD203B41FA5}">
                      <a16:colId xmlns="" xmlns:a16="http://schemas.microsoft.com/office/drawing/2014/main" val="397536834"/>
                    </a:ext>
                  </a:extLst>
                </a:gridCol>
                <a:gridCol w="9087669">
                  <a:extLst>
                    <a:ext uri="{9D8B030D-6E8A-4147-A177-3AD203B41FA5}">
                      <a16:colId xmlns="" xmlns:a16="http://schemas.microsoft.com/office/drawing/2014/main" val="2038694100"/>
                    </a:ext>
                  </a:extLst>
                </a:gridCol>
              </a:tblGrid>
              <a:tr h="2252663">
                <a:tc rowSpan="2">
                  <a:txBody>
                    <a:bodyPr/>
                    <a:lstStyle/>
                    <a:p>
                      <a:pPr marL="70485" marR="61595" eaLnBrk="0" hangingPunct="0">
                        <a:lnSpc>
                          <a:spcPct val="107000"/>
                        </a:lnSpc>
                        <a:spcBef>
                          <a:spcPts val="270"/>
                        </a:spcBef>
                        <a:spcAft>
                          <a:spcPts val="0"/>
                        </a:spcAft>
                        <a:tabLst>
                          <a:tab pos="321945" algn="l"/>
                          <a:tab pos="819785" algn="l"/>
                          <a:tab pos="1040765" algn="l"/>
                        </a:tabLst>
                      </a:pPr>
                      <a:r>
                        <a:rPr lang="en-US" sz="2800" kern="100" dirty="0">
                          <a:effectLst/>
                          <a:latin typeface="Times New Roman" panose="02020603050405020304" pitchFamily="18" charset="0"/>
                          <a:cs typeface="Times New Roman" panose="02020603050405020304" pitchFamily="18" charset="0"/>
                        </a:rPr>
                        <a:t>3.Quản</a:t>
                      </a:r>
                      <a:r>
                        <a:rPr lang="vi-VN"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lí</a:t>
                      </a:r>
                      <a:r>
                        <a:rPr lang="vi-VN" sz="2800" kern="100" dirty="0">
                          <a:effectLst/>
                          <a:latin typeface="Times New Roman" panose="02020603050405020304" pitchFamily="18" charset="0"/>
                          <a:cs typeface="Times New Roman" panose="02020603050405020304" pitchFamily="18" charset="0"/>
                        </a:rPr>
                        <a:t> </a:t>
                      </a:r>
                      <a:r>
                        <a:rPr lang="en-US" sz="2800" kern="100" spc="-45" dirty="0" err="1">
                          <a:effectLst/>
                          <a:latin typeface="Times New Roman" panose="02020603050405020304" pitchFamily="18" charset="0"/>
                          <a:cs typeface="Times New Roman" panose="02020603050405020304" pitchFamily="18" charset="0"/>
                        </a:rPr>
                        <a:t>và</a:t>
                      </a:r>
                      <a:r>
                        <a:rPr lang="vi-VN" sz="2800" kern="100" spc="-45"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chăm</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sóc</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Thức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ăn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và</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cho</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ăn</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vi-VN" sz="2800" kern="100">
                          <a:effectLst/>
                          <a:latin typeface="Times New Roman" panose="02020603050405020304" pitchFamily="18" charset="0"/>
                          <a:cs typeface="Times New Roman" panose="02020603050405020304" pitchFamily="18" charset="0"/>
                        </a:rPr>
                        <a:t>- Thức ăn công nghiệp có hàm lượng protein cao.</a:t>
                      </a:r>
                      <a:endParaRPr lang="en-US" sz="2800" kern="10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800" kern="100">
                          <a:effectLst/>
                          <a:latin typeface="Times New Roman" panose="02020603050405020304" pitchFamily="18" charset="0"/>
                          <a:cs typeface="Times New Roman" panose="02020603050405020304" pitchFamily="18" charset="0"/>
                        </a:rPr>
                        <a:t>- Khối lượng và kích thước thức ăn phù hợp với ngày tuổi.</a:t>
                      </a:r>
                      <a:endParaRPr lang="en-US" sz="2800" kern="10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800" kern="100">
                          <a:effectLst/>
                          <a:latin typeface="Times New Roman" panose="02020603050405020304" pitchFamily="18" charset="0"/>
                          <a:cs typeface="Times New Roman" panose="02020603050405020304" pitchFamily="18" charset="0"/>
                        </a:rPr>
                        <a:t>- Cho ăn 4-6 lần/ngày tùy giai đoạn.</a:t>
                      </a:r>
                      <a:endParaRPr lang="en-US" sz="2800" kern="10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800" kern="100">
                          <a:effectLst/>
                          <a:latin typeface="Times New Roman" panose="02020603050405020304" pitchFamily="18" charset="0"/>
                          <a:cs typeface="Times New Roman" panose="02020603050405020304" pitchFamily="18" charset="0"/>
                        </a:rPr>
                        <a:t>- Sử dụng sàng ăn kiểm tra lượng thức ăn thừa để có biện pháp điều chỉnh phù hợp.</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269481902"/>
                  </a:ext>
                </a:extLst>
              </a:tr>
              <a:tr h="2252663">
                <a:tc vMerge="1">
                  <a:txBody>
                    <a:bodyPr/>
                    <a:lstStyle/>
                    <a:p>
                      <a:endParaRPr lang="en-US"/>
                    </a:p>
                  </a:txBody>
                  <a:tcPr/>
                </a:tc>
                <a:tc>
                  <a:txBody>
                    <a:bodyPr/>
                    <a:lstStyle/>
                    <a:p>
                      <a:pPr marL="70485" eaLnBrk="0" hangingPunct="0">
                        <a:lnSpc>
                          <a:spcPct val="107000"/>
                        </a:lnSpc>
                        <a:spcBef>
                          <a:spcPts val="270"/>
                        </a:spcBef>
                      </a:pPr>
                      <a:r>
                        <a:rPr lang="en-US" sz="2800" kern="100">
                          <a:effectLst/>
                          <a:latin typeface="Times New Roman" panose="02020603050405020304" pitchFamily="18" charset="0"/>
                          <a:cs typeface="Times New Roman" panose="02020603050405020304" pitchFamily="18" charset="0"/>
                        </a:rPr>
                        <a:t>Quản lí môi</a:t>
                      </a:r>
                      <a:r>
                        <a:rPr lang="vi-VN" sz="2800" kern="100">
                          <a:effectLst/>
                          <a:latin typeface="Times New Roman" panose="02020603050405020304" pitchFamily="18" charset="0"/>
                          <a:cs typeface="Times New Roman" panose="02020603050405020304" pitchFamily="18" charset="0"/>
                        </a:rPr>
                        <a:t> trường</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vi-VN" sz="2800" kern="100" dirty="0">
                          <a:effectLst/>
                          <a:latin typeface="Times New Roman" panose="02020603050405020304" pitchFamily="18" charset="0"/>
                          <a:cs typeface="Times New Roman" panose="02020603050405020304" pitchFamily="18" charset="0"/>
                        </a:rPr>
                        <a:t>- Hằng ngày, tiến hành xi phông để thu gom chất thải trong ao, kiểm tra chất lượng nước; cấp bù lượng nước hao hụt do xi phông.</a:t>
                      </a:r>
                      <a:endParaRPr lang="en-US" sz="28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800" kern="100" dirty="0">
                          <a:effectLst/>
                          <a:latin typeface="Times New Roman" panose="02020603050405020304" pitchFamily="18" charset="0"/>
                          <a:cs typeface="Times New Roman" panose="02020603050405020304" pitchFamily="18" charset="0"/>
                        </a:rPr>
                        <a:t>- Định kì 4-5 ngày/lần thay từ 20%-30% thể tích nước trong ao.</a:t>
                      </a:r>
                      <a:endParaRPr lang="en-US" sz="28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800" kern="100" dirty="0">
                          <a:effectLst/>
                          <a:latin typeface="Times New Roman" panose="02020603050405020304" pitchFamily="18" charset="0"/>
                          <a:cs typeface="Times New Roman" panose="02020603050405020304" pitchFamily="18" charset="0"/>
                        </a:rPr>
                        <a:t>- Sử dụng chế phẩm vi sinh theo quy định.</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239902601"/>
                  </a:ext>
                </a:extLst>
              </a:tr>
            </a:tbl>
          </a:graphicData>
        </a:graphic>
      </p:graphicFrame>
    </p:spTree>
    <p:extLst>
      <p:ext uri="{BB962C8B-B14F-4D97-AF65-F5344CB8AC3E}">
        <p14:creationId xmlns:p14="http://schemas.microsoft.com/office/powerpoint/2010/main" val="3125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5E513D-5590-413D-9F97-FC66468D40EE}"/>
              </a:ext>
            </a:extLst>
          </p:cNvPr>
          <p:cNvSpPr>
            <a:spLocks noGrp="1"/>
          </p:cNvSpPr>
          <p:nvPr>
            <p:ph type="title"/>
          </p:nvPr>
        </p:nvSpPr>
        <p:spPr>
          <a:xfrm>
            <a:off x="838200" y="0"/>
            <a:ext cx="11353800" cy="904876"/>
          </a:xfrm>
        </p:spPr>
        <p:txBody>
          <a:bodyPr/>
          <a:lstStyle/>
          <a:p>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 KỸ THUẬT NUÔI TÔM THẺ CHÂN TRẮNG TRONG AO</a:t>
            </a:r>
            <a:endParaRPr lang="en-US" dirty="0"/>
          </a:p>
        </p:txBody>
      </p:sp>
      <p:graphicFrame>
        <p:nvGraphicFramePr>
          <p:cNvPr id="4" name="Content Placeholder 3">
            <a:extLst>
              <a:ext uri="{FF2B5EF4-FFF2-40B4-BE49-F238E27FC236}">
                <a16:creationId xmlns="" xmlns:a16="http://schemas.microsoft.com/office/drawing/2014/main" id="{BE2C2378-6634-4B15-99FF-8EEB453E1758}"/>
              </a:ext>
            </a:extLst>
          </p:cNvPr>
          <p:cNvGraphicFramePr>
            <a:graphicFrameLocks noGrp="1"/>
          </p:cNvGraphicFramePr>
          <p:nvPr>
            <p:ph idx="1"/>
            <p:extLst>
              <p:ext uri="{D42A27DB-BD31-4B8C-83A1-F6EECF244321}">
                <p14:modId xmlns:p14="http://schemas.microsoft.com/office/powerpoint/2010/main" val="2821860435"/>
              </p:ext>
            </p:extLst>
          </p:nvPr>
        </p:nvGraphicFramePr>
        <p:xfrm>
          <a:off x="152400" y="1095375"/>
          <a:ext cx="11906250" cy="2708593"/>
        </p:xfrm>
        <a:graphic>
          <a:graphicData uri="http://schemas.openxmlformats.org/drawingml/2006/table">
            <a:tbl>
              <a:tblPr>
                <a:tableStyleId>{5C22544A-7EE6-4342-B048-85BDC9FD1C3A}</a:tableStyleId>
              </a:tblPr>
              <a:tblGrid>
                <a:gridCol w="2286000">
                  <a:extLst>
                    <a:ext uri="{9D8B030D-6E8A-4147-A177-3AD203B41FA5}">
                      <a16:colId xmlns="" xmlns:a16="http://schemas.microsoft.com/office/drawing/2014/main" val="4029838901"/>
                    </a:ext>
                  </a:extLst>
                </a:gridCol>
                <a:gridCol w="9620250">
                  <a:extLst>
                    <a:ext uri="{9D8B030D-6E8A-4147-A177-3AD203B41FA5}">
                      <a16:colId xmlns="" xmlns:a16="http://schemas.microsoft.com/office/drawing/2014/main" val="884061091"/>
                    </a:ext>
                  </a:extLst>
                </a:gridCol>
              </a:tblGrid>
              <a:tr h="2676525">
                <a:tc>
                  <a:txBody>
                    <a:bodyPr/>
                    <a:lstStyle/>
                    <a:p>
                      <a:pPr marL="70485" eaLnBrk="0" hangingPunct="0">
                        <a:lnSpc>
                          <a:spcPct val="107000"/>
                        </a:lnSpc>
                        <a:spcBef>
                          <a:spcPts val="270"/>
                        </a:spcBef>
                      </a:pPr>
                      <a:r>
                        <a:rPr lang="en-US" sz="2800" kern="100" dirty="0">
                          <a:effectLst/>
                          <a:latin typeface="Times New Roman" panose="02020603050405020304" pitchFamily="18" charset="0"/>
                          <a:cs typeface="Times New Roman" panose="02020603050405020304" pitchFamily="18" charset="0"/>
                        </a:rPr>
                        <a:t>4. Thu </a:t>
                      </a:r>
                      <a:r>
                        <a:rPr lang="en-US" sz="2800" kern="100" dirty="0" err="1">
                          <a:effectLst/>
                          <a:latin typeface="Times New Roman" panose="02020603050405020304" pitchFamily="18" charset="0"/>
                          <a:cs typeface="Times New Roman" panose="02020603050405020304" pitchFamily="18" charset="0"/>
                        </a:rPr>
                        <a:t>hoạch</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vi-VN" sz="2800" kern="100" dirty="0">
                          <a:effectLst/>
                          <a:latin typeface="Times New Roman" panose="02020603050405020304" pitchFamily="18" charset="0"/>
                          <a:cs typeface="Times New Roman" panose="02020603050405020304" pitchFamily="18" charset="0"/>
                        </a:rPr>
                        <a:t>- Giai đoạn 1: Sau 25-30 ngày ương, tôm đạt 800-1000 con/kg thì thu và chuyển sang ao nuôi giai đoạn 2.</a:t>
                      </a:r>
                      <a:endParaRPr lang="en-US" sz="28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800" kern="100" dirty="0">
                          <a:effectLst/>
                          <a:latin typeface="Times New Roman" panose="02020603050405020304" pitchFamily="18" charset="0"/>
                          <a:cs typeface="Times New Roman" panose="02020603050405020304" pitchFamily="18" charset="0"/>
                        </a:rPr>
                        <a:t>- Giai đoạn 2: Sau 25-30 ngày nuôi, tôm đạt 200con/kg thì thu và chuyển sang ao nuôi giai đoạn 3.</a:t>
                      </a:r>
                      <a:endParaRPr lang="en-US" sz="2800" kern="100" dirty="0">
                        <a:effectLst/>
                        <a:latin typeface="Times New Roman" panose="02020603050405020304" pitchFamily="18" charset="0"/>
                        <a:cs typeface="Times New Roman" panose="02020603050405020304" pitchFamily="18" charset="0"/>
                      </a:endParaRPr>
                    </a:p>
                    <a:p>
                      <a:pPr marL="70485" eaLnBrk="0" hangingPunct="0">
                        <a:lnSpc>
                          <a:spcPct val="107000"/>
                        </a:lnSpc>
                      </a:pPr>
                      <a:r>
                        <a:rPr lang="vi-VN" sz="2800" kern="100" dirty="0">
                          <a:effectLst/>
                          <a:latin typeface="Times New Roman" panose="02020603050405020304" pitchFamily="18" charset="0"/>
                          <a:cs typeface="Times New Roman" panose="02020603050405020304" pitchFamily="18" charset="0"/>
                        </a:rPr>
                        <a:t>- Giai đoạn 3: Sau 30 ngày nuôi, tôm đạt kích thước thương phẩm (30-50 con/kg) thì thu hoạch và xuất bán.</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349376334"/>
                  </a:ext>
                </a:extLst>
              </a:tr>
            </a:tbl>
          </a:graphicData>
        </a:graphic>
      </p:graphicFrame>
    </p:spTree>
    <p:extLst>
      <p:ext uri="{BB962C8B-B14F-4D97-AF65-F5344CB8AC3E}">
        <p14:creationId xmlns:p14="http://schemas.microsoft.com/office/powerpoint/2010/main" val="24070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BBF52D-21FB-49E5-B0F4-051ABAEF3099}"/>
              </a:ext>
            </a:extLst>
          </p:cNvPr>
          <p:cNvSpPr>
            <a:spLocks noGrp="1"/>
          </p:cNvSpPr>
          <p:nvPr>
            <p:ph type="title"/>
          </p:nvPr>
        </p:nvSpPr>
        <p:spPr>
          <a:xfrm>
            <a:off x="0" y="1"/>
            <a:ext cx="12192000" cy="1060587"/>
          </a:xfrm>
        </p:spPr>
        <p:txBody>
          <a:bodyPr>
            <a:normAutofit/>
          </a:bodyPr>
          <a:lstStyle/>
          <a:p>
            <a:pPr algn="ctr"/>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III. KỸ THUẬT NUÔI NGAO BẾN TRE NGOÀI TRIỀU</a:t>
            </a:r>
            <a:endParaRPr lang="en-US" dirty="0"/>
          </a:p>
        </p:txBody>
      </p:sp>
      <p:graphicFrame>
        <p:nvGraphicFramePr>
          <p:cNvPr id="4" name="Content Placeholder 3">
            <a:extLst>
              <a:ext uri="{FF2B5EF4-FFF2-40B4-BE49-F238E27FC236}">
                <a16:creationId xmlns="" xmlns:a16="http://schemas.microsoft.com/office/drawing/2014/main" id="{A8FBEC30-AC7F-43A5-81D6-0535A1356098}"/>
              </a:ext>
            </a:extLst>
          </p:cNvPr>
          <p:cNvGraphicFramePr>
            <a:graphicFrameLocks noGrp="1"/>
          </p:cNvGraphicFramePr>
          <p:nvPr>
            <p:ph idx="1"/>
            <p:extLst>
              <p:ext uri="{D42A27DB-BD31-4B8C-83A1-F6EECF244321}">
                <p14:modId xmlns:p14="http://schemas.microsoft.com/office/powerpoint/2010/main" val="2890348529"/>
              </p:ext>
            </p:extLst>
          </p:nvPr>
        </p:nvGraphicFramePr>
        <p:xfrm>
          <a:off x="838200" y="1828800"/>
          <a:ext cx="105156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 xmlns:a16="http://schemas.microsoft.com/office/drawing/2014/main" id="{BED6CDD1-22E4-4259-AEF0-F8AEFF3F6316}"/>
              </a:ext>
            </a:extLst>
          </p:cNvPr>
          <p:cNvSpPr txBox="1"/>
          <p:nvPr/>
        </p:nvSpPr>
        <p:spPr>
          <a:xfrm>
            <a:off x="997226" y="1060588"/>
            <a:ext cx="10197548" cy="954107"/>
          </a:xfrm>
          <a:prstGeom prst="rect">
            <a:avLst/>
          </a:prstGeom>
          <a:noFill/>
        </p:spPr>
        <p:txBody>
          <a:bodyPr wrap="square" rtlCol="0">
            <a:spAutoFit/>
          </a:bodyPr>
          <a:lstStyle/>
          <a:p>
            <a:pPr marL="342900" marR="163830" lvl="0" indent="-342900" algn="just" eaLnBrk="0" hangingPunct="0">
              <a:spcBef>
                <a:spcPts val="635"/>
              </a:spcBef>
              <a:spcAft>
                <a:spcPts val="0"/>
              </a:spcAft>
              <a:buClr>
                <a:srgbClr val="231F20"/>
              </a:buClr>
              <a:buSzPts val="1250"/>
              <a:buFont typeface="Arial" panose="020B0604020202020204" pitchFamily="34" charset="0"/>
              <a:buChar char="–"/>
              <a:tabLst>
                <a:tab pos="437515" algn="l"/>
              </a:tabLst>
            </a:pP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Theo dõi video 3,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spc="-1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spc="-12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spc="-1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spc="-9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9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19.8, 19.9,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19.3</a:t>
            </a:r>
            <a:r>
              <a:rPr lang="en-US" sz="2800" spc="-95"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spc="-9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lần lượt</a:t>
            </a:r>
            <a:r>
              <a:rPr lang="en-US" sz="2800" spc="-9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spc="-2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70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8BFD42-BF0B-4EB7-825F-D2E3EF665675}"/>
              </a:ext>
            </a:extLst>
          </p:cNvPr>
          <p:cNvSpPr>
            <a:spLocks noGrp="1"/>
          </p:cNvSpPr>
          <p:nvPr>
            <p:ph type="title"/>
          </p:nvPr>
        </p:nvSpPr>
        <p:spPr>
          <a:xfrm>
            <a:off x="0" y="1"/>
            <a:ext cx="12192000" cy="942974"/>
          </a:xfrm>
        </p:spPr>
        <p:txBody>
          <a:bodyPr/>
          <a:lstStyle/>
          <a:p>
            <a:pPr algn="ctr"/>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III. KỸ THUẬT NUÔI NGAO BẾN TRE NGOÀI TRIỀU</a:t>
            </a:r>
            <a:endParaRPr lang="en-US" dirty="0"/>
          </a:p>
        </p:txBody>
      </p:sp>
    </p:spTree>
    <p:extLst>
      <p:ext uri="{BB962C8B-B14F-4D97-AF65-F5344CB8AC3E}">
        <p14:creationId xmlns:p14="http://schemas.microsoft.com/office/powerpoint/2010/main" val="22676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DEAC0-9A20-4BA4-9A0A-9C088CF90859}"/>
              </a:ext>
            </a:extLst>
          </p:cNvPr>
          <p:cNvSpPr>
            <a:spLocks noGrp="1"/>
          </p:cNvSpPr>
          <p:nvPr>
            <p:ph type="title"/>
          </p:nvPr>
        </p:nvSpPr>
        <p:spPr/>
        <p:txBody>
          <a:bodyPr>
            <a:normAutofit/>
          </a:bodyPr>
          <a:lstStyle/>
          <a:p>
            <a:pPr algn="ctr"/>
            <a:r>
              <a:rPr lang="vi-VN" sz="3600" dirty="0">
                <a:solidFill>
                  <a:srgbClr val="C00000"/>
                </a:solidFill>
              </a:rPr>
              <a:t>HOẠT ĐỘNG MỞ ĐẦU</a:t>
            </a:r>
            <a:endParaRPr lang="en-US" sz="3600" dirty="0">
              <a:solidFill>
                <a:srgbClr val="C00000"/>
              </a:solidFill>
            </a:endParaRPr>
          </a:p>
        </p:txBody>
      </p:sp>
      <p:graphicFrame>
        <p:nvGraphicFramePr>
          <p:cNvPr id="4" name="Content Placeholder 3">
            <a:extLst>
              <a:ext uri="{FF2B5EF4-FFF2-40B4-BE49-F238E27FC236}">
                <a16:creationId xmlns="" xmlns:a16="http://schemas.microsoft.com/office/drawing/2014/main" id="{C2111A61-4F03-4711-A7E5-E6667892E768}"/>
              </a:ext>
            </a:extLst>
          </p:cNvPr>
          <p:cNvGraphicFramePr>
            <a:graphicFrameLocks noGrp="1"/>
          </p:cNvGraphicFramePr>
          <p:nvPr>
            <p:ph idx="1"/>
            <p:extLst>
              <p:ext uri="{D42A27DB-BD31-4B8C-83A1-F6EECF244321}">
                <p14:modId xmlns:p14="http://schemas.microsoft.com/office/powerpoint/2010/main" val="41392155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87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99E9E-D5E1-4276-8191-3D6CC10ACF15}"/>
              </a:ext>
            </a:extLst>
          </p:cNvPr>
          <p:cNvSpPr>
            <a:spLocks noGrp="1"/>
          </p:cNvSpPr>
          <p:nvPr>
            <p:ph type="title"/>
          </p:nvPr>
        </p:nvSpPr>
        <p:spPr>
          <a:xfrm>
            <a:off x="0" y="1"/>
            <a:ext cx="12192000" cy="914399"/>
          </a:xfrm>
        </p:spPr>
        <p:txBody>
          <a:bodyPr>
            <a:normAutofit/>
          </a:bodyPr>
          <a:lstStyle/>
          <a:p>
            <a:pPr algn="ctr"/>
            <a:r>
              <a:rPr lang="vi-VN" sz="3600" dirty="0">
                <a:solidFill>
                  <a:srgbClr val="C00000"/>
                </a:solidFill>
              </a:rPr>
              <a:t>III. KỸ THUẬT NUÔI NGAO BẾN TRE NGOÀI TRIỀU</a:t>
            </a:r>
            <a:endParaRPr lang="en-US" sz="3600" dirty="0">
              <a:solidFill>
                <a:srgbClr val="C0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CFD5447E-EE68-4C20-A6A2-9220C5BD71D7}"/>
                  </a:ext>
                </a:extLst>
              </p:cNvPr>
              <p:cNvSpPr>
                <a:spLocks noGrp="1"/>
              </p:cNvSpPr>
              <p:nvPr>
                <p:ph idx="1"/>
              </p:nvPr>
            </p:nvSpPr>
            <p:spPr>
              <a:xfrm>
                <a:off x="-1" y="762000"/>
                <a:ext cx="12277725" cy="6095999"/>
              </a:xfrm>
            </p:spPr>
            <p:txBody>
              <a:bodyPr>
                <a:normAutofit/>
              </a:bodyPr>
              <a:lstStyle/>
              <a:p>
                <a:pPr marL="0" marR="80645" indent="0" eaLnBrk="0" hangingPunct="0">
                  <a:spcBef>
                    <a:spcPts val="640"/>
                  </a:spcBef>
                  <a:spcAft>
                    <a:spcPts val="0"/>
                  </a:spcAft>
                  <a:buNone/>
                </a:pPr>
                <a:r>
                  <a:rPr lang="en-US" b="1" dirty="0">
                    <a:solidFill>
                      <a:srgbClr val="231F20"/>
                    </a:solidFill>
                    <a:effectLst/>
                    <a:latin typeface="Times New Roman" panose="02020603050405020304" pitchFamily="18" charset="0"/>
                    <a:ea typeface="Times New Roman" panose="02020603050405020304" pitchFamily="18" charset="0"/>
                  </a:rPr>
                  <a:t>1. </a:t>
                </a:r>
                <a:r>
                  <a:rPr lang="en-US" b="1" dirty="0" err="1">
                    <a:solidFill>
                      <a:srgbClr val="231F20"/>
                    </a:solidFill>
                    <a:effectLst/>
                    <a:latin typeface="Times New Roman" panose="02020603050405020304" pitchFamily="18" charset="0"/>
                    <a:ea typeface="Times New Roman" panose="02020603050405020304" pitchFamily="18" charset="0"/>
                  </a:rPr>
                  <a:t>Chọn</a:t>
                </a:r>
                <a:r>
                  <a:rPr lang="en-US" b="1" dirty="0">
                    <a:solidFill>
                      <a:srgbClr val="231F20"/>
                    </a:solidFill>
                    <a:effectLst/>
                    <a:latin typeface="Times New Roman" panose="02020603050405020304" pitchFamily="18" charset="0"/>
                    <a:ea typeface="Times New Roman" panose="02020603050405020304" pitchFamily="18" charset="0"/>
                  </a:rPr>
                  <a:t> </a:t>
                </a:r>
                <a:r>
                  <a:rPr lang="en-US" b="1" dirty="0" err="1">
                    <a:solidFill>
                      <a:srgbClr val="231F20"/>
                    </a:solidFill>
                    <a:effectLst/>
                    <a:latin typeface="Times New Roman" panose="02020603050405020304" pitchFamily="18" charset="0"/>
                    <a:ea typeface="Times New Roman" panose="02020603050405020304" pitchFamily="18" charset="0"/>
                  </a:rPr>
                  <a:t>và</a:t>
                </a:r>
                <a:r>
                  <a:rPr lang="en-US" b="1" dirty="0">
                    <a:solidFill>
                      <a:srgbClr val="231F20"/>
                    </a:solidFill>
                    <a:effectLst/>
                    <a:latin typeface="Times New Roman" panose="02020603050405020304" pitchFamily="18" charset="0"/>
                    <a:ea typeface="Times New Roman" panose="02020603050405020304" pitchFamily="18" charset="0"/>
                  </a:rPr>
                  <a:t> </a:t>
                </a:r>
                <a:r>
                  <a:rPr lang="en-US" b="1" dirty="0" err="1">
                    <a:solidFill>
                      <a:srgbClr val="231F20"/>
                    </a:solidFill>
                    <a:effectLst/>
                    <a:latin typeface="Times New Roman" panose="02020603050405020304" pitchFamily="18" charset="0"/>
                    <a:ea typeface="Times New Roman" panose="02020603050405020304" pitchFamily="18" charset="0"/>
                  </a:rPr>
                  <a:t>chuẩn</a:t>
                </a:r>
                <a:r>
                  <a:rPr lang="en-US" b="1" dirty="0">
                    <a:solidFill>
                      <a:srgbClr val="231F20"/>
                    </a:solidFill>
                    <a:effectLst/>
                    <a:latin typeface="Times New Roman" panose="02020603050405020304" pitchFamily="18" charset="0"/>
                    <a:ea typeface="Times New Roman" panose="02020603050405020304" pitchFamily="18" charset="0"/>
                  </a:rPr>
                  <a:t> </a:t>
                </a:r>
                <a:r>
                  <a:rPr lang="en-US" b="1" dirty="0" err="1">
                    <a:solidFill>
                      <a:srgbClr val="231F20"/>
                    </a:solidFill>
                    <a:effectLst/>
                    <a:latin typeface="Times New Roman" panose="02020603050405020304" pitchFamily="18" charset="0"/>
                    <a:ea typeface="Times New Roman" panose="02020603050405020304" pitchFamily="18" charset="0"/>
                  </a:rPr>
                  <a:t>bị</a:t>
                </a:r>
                <a:r>
                  <a:rPr lang="en-US" b="1" dirty="0">
                    <a:solidFill>
                      <a:srgbClr val="231F20"/>
                    </a:solidFill>
                    <a:effectLst/>
                    <a:latin typeface="Times New Roman" panose="02020603050405020304" pitchFamily="18" charset="0"/>
                    <a:ea typeface="Times New Roman" panose="02020603050405020304" pitchFamily="18" charset="0"/>
                  </a:rPr>
                  <a:t> </a:t>
                </a:r>
                <a:r>
                  <a:rPr lang="en-US" b="1" dirty="0" err="1">
                    <a:solidFill>
                      <a:srgbClr val="231F20"/>
                    </a:solidFill>
                    <a:effectLst/>
                    <a:latin typeface="Times New Roman" panose="02020603050405020304" pitchFamily="18" charset="0"/>
                    <a:ea typeface="Times New Roman" panose="02020603050405020304" pitchFamily="18" charset="0"/>
                  </a:rPr>
                  <a:t>bãi</a:t>
                </a:r>
                <a:endParaRPr lang="en-US" b="1" dirty="0">
                  <a:effectLst/>
                  <a:latin typeface="Times New Roman" panose="02020603050405020304" pitchFamily="18" charset="0"/>
                  <a:ea typeface="Times New Roman" panose="02020603050405020304" pitchFamily="18" charset="0"/>
                </a:endParaRPr>
              </a:p>
              <a:p>
                <a:pPr marL="0" marR="80645" indent="0" eaLnBrk="0" hangingPunct="0">
                  <a:spcBef>
                    <a:spcPts val="640"/>
                  </a:spcBef>
                  <a:spcAft>
                    <a:spcPts val="0"/>
                  </a:spcAft>
                  <a:buNone/>
                </a:pP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Bãi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triều</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thuộc</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eo</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vịnh</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có</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sóng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gió</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nhỏ</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nước</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triều</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lên</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xuống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êm</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vị</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trí</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thông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thoáng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không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bị</a:t>
                </a:r>
                <a:r>
                  <a:rPr lang="en-US" dirty="0">
                    <a:solidFill>
                      <a:srgbClr val="231F20"/>
                    </a:solidFill>
                    <a:effectLst/>
                    <a:latin typeface="Times New Roman" panose="02020603050405020304" pitchFamily="18" charset="0"/>
                    <a:ea typeface="Times New Roman" panose="02020603050405020304" pitchFamily="18" charset="0"/>
                  </a:rPr>
                  <a:t> ứ </a:t>
                </a:r>
                <a:r>
                  <a:rPr lang="en-US" dirty="0" err="1">
                    <a:solidFill>
                      <a:srgbClr val="231F20"/>
                    </a:solidFill>
                    <a:effectLst/>
                    <a:latin typeface="Times New Roman" panose="02020603050405020304" pitchFamily="18" charset="0"/>
                    <a:ea typeface="Times New Roman" panose="02020603050405020304" pitchFamily="18" charset="0"/>
                  </a:rPr>
                  <a:t>đọng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nước</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và</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rác</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thải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có</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lượng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nước</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ngọt</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nhất</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định</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đổ</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vào</a:t>
                </a:r>
                <a:r>
                  <a:rPr lang="en-US" dirty="0">
                    <a:solidFill>
                      <a:srgbClr val="231F2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R="80645" eaLnBrk="0" hangingPunct="0">
                  <a:spcBef>
                    <a:spcPts val="640"/>
                  </a:spcBef>
                  <a:spcAft>
                    <a:spcPts val="0"/>
                  </a:spcAft>
                  <a:buFontTx/>
                  <a:buChar char="-"/>
                </a:pPr>
                <a:r>
                  <a:rPr lang="en-US" dirty="0" err="1">
                    <a:solidFill>
                      <a:srgbClr val="231F20"/>
                    </a:solidFill>
                    <a:effectLst/>
                    <a:latin typeface="Times New Roman" panose="02020603050405020304" pitchFamily="18" charset="0"/>
                    <a:ea typeface="Times New Roman" panose="02020603050405020304" pitchFamily="18" charset="0"/>
                  </a:rPr>
                  <a:t>Bãi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có</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đáy</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là</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cát</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bùn</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lượng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cát</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từ</a:t>
                </a:r>
                <a:r>
                  <a:rPr lang="en-US" dirty="0">
                    <a:solidFill>
                      <a:srgbClr val="231F20"/>
                    </a:solidFill>
                    <a:effectLst/>
                    <a:latin typeface="Times New Roman" panose="02020603050405020304" pitchFamily="18" charset="0"/>
                    <a:ea typeface="Times New Roman" panose="02020603050405020304" pitchFamily="18" charset="0"/>
                  </a:rPr>
                  <a:t> 60%-80%), </a:t>
                </a:r>
                <a:r>
                  <a:rPr lang="en-US" dirty="0" err="1">
                    <a:solidFill>
                      <a:srgbClr val="231F20"/>
                    </a:solidFill>
                    <a:effectLst/>
                    <a:latin typeface="Times New Roman" panose="02020603050405020304" pitchFamily="18" charset="0"/>
                    <a:ea typeface="Times New Roman" panose="02020603050405020304" pitchFamily="18" charset="0"/>
                  </a:rPr>
                  <a:t>độ</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mặn</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từ</a:t>
                </a:r>
                <a:r>
                  <a:rPr lang="en-US" dirty="0">
                    <a:solidFill>
                      <a:srgbClr val="231F20"/>
                    </a:solidFill>
                    <a:effectLst/>
                    <a:latin typeface="Times New Roman" panose="02020603050405020304" pitchFamily="18" charset="0"/>
                    <a:ea typeface="Times New Roman" panose="02020603050405020304" pitchFamily="18" charset="0"/>
                  </a:rPr>
                  <a:t> 15</a:t>
                </a:r>
                <a:r>
                  <a:rPr lang="en-US" dirty="0">
                    <a:solidFill>
                      <a:srgbClr val="231F20"/>
                    </a:solidFill>
                    <a:effectLst/>
                    <a:ea typeface="Times New Roman" panose="02020603050405020304" pitchFamily="18" charset="0"/>
                  </a:rPr>
                  <a:t> </a:t>
                </a:r>
                <a14:m>
                  <m:oMath xmlns:m="http://schemas.openxmlformats.org/officeDocument/2006/math">
                    <m:r>
                      <a:rPr lang="en-US" i="1" smtClean="0">
                        <a:solidFill>
                          <a:srgbClr val="231F20"/>
                        </a:solidFill>
                        <a:effectLst/>
                        <a:latin typeface="Cambria Math" panose="02040503050406030204" pitchFamily="18" charset="0"/>
                        <a:ea typeface="Times New Roman" panose="02020603050405020304" pitchFamily="18" charset="0"/>
                      </a:rPr>
                      <m:t>‰ </m:t>
                    </m:r>
                  </m:oMath>
                </a14:m>
                <a:r>
                  <a:rPr lang="en-US" dirty="0">
                    <a:solidFill>
                      <a:srgbClr val="231F20"/>
                    </a:solidFill>
                    <a:effectLst/>
                    <a:latin typeface="Times New Roman" panose="02020603050405020304" pitchFamily="18" charset="0"/>
                    <a:ea typeface="Times New Roman" panose="02020603050405020304" pitchFamily="18" charset="0"/>
                  </a:rPr>
                  <a:t>-</a:t>
                </a:r>
                <a:r>
                  <a:rPr lang="vi-VN" dirty="0">
                    <a:solidFill>
                      <a:srgbClr val="231F20"/>
                    </a:solidFill>
                    <a:effectLst/>
                    <a:latin typeface="Times New Roman" panose="02020603050405020304" pitchFamily="18" charset="0"/>
                    <a:ea typeface="Times New Roman" panose="02020603050405020304" pitchFamily="18" charset="0"/>
                  </a:rPr>
                  <a:t>25 </a:t>
                </a:r>
                <a14:m>
                  <m:oMath xmlns:m="http://schemas.openxmlformats.org/officeDocument/2006/math">
                    <m:r>
                      <a:rPr lang="en-US" i="1" smtClean="0">
                        <a:solidFill>
                          <a:srgbClr val="231F20"/>
                        </a:solidFill>
                        <a:effectLst/>
                        <a:latin typeface="Cambria Math" panose="02040503050406030204" pitchFamily="18" charset="0"/>
                        <a:ea typeface="Times New Roman" panose="02020603050405020304" pitchFamily="18" charset="0"/>
                      </a:rPr>
                      <m:t>‰</m:t>
                    </m:r>
                    <m:r>
                      <a:rPr lang="vi-VN" b="0" i="1" smtClean="0">
                        <a:solidFill>
                          <a:srgbClr val="231F20"/>
                        </a:solidFill>
                        <a:effectLst/>
                        <a:latin typeface="Cambria Math" panose="02040503050406030204" pitchFamily="18" charset="0"/>
                        <a:ea typeface="Times New Roman" panose="02020603050405020304" pitchFamily="18" charset="0"/>
                      </a:rPr>
                      <m:t>, </m:t>
                    </m:r>
                  </m:oMath>
                </a14:m>
                <a:r>
                  <a:rPr lang="en-US" dirty="0">
                    <a:solidFill>
                      <a:srgbClr val="231F20"/>
                    </a:solidFill>
                    <a:effectLst/>
                    <a:latin typeface="Times New Roman" panose="02020603050405020304" pitchFamily="18" charset="0"/>
                    <a:ea typeface="Times New Roman" panose="02020603050405020304" pitchFamily="18" charset="0"/>
                  </a:rPr>
                  <a:t>thời </a:t>
                </a:r>
                <a:r>
                  <a:rPr lang="en-US" dirty="0" err="1">
                    <a:solidFill>
                      <a:srgbClr val="231F20"/>
                    </a:solidFill>
                    <a:effectLst/>
                    <a:latin typeface="Times New Roman" panose="02020603050405020304" pitchFamily="18" charset="0"/>
                    <a:ea typeface="Times New Roman" panose="02020603050405020304" pitchFamily="18" charset="0"/>
                  </a:rPr>
                  <a:t>gian</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phơi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bãi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không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quá</a:t>
                </a:r>
                <a:r>
                  <a:rPr lang="en-US" dirty="0">
                    <a:solidFill>
                      <a:srgbClr val="231F20"/>
                    </a:solidFill>
                    <a:effectLst/>
                    <a:latin typeface="Times New Roman" panose="02020603050405020304" pitchFamily="18" charset="0"/>
                    <a:ea typeface="Times New Roman" panose="02020603050405020304" pitchFamily="18" charset="0"/>
                  </a:rPr>
                  <a:t> 8 </a:t>
                </a:r>
                <a:r>
                  <a:rPr lang="en-US" dirty="0" err="1">
                    <a:solidFill>
                      <a:srgbClr val="231F20"/>
                    </a:solidFill>
                    <a:effectLst/>
                    <a:latin typeface="Times New Roman" panose="02020603050405020304" pitchFamily="18" charset="0"/>
                    <a:ea typeface="Times New Roman" panose="02020603050405020304" pitchFamily="18" charset="0"/>
                  </a:rPr>
                  <a:t>giờ</a:t>
                </a:r>
                <a:r>
                  <a:rPr lang="en-US" dirty="0">
                    <a:solidFill>
                      <a:srgbClr val="231F20"/>
                    </a:solidFill>
                    <a:effectLst/>
                    <a:latin typeface="Times New Roman" panose="02020603050405020304" pitchFamily="18" charset="0"/>
                    <a:ea typeface="Times New Roman" panose="02020603050405020304" pitchFamily="18" charset="0"/>
                  </a:rPr>
                  <a:t>/</a:t>
                </a:r>
                <a:r>
                  <a:rPr lang="en-US" dirty="0" err="1">
                    <a:solidFill>
                      <a:srgbClr val="231F20"/>
                    </a:solidFill>
                    <a:effectLst/>
                    <a:latin typeface="Times New Roman" panose="02020603050405020304" pitchFamily="18" charset="0"/>
                    <a:ea typeface="Times New Roman" panose="02020603050405020304" pitchFamily="18" charset="0"/>
                  </a:rPr>
                  <a:t>ngày</a:t>
                </a:r>
                <a:r>
                  <a:rPr lang="en-US" dirty="0">
                    <a:solidFill>
                      <a:srgbClr val="231F20"/>
                    </a:solidFill>
                    <a:effectLst/>
                    <a:latin typeface="Times New Roman" panose="02020603050405020304" pitchFamily="18" charset="0"/>
                    <a:ea typeface="Times New Roman" panose="02020603050405020304" pitchFamily="18" charset="0"/>
                  </a:rPr>
                  <a:t>.</a:t>
                </a:r>
                <a:endParaRPr lang="vi-VN" dirty="0">
                  <a:latin typeface="Times New Roman" panose="02020603050405020304" pitchFamily="18" charset="0"/>
                  <a:ea typeface="Times New Roman" panose="02020603050405020304" pitchFamily="18" charset="0"/>
                </a:endParaRPr>
              </a:p>
              <a:p>
                <a:pPr marL="0" marR="80645" indent="0" eaLnBrk="0" hangingPunct="0">
                  <a:spcBef>
                    <a:spcPts val="640"/>
                  </a:spcBef>
                  <a:spcAft>
                    <a:spcPts val="0"/>
                  </a:spcAft>
                  <a:buNone/>
                </a:pP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Bãi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nuôi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không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bị</a:t>
                </a:r>
                <a:r>
                  <a:rPr lang="en-US" dirty="0">
                    <a:solidFill>
                      <a:srgbClr val="231F20"/>
                    </a:solidFill>
                    <a:effectLst/>
                    <a:latin typeface="Times New Roman" panose="02020603050405020304" pitchFamily="18" charset="0"/>
                    <a:ea typeface="Times New Roman" panose="02020603050405020304" pitchFamily="18" charset="0"/>
                  </a:rPr>
                  <a:t> ô </a:t>
                </a:r>
                <a:r>
                  <a:rPr lang="en-US" dirty="0" err="1">
                    <a:solidFill>
                      <a:srgbClr val="231F20"/>
                    </a:solidFill>
                    <a:effectLst/>
                    <a:latin typeface="Times New Roman" panose="02020603050405020304" pitchFamily="18" charset="0"/>
                    <a:ea typeface="Times New Roman" panose="02020603050405020304" pitchFamily="18" charset="0"/>
                  </a:rPr>
                  <a:t>nhiễm</a:t>
                </a:r>
                <a:r>
                  <a:rPr lang="en-US" dirty="0">
                    <a:solidFill>
                      <a:srgbClr val="231F2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marR="80645" indent="0" eaLnBrk="0" hangingPunct="0">
                  <a:spcBef>
                    <a:spcPts val="640"/>
                  </a:spcBef>
                  <a:spcAft>
                    <a:spcPts val="0"/>
                  </a:spcAft>
                  <a:buNone/>
                </a:pP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Trước</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khi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thả</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giống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bãi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cần</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được</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dọn</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rác</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làm</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tơi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xốp</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đáy</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san</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phẳng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rồi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tạo</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rãnh</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nhỏ</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dùng</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lưới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quây</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quanh</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bãi</a:t>
                </a:r>
                <a:r>
                  <a:rPr lang="en-US" dirty="0">
                    <a:solidFill>
                      <a:srgbClr val="231F20"/>
                    </a:solidFill>
                    <a:effectLst/>
                    <a:latin typeface="Times New Roman" panose="02020603050405020304" pitchFamily="18" charset="0"/>
                    <a:ea typeface="Times New Roman" panose="02020603050405020304" pitchFamily="18" charset="0"/>
                  </a:rPr>
                  <a:t> </a:t>
                </a:r>
                <a:r>
                  <a:rPr lang="en-US" dirty="0" err="1">
                    <a:solidFill>
                      <a:srgbClr val="231F20"/>
                    </a:solidFill>
                    <a:effectLst/>
                    <a:latin typeface="Times New Roman" panose="02020603050405020304" pitchFamily="18" charset="0"/>
                    <a:ea typeface="Times New Roman" panose="02020603050405020304" pitchFamily="18" charset="0"/>
                  </a:rPr>
                  <a:t>nuôi</a:t>
                </a:r>
                <a:r>
                  <a:rPr lang="en-US" dirty="0">
                    <a:solidFill>
                      <a:srgbClr val="231F2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marR="80645" lvl="0" indent="0" algn="l" defTabSz="914400" rtl="0" eaLnBrk="0" fontAlgn="auto" latinLnBrk="0" hangingPunct="0">
                  <a:lnSpc>
                    <a:spcPct val="90000"/>
                  </a:lnSpc>
                  <a:spcBef>
                    <a:spcPts val="64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Lựa</a:t>
                </a:r>
                <a:r>
                  <a:rPr kumimoji="0" lang="en-US" sz="28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chọn</a:t>
                </a:r>
                <a:r>
                  <a:rPr kumimoji="0" lang="en-US" sz="28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thả</a:t>
                </a:r>
                <a:r>
                  <a:rPr kumimoji="0" lang="en-US" sz="28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giống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80645" lvl="0" indent="0" algn="l" defTabSz="914400" rtl="0" eaLnBrk="0" fontAlgn="auto" latinLnBrk="0" hangingPunct="0">
                  <a:lnSpc>
                    <a:spcPct val="90000"/>
                  </a:lnSpc>
                  <a:spcBef>
                    <a:spcPts val="64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Con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giống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khỏe</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vỏ</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ngoài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sáng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bóng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không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bị</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giập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vỡ</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đồng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đều</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về</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kích</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cỡ</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80645" lvl="0" indent="0" algn="l" defTabSz="914400" rtl="0" eaLnBrk="0" fontAlgn="auto" latinLnBrk="0" hangingPunct="0">
                  <a:lnSpc>
                    <a:spcPct val="90000"/>
                  </a:lnSpc>
                  <a:spcBef>
                    <a:spcPts val="64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2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vụ</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ngao</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Từ</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tháng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4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đến</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tháng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6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từ</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tháng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9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đến</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tháng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10.</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80645" lvl="0" indent="0" algn="l" defTabSz="914400" rtl="0" eaLnBrk="0" fontAlgn="auto" latinLnBrk="0" hangingPunct="0">
                  <a:lnSpc>
                    <a:spcPct val="90000"/>
                  </a:lnSpc>
                  <a:spcBef>
                    <a:spcPts val="64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Bãi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nuôi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ngập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nước</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khoảng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10 cm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thì</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giống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rải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đều</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con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giống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khắp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bề</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mặt</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nuôi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mật</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nuôi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phù</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tùy</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thuộc</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kích</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cỡ</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Times New Roman" panose="02020603050405020304" pitchFamily="18" charset="0"/>
                    <a:cs typeface="+mn-cs"/>
                  </a:rPr>
                  <a:t>giống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FD5447E-EE68-4C20-A6A2-9220C5BD71D7}"/>
                  </a:ext>
                </a:extLst>
              </p:cNvPr>
              <p:cNvSpPr>
                <a:spLocks noGrp="1" noRot="1" noChangeAspect="1" noMove="1" noResize="1" noEditPoints="1" noAdjustHandles="1" noChangeArrowheads="1" noChangeShapeType="1" noTextEdit="1"/>
              </p:cNvSpPr>
              <p:nvPr>
                <p:ph idx="1"/>
              </p:nvPr>
            </p:nvSpPr>
            <p:spPr>
              <a:xfrm>
                <a:off x="-1" y="762000"/>
                <a:ext cx="12277725" cy="6095999"/>
              </a:xfrm>
              <a:blipFill>
                <a:blip r:embed="rId2"/>
                <a:stretch>
                  <a:fillRect l="-993" t="-1700"/>
                </a:stretch>
              </a:blipFill>
            </p:spPr>
            <p:txBody>
              <a:bodyPr/>
              <a:lstStyle/>
              <a:p>
                <a:r>
                  <a:rPr lang="en-US">
                    <a:noFill/>
                  </a:rPr>
                  <a:t> </a:t>
                </a:r>
              </a:p>
            </p:txBody>
          </p:sp>
        </mc:Fallback>
      </mc:AlternateContent>
    </p:spTree>
    <p:extLst>
      <p:ext uri="{BB962C8B-B14F-4D97-AF65-F5344CB8AC3E}">
        <p14:creationId xmlns:p14="http://schemas.microsoft.com/office/powerpoint/2010/main" val="10407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08F388-143C-4A7A-9B2D-0F917654EDC2}"/>
              </a:ext>
            </a:extLst>
          </p:cNvPr>
          <p:cNvSpPr>
            <a:spLocks noGrp="1"/>
          </p:cNvSpPr>
          <p:nvPr>
            <p:ph type="title"/>
          </p:nvPr>
        </p:nvSpPr>
        <p:spPr>
          <a:xfrm>
            <a:off x="0" y="1"/>
            <a:ext cx="12268200" cy="923924"/>
          </a:xfrm>
        </p:spPr>
        <p:txBody>
          <a:bodyPr/>
          <a:lstStyle/>
          <a:p>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III. KỸ THUẬT NUÔI NGAO BẾN TRE NGOÀI TRIỀU</a:t>
            </a:r>
            <a:endParaRPr lang="en-US" dirty="0"/>
          </a:p>
        </p:txBody>
      </p:sp>
      <p:sp>
        <p:nvSpPr>
          <p:cNvPr id="3" name="Content Placeholder 2">
            <a:extLst>
              <a:ext uri="{FF2B5EF4-FFF2-40B4-BE49-F238E27FC236}">
                <a16:creationId xmlns="" xmlns:a16="http://schemas.microsoft.com/office/drawing/2014/main" id="{11C048B3-0044-4604-BC8A-D9011CD3BC74}"/>
              </a:ext>
            </a:extLst>
          </p:cNvPr>
          <p:cNvSpPr>
            <a:spLocks noGrp="1"/>
          </p:cNvSpPr>
          <p:nvPr>
            <p:ph idx="1"/>
          </p:nvPr>
        </p:nvSpPr>
        <p:spPr>
          <a:xfrm>
            <a:off x="0" y="923926"/>
            <a:ext cx="11353800" cy="5253038"/>
          </a:xfrm>
        </p:spPr>
        <p:txBody>
          <a:bodyPr/>
          <a:lstStyle/>
          <a:p>
            <a:pPr marL="0" marR="80645" indent="0" eaLnBrk="0" hangingPunct="0">
              <a:spcBef>
                <a:spcPts val="640"/>
              </a:spcBef>
              <a:spcAft>
                <a:spcPts val="0"/>
              </a:spcAft>
              <a:buNone/>
            </a:pPr>
            <a:r>
              <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sóc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80645" indent="0" eaLnBrk="0" hangingPunct="0">
              <a:spcBef>
                <a:spcPts val="640"/>
              </a:spcBef>
              <a:spcAft>
                <a:spcPts val="0"/>
              </a:spcAft>
              <a:buNone/>
            </a:pP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80645" indent="0" eaLnBrk="0" hangingPunct="0">
              <a:spcBef>
                <a:spcPts val="640"/>
              </a:spcBef>
              <a:spcAft>
                <a:spcPts val="0"/>
              </a:spcAft>
              <a:buNone/>
            </a:pP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san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thưa</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lưới</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80645" indent="0" eaLnBrk="0" hangingPunct="0">
              <a:spcBef>
                <a:spcPts val="640"/>
              </a:spcBef>
              <a:spcAft>
                <a:spcPts val="0"/>
              </a:spcAft>
              <a:buNone/>
            </a:pP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80645" indent="0" eaLnBrk="0" hangingPunct="0">
              <a:spcBef>
                <a:spcPts val="640"/>
              </a:spcBef>
              <a:spcAft>
                <a:spcPts val="0"/>
              </a:spcAft>
              <a:buNone/>
            </a:pPr>
            <a:r>
              <a:rPr lang="en-US"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4. Thu </a:t>
            </a:r>
            <a:r>
              <a:rPr lang="en-US" sz="2800" b="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80645" indent="0" eaLnBrk="0" hangingPunct="0">
              <a:spcBef>
                <a:spcPts val="640"/>
              </a:spcBef>
              <a:spcAft>
                <a:spcPts val="0"/>
              </a:spcAft>
              <a:buNone/>
            </a:pP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12-18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cỡ</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30-50 con/kg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80645" indent="0" eaLnBrk="0" hangingPunct="0">
              <a:spcBef>
                <a:spcPts val="640"/>
              </a:spcBef>
              <a:spcAft>
                <a:spcPts val="0"/>
              </a:spcAft>
              <a:buNone/>
            </a:pP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Thu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tỉa</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800" kern="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Thu </a:t>
            </a:r>
            <a:r>
              <a:rPr lang="en-US" sz="2800" kern="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800" kern="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kern="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kern="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triều</a:t>
            </a:r>
            <a:r>
              <a:rPr lang="en-US" sz="2800" kern="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kern="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9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949B43-8D6F-4CE5-9BB0-510E14A58B57}"/>
              </a:ext>
            </a:extLst>
          </p:cNvPr>
          <p:cNvSpPr>
            <a:spLocks noGrp="1"/>
          </p:cNvSpPr>
          <p:nvPr>
            <p:ph type="title"/>
          </p:nvPr>
        </p:nvSpPr>
        <p:spPr>
          <a:xfrm>
            <a:off x="838200" y="1"/>
            <a:ext cx="10515600" cy="1690688"/>
          </a:xfrm>
        </p:spPr>
        <p:txBody>
          <a:bodyPr>
            <a:normAutofit/>
          </a:bodyPr>
          <a:lstStyle/>
          <a:p>
            <a:pPr algn="ctr"/>
            <a:r>
              <a:rPr lang="vi-VN" sz="3600" b="1" dirty="0">
                <a:solidFill>
                  <a:srgbClr val="C00000"/>
                </a:solidFill>
              </a:rPr>
              <a:t>HOẠT ĐỘNG LUYỆN TẬP </a:t>
            </a:r>
            <a:endParaRPr lang="en-US" sz="3600" b="1" dirty="0">
              <a:solidFill>
                <a:srgbClr val="C00000"/>
              </a:solidFill>
            </a:endParaRPr>
          </a:p>
        </p:txBody>
      </p:sp>
      <p:sp>
        <p:nvSpPr>
          <p:cNvPr id="3" name="Content Placeholder 2">
            <a:extLst>
              <a:ext uri="{FF2B5EF4-FFF2-40B4-BE49-F238E27FC236}">
                <a16:creationId xmlns="" xmlns:a16="http://schemas.microsoft.com/office/drawing/2014/main" id="{320DBE93-816C-4A5A-837F-491155BF5AF8}"/>
              </a:ext>
            </a:extLst>
          </p:cNvPr>
          <p:cNvSpPr>
            <a:spLocks noGrp="1"/>
          </p:cNvSpPr>
          <p:nvPr>
            <p:ph idx="1"/>
          </p:nvPr>
        </p:nvSpPr>
        <p:spPr>
          <a:xfrm>
            <a:off x="838200" y="1371600"/>
            <a:ext cx="10515600" cy="4805363"/>
          </a:xfrm>
        </p:spPr>
        <p:txBody>
          <a:bodyPr>
            <a:normAutofit/>
          </a:bodyPr>
          <a:lstStyle/>
          <a:p>
            <a:pPr algn="just">
              <a:lnSpc>
                <a:spcPct val="115000"/>
              </a:lnSpc>
              <a:spcAft>
                <a:spcPts val="10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Hoàn thành s</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ơ</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đồ tư duy:</a:t>
            </a:r>
          </a:p>
          <a:p>
            <a:pPr marL="0" indent="0" algn="just">
              <a:lnSpc>
                <a:spcPct val="115000"/>
              </a:lnSpc>
              <a:spcAft>
                <a:spcPts val="1000"/>
              </a:spcAft>
              <a:buNone/>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Kỹ thuật nuôi cá rô phi trong lồng.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Kỹ thuật nuôi tôm thẻ chân trắng trong ao.</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Kỹ thuật nuôi ngao Bến Tre ngoài bãi triều.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2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957549-A5CE-4F74-9920-1042DEECDD42}"/>
              </a:ext>
            </a:extLst>
          </p:cNvPr>
          <p:cNvSpPr>
            <a:spLocks noGrp="1"/>
          </p:cNvSpPr>
          <p:nvPr>
            <p:ph type="title"/>
          </p:nvPr>
        </p:nvSpPr>
        <p:spPr/>
        <p:txBody>
          <a:bodyPr>
            <a:normAutofit/>
          </a:bodyPr>
          <a:lstStyle/>
          <a:p>
            <a:pPr algn="ctr"/>
            <a:r>
              <a:rPr lang="vi-VN" sz="3600" dirty="0">
                <a:solidFill>
                  <a:srgbClr val="C00000"/>
                </a:solidFill>
              </a:rPr>
              <a:t>HOẠT ĐỘNG VẬN DỤNG</a:t>
            </a:r>
            <a:endParaRPr lang="en-US" sz="3600" dirty="0">
              <a:solidFill>
                <a:srgbClr val="C00000"/>
              </a:solidFill>
            </a:endParaRPr>
          </a:p>
        </p:txBody>
      </p:sp>
      <p:sp>
        <p:nvSpPr>
          <p:cNvPr id="3" name="Content Placeholder 2">
            <a:extLst>
              <a:ext uri="{FF2B5EF4-FFF2-40B4-BE49-F238E27FC236}">
                <a16:creationId xmlns="" xmlns:a16="http://schemas.microsoft.com/office/drawing/2014/main" id="{A9390F7C-C1A4-45B8-8FE6-22D4746B431F}"/>
              </a:ext>
            </a:extLst>
          </p:cNvPr>
          <p:cNvSpPr>
            <a:spLocks noGrp="1"/>
          </p:cNvSpPr>
          <p:nvPr>
            <p:ph idx="1"/>
          </p:nvPr>
        </p:nvSpPr>
        <p:spPr/>
        <p:txBody>
          <a:bodyPr>
            <a:normAutofit/>
          </a:bodyPr>
          <a:lstStyle/>
          <a:p>
            <a:pPr>
              <a:buFontTx/>
              <a:buChar char="-"/>
            </a:pPr>
            <a:r>
              <a:rPr lang="vi-VN"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thuỷ</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hiểu </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internet</a:t>
            </a:r>
            <a:r>
              <a:rPr lang="vi-VN"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về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thuỷ</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3200" spc="-11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spc="-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spc="-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r>
              <a:rPr lang="vi-VN" sz="3200" spc="-1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Nộp sản phẩm theo nhóm nhỏ (bàn) vào tiết học tới.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11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62DFC9-A130-4149-9C12-01A58CD60AC3}"/>
              </a:ext>
            </a:extLst>
          </p:cNvPr>
          <p:cNvSpPr>
            <a:spLocks noGrp="1"/>
          </p:cNvSpPr>
          <p:nvPr>
            <p:ph type="title"/>
          </p:nvPr>
        </p:nvSpPr>
        <p:spPr>
          <a:xfrm>
            <a:off x="838200" y="365125"/>
            <a:ext cx="10515600" cy="873125"/>
          </a:xfrm>
        </p:spPr>
        <p:txBody>
          <a:bodyPr/>
          <a:lstStyle/>
          <a:p>
            <a:pPr algn="ctr"/>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HOẠT ĐỘNG MỞ ĐẦU</a:t>
            </a:r>
            <a:endParaRPr lang="en-US" dirty="0"/>
          </a:p>
        </p:txBody>
      </p:sp>
      <p:pic>
        <p:nvPicPr>
          <p:cNvPr id="6" name="Content Placeholder 5">
            <a:extLst>
              <a:ext uri="{FF2B5EF4-FFF2-40B4-BE49-F238E27FC236}">
                <a16:creationId xmlns="" xmlns:a16="http://schemas.microsoft.com/office/drawing/2014/main" id="{5262CD43-7430-473A-A7C8-8B19A7A6A8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5275" y="1412006"/>
            <a:ext cx="5724526" cy="3842588"/>
          </a:xfrm>
        </p:spPr>
      </p:pic>
      <p:pic>
        <p:nvPicPr>
          <p:cNvPr id="8" name="Content Placeholder 7">
            <a:extLst>
              <a:ext uri="{FF2B5EF4-FFF2-40B4-BE49-F238E27FC236}">
                <a16:creationId xmlns="" xmlns:a16="http://schemas.microsoft.com/office/drawing/2014/main" id="{552637D1-C989-47C5-BB89-E0BC8AE456E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422432"/>
            <a:ext cx="5684257" cy="3787900"/>
          </a:xfrm>
        </p:spPr>
      </p:pic>
      <p:sp>
        <p:nvSpPr>
          <p:cNvPr id="9" name="TextBox 8">
            <a:extLst>
              <a:ext uri="{FF2B5EF4-FFF2-40B4-BE49-F238E27FC236}">
                <a16:creationId xmlns="" xmlns:a16="http://schemas.microsoft.com/office/drawing/2014/main" id="{7FC78A89-30E6-4946-972A-3A21122D62DA}"/>
              </a:ext>
            </a:extLst>
          </p:cNvPr>
          <p:cNvSpPr txBox="1"/>
          <p:nvPr/>
        </p:nvSpPr>
        <p:spPr>
          <a:xfrm>
            <a:off x="838200" y="5438775"/>
            <a:ext cx="4895850"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Hình 1: Thu hoạch tôm thẻ chân trắng</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09157C75-AB9C-4B1A-B2FF-DAECC838B862}"/>
              </a:ext>
            </a:extLst>
          </p:cNvPr>
          <p:cNvSpPr txBox="1"/>
          <p:nvPr/>
        </p:nvSpPr>
        <p:spPr>
          <a:xfrm>
            <a:off x="6012626" y="5438775"/>
            <a:ext cx="4998274" cy="461665"/>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Hình 2: Thu hoạch ngao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35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E6D53A-5D21-422D-97B4-E21AA7DE56AE}"/>
              </a:ext>
            </a:extLst>
          </p:cNvPr>
          <p:cNvSpPr>
            <a:spLocks noGrp="1"/>
          </p:cNvSpPr>
          <p:nvPr>
            <p:ph type="title"/>
          </p:nvPr>
        </p:nvSpPr>
        <p:spPr>
          <a:xfrm>
            <a:off x="838200" y="365126"/>
            <a:ext cx="10515600" cy="749300"/>
          </a:xfrm>
        </p:spPr>
        <p:txBody>
          <a:bodyPr/>
          <a:lstStyle/>
          <a:p>
            <a:pPr algn="ctr"/>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HOẠT ĐỘNG MỞ ĐẦU</a:t>
            </a:r>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 xmlns:a16="http://schemas.microsoft.com/office/drawing/2014/main" id="{C03C472A-1504-4B58-95FF-BCB97908ED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3109" y="1504951"/>
            <a:ext cx="5796691" cy="3791820"/>
          </a:xfrm>
        </p:spPr>
      </p:pic>
      <p:pic>
        <p:nvPicPr>
          <p:cNvPr id="8" name="Content Placeholder 7">
            <a:extLst>
              <a:ext uri="{FF2B5EF4-FFF2-40B4-BE49-F238E27FC236}">
                <a16:creationId xmlns="" xmlns:a16="http://schemas.microsoft.com/office/drawing/2014/main" id="{27B88DF8-7591-4791-AF5A-FBC62467DA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1" y="1504952"/>
            <a:ext cx="5796691" cy="3791820"/>
          </a:xfrm>
        </p:spPr>
      </p:pic>
      <p:sp>
        <p:nvSpPr>
          <p:cNvPr id="9" name="TextBox 8">
            <a:extLst>
              <a:ext uri="{FF2B5EF4-FFF2-40B4-BE49-F238E27FC236}">
                <a16:creationId xmlns="" xmlns:a16="http://schemas.microsoft.com/office/drawing/2014/main" id="{38748DE5-3965-4835-98AD-AEB9093D56DC}"/>
              </a:ext>
            </a:extLst>
          </p:cNvPr>
          <p:cNvSpPr txBox="1"/>
          <p:nvPr/>
        </p:nvSpPr>
        <p:spPr>
          <a:xfrm>
            <a:off x="904875" y="5530849"/>
            <a:ext cx="4953000" cy="461665"/>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Hình 3: Thu hoạch cá diêu hồng</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82A56960-F0D8-416F-A8EE-6CF7CA863221}"/>
              </a:ext>
            </a:extLst>
          </p:cNvPr>
          <p:cNvSpPr txBox="1"/>
          <p:nvPr/>
        </p:nvSpPr>
        <p:spPr>
          <a:xfrm>
            <a:off x="6419850" y="5530849"/>
            <a:ext cx="4705350" cy="461665"/>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Hình 4: Thu hoạch cá tra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8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838200" y="-114299"/>
            <a:ext cx="10515600" cy="1000124"/>
          </a:xfrm>
        </p:spPr>
        <p:txBody>
          <a:bodyPr/>
          <a:lstStyle/>
          <a:p>
            <a:pPr algn="ctr"/>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 NUÔI CÁ RÔ PHI TRONG LỒNG</a:t>
            </a:r>
            <a:endParaRPr lang="en-US" dirty="0"/>
          </a:p>
        </p:txBody>
      </p:sp>
      <p:graphicFrame>
        <p:nvGraphicFramePr>
          <p:cNvPr id="3" name="Content Placeholder 2">
            <a:extLst>
              <a:ext uri="{FF2B5EF4-FFF2-40B4-BE49-F238E27FC236}">
                <a16:creationId xmlns="" xmlns:a16="http://schemas.microsoft.com/office/drawing/2014/main" id="{851DE353-A458-4C24-B63A-44061BFEA5B6}"/>
              </a:ext>
            </a:extLst>
          </p:cNvPr>
          <p:cNvGraphicFramePr>
            <a:graphicFrameLocks noGrp="1"/>
          </p:cNvGraphicFramePr>
          <p:nvPr>
            <p:ph idx="1"/>
            <p:extLst>
              <p:ext uri="{D42A27DB-BD31-4B8C-83A1-F6EECF244321}">
                <p14:modId xmlns:p14="http://schemas.microsoft.com/office/powerpoint/2010/main" val="1188440066"/>
              </p:ext>
            </p:extLst>
          </p:nvPr>
        </p:nvGraphicFramePr>
        <p:xfrm>
          <a:off x="838200" y="781050"/>
          <a:ext cx="10515600" cy="576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71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B67D5-0CAC-4D75-8F8B-C233F2407C60}"/>
              </a:ext>
            </a:extLst>
          </p:cNvPr>
          <p:cNvSpPr>
            <a:spLocks noGrp="1"/>
          </p:cNvSpPr>
          <p:nvPr>
            <p:ph type="title"/>
          </p:nvPr>
        </p:nvSpPr>
        <p:spPr>
          <a:xfrm>
            <a:off x="838200" y="0"/>
            <a:ext cx="10515600" cy="942976"/>
          </a:xfrm>
        </p:spPr>
        <p:txBody>
          <a:bodyPr>
            <a:normAutofit/>
          </a:bodyPr>
          <a:lstStyle/>
          <a:p>
            <a:pPr algn="ctr"/>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 NUÔI CÁ RÔ PHI TRONG LỒNG</a:t>
            </a:r>
            <a:endParaRPr lang="en-US" dirty="0"/>
          </a:p>
        </p:txBody>
      </p:sp>
      <p:graphicFrame>
        <p:nvGraphicFramePr>
          <p:cNvPr id="5" name="Table 4">
            <a:extLst>
              <a:ext uri="{FF2B5EF4-FFF2-40B4-BE49-F238E27FC236}">
                <a16:creationId xmlns="" xmlns:a16="http://schemas.microsoft.com/office/drawing/2014/main" id="{A17DC95A-7F46-42A4-B11E-5B829A54A9A3}"/>
              </a:ext>
            </a:extLst>
          </p:cNvPr>
          <p:cNvGraphicFramePr>
            <a:graphicFrameLocks noGrp="1"/>
          </p:cNvGraphicFramePr>
          <p:nvPr>
            <p:extLst>
              <p:ext uri="{D42A27DB-BD31-4B8C-83A1-F6EECF244321}">
                <p14:modId xmlns:p14="http://schemas.microsoft.com/office/powerpoint/2010/main" val="3948846446"/>
              </p:ext>
            </p:extLst>
          </p:nvPr>
        </p:nvGraphicFramePr>
        <p:xfrm>
          <a:off x="180975" y="1276351"/>
          <a:ext cx="11658599" cy="5326714"/>
        </p:xfrm>
        <a:graphic>
          <a:graphicData uri="http://schemas.openxmlformats.org/drawingml/2006/table">
            <a:tbl>
              <a:tblPr>
                <a:tableStyleId>{5C22544A-7EE6-4342-B048-85BDC9FD1C3A}</a:tableStyleId>
              </a:tblPr>
              <a:tblGrid>
                <a:gridCol w="3039067">
                  <a:extLst>
                    <a:ext uri="{9D8B030D-6E8A-4147-A177-3AD203B41FA5}">
                      <a16:colId xmlns="" xmlns:a16="http://schemas.microsoft.com/office/drawing/2014/main" val="1498644190"/>
                    </a:ext>
                  </a:extLst>
                </a:gridCol>
                <a:gridCol w="4309766">
                  <a:extLst>
                    <a:ext uri="{9D8B030D-6E8A-4147-A177-3AD203B41FA5}">
                      <a16:colId xmlns="" xmlns:a16="http://schemas.microsoft.com/office/drawing/2014/main" val="3397769465"/>
                    </a:ext>
                  </a:extLst>
                </a:gridCol>
                <a:gridCol w="4309766">
                  <a:extLst>
                    <a:ext uri="{9D8B030D-6E8A-4147-A177-3AD203B41FA5}">
                      <a16:colId xmlns="" xmlns:a16="http://schemas.microsoft.com/office/drawing/2014/main" val="537201287"/>
                    </a:ext>
                  </a:extLst>
                </a:gridCol>
              </a:tblGrid>
              <a:tr h="492779">
                <a:tc>
                  <a:txBody>
                    <a:bodyPr/>
                    <a:lstStyle/>
                    <a:p>
                      <a:pPr marL="284480" eaLnBrk="0" hangingPunct="0">
                        <a:lnSpc>
                          <a:spcPct val="107000"/>
                        </a:lnSpc>
                        <a:spcBef>
                          <a:spcPts val="205"/>
                        </a:spcBef>
                        <a:spcAft>
                          <a:spcPts val="0"/>
                        </a:spcAft>
                      </a:pPr>
                      <a:r>
                        <a:rPr lang="en-US" sz="2800" kern="100" dirty="0" err="1">
                          <a:effectLst/>
                          <a:latin typeface="Times New Roman" panose="02020603050405020304" pitchFamily="18" charset="0"/>
                          <a:cs typeface="Times New Roman" panose="02020603050405020304" pitchFamily="18" charset="0"/>
                        </a:rPr>
                        <a:t>Quy</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trình</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1486535" marR="1478915" algn="ctr" eaLnBrk="0" hangingPunct="0">
                        <a:lnSpc>
                          <a:spcPct val="107000"/>
                        </a:lnSpc>
                        <a:spcBef>
                          <a:spcPts val="205"/>
                        </a:spcBef>
                        <a:spcAft>
                          <a:spcPts val="0"/>
                        </a:spcAft>
                      </a:pPr>
                      <a:r>
                        <a:rPr lang="en-US" sz="2800" kern="100" dirty="0" err="1">
                          <a:effectLst/>
                          <a:latin typeface="Times New Roman" panose="02020603050405020304" pitchFamily="18" charset="0"/>
                          <a:cs typeface="Times New Roman" panose="02020603050405020304" pitchFamily="18" charset="0"/>
                        </a:rPr>
                        <a:t>Cách</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thực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hiện</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 xmlns:a16="http://schemas.microsoft.com/office/drawing/2014/main" val="1690506242"/>
                  </a:ext>
                </a:extLst>
              </a:tr>
              <a:tr h="492779">
                <a:tc rowSpan="3">
                  <a:txBody>
                    <a:bodyPr/>
                    <a:lstStyle/>
                    <a:p>
                      <a:pPr marL="70485" eaLnBrk="0" hangingPunct="0">
                        <a:lnSpc>
                          <a:spcPct val="107000"/>
                        </a:lnSpc>
                        <a:spcBef>
                          <a:spcPts val="270"/>
                        </a:spcBef>
                      </a:pPr>
                      <a:r>
                        <a:rPr lang="en-US" sz="2800" kern="100" dirty="0">
                          <a:effectLst/>
                          <a:latin typeface="Times New Roman" panose="02020603050405020304" pitchFamily="18" charset="0"/>
                          <a:cs typeface="Times New Roman" panose="02020603050405020304" pitchFamily="18" charset="0"/>
                        </a:rPr>
                        <a:t>1. </a:t>
                      </a:r>
                      <a:r>
                        <a:rPr lang="en-US" sz="2800" kern="100" dirty="0" err="1">
                          <a:effectLst/>
                          <a:latin typeface="Times New Roman" panose="02020603050405020304" pitchFamily="18" charset="0"/>
                          <a:cs typeface="Times New Roman" panose="02020603050405020304" pitchFamily="18" charset="0"/>
                        </a:rPr>
                        <a:t>Chuẩn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bị</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lồng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800" kern="100">
                          <a:effectLst/>
                          <a:latin typeface="Times New Roman" panose="02020603050405020304" pitchFamily="18" charset="0"/>
                          <a:cs typeface="Times New Roman" panose="02020603050405020304" pitchFamily="18" charset="0"/>
                        </a:rPr>
                        <a:t>Vị trí</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69813517"/>
                  </a:ext>
                </a:extLst>
              </a:tr>
              <a:tr h="492779">
                <a:tc vMerge="1">
                  <a:txBody>
                    <a:bodyPr/>
                    <a:lstStyle/>
                    <a:p>
                      <a:endParaRPr lang="en-US"/>
                    </a:p>
                  </a:txBody>
                  <a:tcPr/>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Nguyên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liệu</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978913270"/>
                  </a:ext>
                </a:extLst>
              </a:tr>
              <a:tr h="552777">
                <a:tc vMerge="1">
                  <a:txBody>
                    <a:bodyPr/>
                    <a:lstStyle/>
                    <a:p>
                      <a:endParaRPr lang="en-US"/>
                    </a:p>
                  </a:txBody>
                  <a:tcPr/>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Cấu</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tạo</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027745723"/>
                  </a:ext>
                </a:extLst>
              </a:tr>
              <a:tr h="492779">
                <a:tc rowSpan="2">
                  <a:txBody>
                    <a:bodyPr/>
                    <a:lstStyle/>
                    <a:p>
                      <a:pPr marL="70485" marR="61595" eaLnBrk="0" hangingPunct="0">
                        <a:lnSpc>
                          <a:spcPct val="107000"/>
                        </a:lnSpc>
                        <a:spcBef>
                          <a:spcPts val="270"/>
                        </a:spcBef>
                        <a:spcAft>
                          <a:spcPts val="0"/>
                        </a:spcAft>
                      </a:pPr>
                      <a:r>
                        <a:rPr lang="en-US" sz="2800" kern="100" dirty="0">
                          <a:effectLst/>
                          <a:latin typeface="Times New Roman" panose="02020603050405020304" pitchFamily="18" charset="0"/>
                          <a:cs typeface="Times New Roman" panose="02020603050405020304" pitchFamily="18" charset="0"/>
                        </a:rPr>
                        <a:t>2. </a:t>
                      </a:r>
                      <a:r>
                        <a:rPr lang="en-US" sz="2800" kern="100" dirty="0" err="1">
                          <a:effectLst/>
                          <a:latin typeface="Times New Roman" panose="02020603050405020304" pitchFamily="18" charset="0"/>
                          <a:cs typeface="Times New Roman" panose="02020603050405020304" pitchFamily="18" charset="0"/>
                        </a:rPr>
                        <a:t>Lựa</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chọn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và</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Chọn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979993786"/>
                  </a:ext>
                </a:extLst>
              </a:tr>
              <a:tr h="492779">
                <a:tc vMerge="1">
                  <a:txBody>
                    <a:bodyPr/>
                    <a:lstStyle/>
                    <a:p>
                      <a:endParaRPr lang="en-US"/>
                    </a:p>
                  </a:txBody>
                  <a:tcPr/>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Thả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356825614"/>
                  </a:ext>
                </a:extLst>
              </a:tr>
              <a:tr h="492779">
                <a:tc rowSpan="3">
                  <a:txBody>
                    <a:bodyPr/>
                    <a:lstStyle/>
                    <a:p>
                      <a:pPr marL="70485" marR="61595" eaLnBrk="0" hangingPunct="0">
                        <a:lnSpc>
                          <a:spcPct val="107000"/>
                        </a:lnSpc>
                        <a:spcBef>
                          <a:spcPts val="270"/>
                        </a:spcBef>
                        <a:spcAft>
                          <a:spcPts val="0"/>
                        </a:spcAft>
                        <a:tabLst>
                          <a:tab pos="321945" algn="l"/>
                          <a:tab pos="819785" algn="l"/>
                          <a:tab pos="1040765" algn="l"/>
                        </a:tabLst>
                      </a:pPr>
                      <a:r>
                        <a:rPr lang="en-US" sz="2800" kern="100" dirty="0">
                          <a:effectLst/>
                          <a:latin typeface="Times New Roman" panose="02020603050405020304" pitchFamily="18" charset="0"/>
                          <a:cs typeface="Times New Roman" panose="02020603050405020304" pitchFamily="18" charset="0"/>
                        </a:rPr>
                        <a:t>3.	</a:t>
                      </a:r>
                      <a:r>
                        <a:rPr lang="en-US" sz="2800" kern="100" dirty="0" err="1">
                          <a:effectLst/>
                          <a:latin typeface="Times New Roman" panose="02020603050405020304" pitchFamily="18" charset="0"/>
                          <a:cs typeface="Times New Roman" panose="02020603050405020304" pitchFamily="18" charset="0"/>
                        </a:rPr>
                        <a:t>Quản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lí</a:t>
                      </a:r>
                      <a:r>
                        <a:rPr lang="en-US" sz="2800" kern="100" dirty="0">
                          <a:effectLst/>
                          <a:latin typeface="Times New Roman" panose="02020603050405020304" pitchFamily="18" charset="0"/>
                          <a:cs typeface="Times New Roman" panose="02020603050405020304" pitchFamily="18" charset="0"/>
                        </a:rPr>
                        <a:t>	</a:t>
                      </a:r>
                      <a:r>
                        <a:rPr lang="en-US" sz="2800" kern="100" spc="-45" dirty="0" err="1">
                          <a:effectLst/>
                          <a:latin typeface="Times New Roman" panose="02020603050405020304" pitchFamily="18" charset="0"/>
                          <a:cs typeface="Times New Roman" panose="02020603050405020304" pitchFamily="18" charset="0"/>
                        </a:rPr>
                        <a:t>và</a:t>
                      </a:r>
                      <a:r>
                        <a:rPr lang="en-US" sz="2800" kern="100" spc="-45"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chăm</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sóc</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Thức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ăn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và</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cho</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cá</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ăn</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779225391"/>
                  </a:ext>
                </a:extLst>
              </a:tr>
              <a:tr h="492779">
                <a:tc vMerge="1">
                  <a:txBody>
                    <a:bodyPr/>
                    <a:lstStyle/>
                    <a:p>
                      <a:endParaRPr lang="en-US"/>
                    </a:p>
                  </a:txBody>
                  <a:tcPr/>
                </a:tc>
                <a:tc>
                  <a:txBody>
                    <a:bodyPr/>
                    <a:lstStyle/>
                    <a:p>
                      <a:pPr marL="70485" eaLnBrk="0" hangingPunct="0">
                        <a:lnSpc>
                          <a:spcPct val="107000"/>
                        </a:lnSpc>
                        <a:spcBef>
                          <a:spcPts val="270"/>
                        </a:spcBef>
                      </a:pPr>
                      <a:r>
                        <a:rPr lang="en-US" sz="2800" kern="100" dirty="0" err="1">
                          <a:effectLst/>
                          <a:latin typeface="Times New Roman" panose="02020603050405020304" pitchFamily="18" charset="0"/>
                          <a:cs typeface="Times New Roman" panose="02020603050405020304" pitchFamily="18" charset="0"/>
                        </a:rPr>
                        <a:t>Quản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lí</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lồng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nuôi</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a:effectLst/>
                          <a:latin typeface="Times New Roman" panose="02020603050405020304" pitchFamily="18" charset="0"/>
                          <a:cs typeface="Times New Roman" panose="02020603050405020304" pitchFamily="18" charset="0"/>
                        </a:rPr>
                        <a:t> </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577933969"/>
                  </a:ext>
                </a:extLst>
              </a:tr>
              <a:tr h="813422">
                <a:tc vMerge="1">
                  <a:txBody>
                    <a:bodyPr/>
                    <a:lstStyle/>
                    <a:p>
                      <a:endParaRPr lang="en-US"/>
                    </a:p>
                  </a:txBody>
                  <a:tcPr/>
                </a:tc>
                <a:tc>
                  <a:txBody>
                    <a:bodyPr/>
                    <a:lstStyle/>
                    <a:p>
                      <a:pPr marL="70485" eaLnBrk="0" hangingPunct="0">
                        <a:lnSpc>
                          <a:spcPct val="107000"/>
                        </a:lnSpc>
                        <a:spcBef>
                          <a:spcPts val="55"/>
                        </a:spcBef>
                      </a:pPr>
                      <a:r>
                        <a:rPr lang="en-US" sz="2800" kern="100" dirty="0" err="1">
                          <a:effectLst/>
                          <a:latin typeface="Times New Roman" panose="02020603050405020304" pitchFamily="18" charset="0"/>
                          <a:cs typeface="Times New Roman" panose="02020603050405020304" pitchFamily="18" charset="0"/>
                        </a:rPr>
                        <a:t>Quản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lí</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sức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khoẻ</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cá</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nuôi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lồng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245756434"/>
                  </a:ext>
                </a:extLst>
              </a:tr>
              <a:tr h="442151">
                <a:tc>
                  <a:txBody>
                    <a:bodyPr/>
                    <a:lstStyle/>
                    <a:p>
                      <a:pPr marL="70485" eaLnBrk="0" hangingPunct="0">
                        <a:lnSpc>
                          <a:spcPct val="107000"/>
                        </a:lnSpc>
                        <a:spcBef>
                          <a:spcPts val="270"/>
                        </a:spcBef>
                      </a:pPr>
                      <a:r>
                        <a:rPr lang="en-US" sz="2800" kern="100">
                          <a:effectLst/>
                          <a:latin typeface="Times New Roman" panose="02020603050405020304" pitchFamily="18" charset="0"/>
                          <a:cs typeface="Times New Roman" panose="02020603050405020304" pitchFamily="18" charset="0"/>
                        </a:rPr>
                        <a:t>4. Thu hoạch</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pPr>
                      <a:r>
                        <a:rPr lang="en-US" sz="2800" kern="100" dirty="0">
                          <a:effectLst/>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73364560"/>
                  </a:ext>
                </a:extLst>
              </a:tr>
            </a:tbl>
          </a:graphicData>
        </a:graphic>
      </p:graphicFrame>
      <p:sp>
        <p:nvSpPr>
          <p:cNvPr id="8" name="TextBox 7">
            <a:extLst>
              <a:ext uri="{FF2B5EF4-FFF2-40B4-BE49-F238E27FC236}">
                <a16:creationId xmlns="" xmlns:a16="http://schemas.microsoft.com/office/drawing/2014/main" id="{1F5A4BFB-5046-457C-8D39-5C55CE99985A}"/>
              </a:ext>
            </a:extLst>
          </p:cNvPr>
          <p:cNvSpPr txBox="1"/>
          <p:nvPr/>
        </p:nvSpPr>
        <p:spPr>
          <a:xfrm>
            <a:off x="3057525" y="771525"/>
            <a:ext cx="6105525" cy="523220"/>
          </a:xfrm>
          <a:prstGeom prst="rect">
            <a:avLst/>
          </a:prstGeom>
          <a:noFill/>
        </p:spPr>
        <p:txBody>
          <a:bodyPr wrap="square" rtlCol="0">
            <a:spAutoFit/>
          </a:bodyPr>
          <a:lstStyle/>
          <a:p>
            <a:pPr algn="ctr"/>
            <a:r>
              <a:rPr lang="vi-VN" sz="2800" b="1" u="sng" dirty="0">
                <a:solidFill>
                  <a:srgbClr val="002060"/>
                </a:solidFill>
                <a:latin typeface="+mj-lt"/>
              </a:rPr>
              <a:t>Phiếu học tập số 1:</a:t>
            </a:r>
            <a:endParaRPr lang="en-US" sz="2800" b="1" u="sng" dirty="0">
              <a:solidFill>
                <a:srgbClr val="002060"/>
              </a:solidFill>
              <a:latin typeface="+mj-lt"/>
            </a:endParaRPr>
          </a:p>
        </p:txBody>
      </p:sp>
    </p:spTree>
    <p:extLst>
      <p:ext uri="{BB962C8B-B14F-4D97-AF65-F5344CB8AC3E}">
        <p14:creationId xmlns:p14="http://schemas.microsoft.com/office/powerpoint/2010/main" val="21941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838200" y="365126"/>
            <a:ext cx="10515600" cy="692150"/>
          </a:xfrm>
        </p:spPr>
        <p:txBody>
          <a:bodyPr>
            <a:normAutofit/>
          </a:bodyPr>
          <a:lstStyle/>
          <a:p>
            <a:pPr algn="ctr"/>
            <a:r>
              <a:rPr lang="vi-VN" sz="3600" dirty="0">
                <a:solidFill>
                  <a:srgbClr val="C00000"/>
                </a:solidFill>
              </a:rPr>
              <a:t>I. NUÔI CÁ RÔ PHI TRONG LỒNG</a:t>
            </a:r>
            <a:endParaRPr lang="en-US" sz="3600" dirty="0">
              <a:solidFill>
                <a:srgbClr val="C00000"/>
              </a:solidFill>
            </a:endParaRPr>
          </a:p>
        </p:txBody>
      </p:sp>
    </p:spTree>
    <p:extLst>
      <p:ext uri="{BB962C8B-B14F-4D97-AF65-F5344CB8AC3E}">
        <p14:creationId xmlns:p14="http://schemas.microsoft.com/office/powerpoint/2010/main" val="246478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838200" y="365125"/>
            <a:ext cx="10515600" cy="644525"/>
          </a:xfrm>
        </p:spPr>
        <p:txBody>
          <a:bodyPr/>
          <a:lstStyle/>
          <a:p>
            <a:pPr algn="ctr"/>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 NUÔI CÁ RÔ PHI TRONG LỒNG</a:t>
            </a:r>
            <a:endParaRPr lang="en-US" dirty="0"/>
          </a:p>
        </p:txBody>
      </p:sp>
      <p:graphicFrame>
        <p:nvGraphicFramePr>
          <p:cNvPr id="3" name="Content Placeholder 2">
            <a:extLst>
              <a:ext uri="{FF2B5EF4-FFF2-40B4-BE49-F238E27FC236}">
                <a16:creationId xmlns="" xmlns:a16="http://schemas.microsoft.com/office/drawing/2014/main" id="{BA7C054D-449A-4A48-A909-AC0CA4C42277}"/>
              </a:ext>
            </a:extLst>
          </p:cNvPr>
          <p:cNvGraphicFramePr>
            <a:graphicFrameLocks noGrp="1"/>
          </p:cNvGraphicFramePr>
          <p:nvPr>
            <p:ph idx="1"/>
            <p:extLst>
              <p:ext uri="{D42A27DB-BD31-4B8C-83A1-F6EECF244321}">
                <p14:modId xmlns:p14="http://schemas.microsoft.com/office/powerpoint/2010/main" val="1602876188"/>
              </p:ext>
            </p:extLst>
          </p:nvPr>
        </p:nvGraphicFramePr>
        <p:xfrm>
          <a:off x="0" y="1009650"/>
          <a:ext cx="12192000" cy="5532376"/>
        </p:xfrm>
        <a:graphic>
          <a:graphicData uri="http://schemas.openxmlformats.org/drawingml/2006/table">
            <a:tbl>
              <a:tblPr>
                <a:tableStyleId>{5C22544A-7EE6-4342-B048-85BDC9FD1C3A}</a:tableStyleId>
              </a:tblPr>
              <a:tblGrid>
                <a:gridCol w="1194636">
                  <a:extLst>
                    <a:ext uri="{9D8B030D-6E8A-4147-A177-3AD203B41FA5}">
                      <a16:colId xmlns="" xmlns:a16="http://schemas.microsoft.com/office/drawing/2014/main" val="1872516287"/>
                    </a:ext>
                  </a:extLst>
                </a:gridCol>
                <a:gridCol w="1024689">
                  <a:extLst>
                    <a:ext uri="{9D8B030D-6E8A-4147-A177-3AD203B41FA5}">
                      <a16:colId xmlns="" xmlns:a16="http://schemas.microsoft.com/office/drawing/2014/main" val="3307831423"/>
                    </a:ext>
                  </a:extLst>
                </a:gridCol>
                <a:gridCol w="9972675">
                  <a:extLst>
                    <a:ext uri="{9D8B030D-6E8A-4147-A177-3AD203B41FA5}">
                      <a16:colId xmlns="" xmlns:a16="http://schemas.microsoft.com/office/drawing/2014/main" val="888686786"/>
                    </a:ext>
                  </a:extLst>
                </a:gridCol>
              </a:tblGrid>
              <a:tr h="0">
                <a:tc>
                  <a:txBody>
                    <a:bodyPr/>
                    <a:lstStyle/>
                    <a:p>
                      <a:pPr marL="70485" eaLnBrk="0" hangingPunct="0">
                        <a:lnSpc>
                          <a:spcPct val="107000"/>
                        </a:lnSpc>
                        <a:spcBef>
                          <a:spcPts val="125"/>
                        </a:spcBef>
                      </a:pPr>
                      <a:r>
                        <a:rPr lang="en-US" sz="2000" kern="100">
                          <a:effectLst/>
                          <a:latin typeface="Times New Roman" panose="02020603050405020304" pitchFamily="18" charset="0"/>
                          <a:cs typeface="Times New Roman" panose="02020603050405020304" pitchFamily="18" charset="0"/>
                        </a:rPr>
                        <a:t>Quy trình</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1732915" marR="1725930" algn="ctr" eaLnBrk="0" hangingPunct="0">
                        <a:lnSpc>
                          <a:spcPct val="107000"/>
                        </a:lnSpc>
                        <a:spcBef>
                          <a:spcPts val="125"/>
                        </a:spcBef>
                        <a:spcAft>
                          <a:spcPts val="0"/>
                        </a:spcAft>
                      </a:pPr>
                      <a:r>
                        <a:rPr lang="en-US" sz="2000" kern="100">
                          <a:effectLst/>
                          <a:latin typeface="Times New Roman" panose="02020603050405020304" pitchFamily="18" charset="0"/>
                          <a:cs typeface="Times New Roman" panose="02020603050405020304" pitchFamily="18" charset="0"/>
                        </a:rPr>
                        <a:t>Cách thực hiện</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 xmlns:a16="http://schemas.microsoft.com/office/drawing/2014/main" val="283606257"/>
                  </a:ext>
                </a:extLst>
              </a:tr>
              <a:tr h="553820">
                <a:tc rowSpan="3">
                  <a:txBody>
                    <a:bodyPr/>
                    <a:lstStyle/>
                    <a:p>
                      <a:pPr marL="70485" marR="140970" eaLnBrk="0" hangingPunct="0">
                        <a:lnSpc>
                          <a:spcPct val="107000"/>
                        </a:lnSpc>
                        <a:spcBef>
                          <a:spcPts val="270"/>
                        </a:spcBef>
                        <a:spcAft>
                          <a:spcPts val="0"/>
                        </a:spcAft>
                      </a:pPr>
                      <a:r>
                        <a:rPr lang="en-US" sz="2000" kern="100" dirty="0">
                          <a:effectLst/>
                          <a:latin typeface="Times New Roman" panose="02020603050405020304" pitchFamily="18" charset="0"/>
                          <a:cs typeface="Times New Roman" panose="02020603050405020304" pitchFamily="18" charset="0"/>
                        </a:rPr>
                        <a:t>1. </a:t>
                      </a:r>
                      <a:r>
                        <a:rPr lang="en-US" sz="2000" kern="100" dirty="0" err="1">
                          <a:effectLst/>
                          <a:latin typeface="Times New Roman" panose="02020603050405020304" pitchFamily="18" charset="0"/>
                          <a:cs typeface="Times New Roman" panose="02020603050405020304" pitchFamily="18" charset="0"/>
                        </a:rPr>
                        <a:t>Chuẩn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bị</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lồng</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3975" marR="46990" algn="ctr" eaLnBrk="0" hangingPunct="0">
                        <a:lnSpc>
                          <a:spcPct val="107000"/>
                        </a:lnSpc>
                        <a:spcBef>
                          <a:spcPts val="270"/>
                        </a:spcBef>
                        <a:spcAft>
                          <a:spcPts val="0"/>
                        </a:spcAft>
                      </a:pPr>
                      <a:r>
                        <a:rPr lang="en-US" sz="2000" kern="100" dirty="0" err="1">
                          <a:effectLst/>
                          <a:latin typeface="Times New Roman" panose="02020603050405020304" pitchFamily="18" charset="0"/>
                          <a:cs typeface="Times New Roman" panose="02020603050405020304" pitchFamily="18" charset="0"/>
                        </a:rPr>
                        <a:t>Vị</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trí</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61595" lvl="0" indent="-342900" algn="just" eaLnBrk="0" hangingPunct="0">
                        <a:lnSpc>
                          <a:spcPct val="107000"/>
                        </a:lnSpc>
                        <a:spcBef>
                          <a:spcPts val="270"/>
                        </a:spcBef>
                        <a:spcAft>
                          <a:spcPts val="0"/>
                        </a:spcAft>
                        <a:buClr>
                          <a:srgbClr val="231F20"/>
                        </a:buClr>
                        <a:buSzPts val="1250"/>
                        <a:buFont typeface="Arial" panose="020B0604020202020204" pitchFamily="34" charset="0"/>
                        <a:buChar char="–"/>
                        <a:tabLst>
                          <a:tab pos="196215" algn="l"/>
                        </a:tabLst>
                      </a:pP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đặt</a:t>
                      </a:r>
                      <a:r>
                        <a:rPr lang="en-US" sz="2000" kern="100" dirty="0">
                          <a:effectLst/>
                          <a:latin typeface="Times New Roman" panose="02020603050405020304" pitchFamily="18" charset="0"/>
                          <a:cs typeface="Times New Roman" panose="02020603050405020304" pitchFamily="18" charset="0"/>
                        </a:rPr>
                        <a:t> ở </a:t>
                      </a:r>
                      <a:r>
                        <a:rPr lang="en-US" sz="2000" kern="100" dirty="0" err="1">
                          <a:effectLst/>
                          <a:latin typeface="Times New Roman" panose="02020603050405020304" pitchFamily="18" charset="0"/>
                          <a:cs typeface="Times New Roman" panose="02020603050405020304" pitchFamily="18" charset="0"/>
                        </a:rPr>
                        <a:t>nơi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đã</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quy</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hoạch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trên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sông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hồ</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chứa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hồ</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thuỷ</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điện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nơi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nước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sạch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lưu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thông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tránh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xa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khu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vực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tàu</a:t>
                      </a:r>
                      <a:r>
                        <a:rPr lang="en-US" sz="2000" kern="100" spc="-13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thuyền</a:t>
                      </a:r>
                      <a:r>
                        <a:rPr lang="en-US" sz="2000" kern="100" dirty="0">
                          <a:effectLst/>
                          <a:latin typeface="Times New Roman" panose="02020603050405020304" pitchFamily="18" charset="0"/>
                          <a:cs typeface="Times New Roman" panose="02020603050405020304" pitchFamily="18" charset="0"/>
                        </a:rPr>
                        <a:t> neo </a:t>
                      </a:r>
                      <a:r>
                        <a:rPr lang="en-US" sz="2000" kern="100" dirty="0" err="1">
                          <a:effectLst/>
                          <a:latin typeface="Times New Roman" panose="02020603050405020304" pitchFamily="18" charset="0"/>
                          <a:cs typeface="Times New Roman" panose="02020603050405020304" pitchFamily="18" charset="0"/>
                        </a:rPr>
                        <a:t>đậu</a:t>
                      </a:r>
                      <a:r>
                        <a:rPr lang="en-US" sz="2000" kern="100" dirty="0">
                          <a:effectLst/>
                          <a:latin typeface="Times New Roman" panose="02020603050405020304" pitchFamily="18" charset="0"/>
                          <a:cs typeface="Times New Roman" panose="02020603050405020304" pitchFamily="18" charset="0"/>
                        </a:rPr>
                        <a:t>, qua</a:t>
                      </a:r>
                      <a:r>
                        <a:rPr lang="en-US" sz="2000" kern="100" spc="-9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lại</a:t>
                      </a:r>
                      <a:r>
                        <a:rPr lang="en-US" sz="2000" kern="100" dirty="0">
                          <a:effectLst/>
                          <a:latin typeface="Times New Roman" panose="02020603050405020304" pitchFamily="18" charset="0"/>
                          <a:cs typeface="Times New Roman" panose="02020603050405020304" pitchFamily="18" charset="0"/>
                        </a:rPr>
                        <a:t>.</a:t>
                      </a:r>
                    </a:p>
                    <a:p>
                      <a:pPr marL="342900" marR="61595" lvl="0" indent="-342900" algn="just" eaLnBrk="0" hangingPunct="0">
                        <a:lnSpc>
                          <a:spcPct val="107000"/>
                        </a:lnSpc>
                        <a:buClr>
                          <a:srgbClr val="231F20"/>
                        </a:buClr>
                        <a:buSzPts val="1250"/>
                        <a:buFont typeface="Arial" panose="020B0604020202020204" pitchFamily="34" charset="0"/>
                        <a:buChar char="–"/>
                        <a:tabLst>
                          <a:tab pos="199390" algn="l"/>
                        </a:tabLst>
                      </a:pP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nuôi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trên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sông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đặt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nơi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thoáng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gió</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mặt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nước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rộng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nước</a:t>
                      </a:r>
                      <a:r>
                        <a:rPr lang="en-US" sz="2000" kern="100" spc="-3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lưu</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thông</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vừa</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phải</a:t>
                      </a:r>
                      <a:r>
                        <a:rPr lang="en-US" sz="2000" kern="100" dirty="0">
                          <a:effectLst/>
                          <a:latin typeface="Times New Roman" panose="02020603050405020304" pitchFamily="18" charset="0"/>
                          <a:cs typeface="Times New Roman" panose="02020603050405020304" pitchFamily="18" charset="0"/>
                        </a:rPr>
                        <a:t>,</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tốc</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độ</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dòng</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chảy</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ổn</a:t>
                      </a:r>
                      <a:r>
                        <a:rPr lang="en-US" sz="2000" kern="100" spc="-3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định</a:t>
                      </a:r>
                      <a:r>
                        <a:rPr lang="en-US" sz="2000" kern="100" spc="-30" dirty="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(0,2–0,3 m/s), </a:t>
                      </a:r>
                      <a:r>
                        <a:rPr lang="en-US" sz="2000" kern="100" dirty="0" err="1">
                          <a:effectLst/>
                          <a:latin typeface="Times New Roman" panose="02020603050405020304" pitchFamily="18" charset="0"/>
                          <a:cs typeface="Times New Roman" panose="02020603050405020304" pitchFamily="18" charset="0"/>
                        </a:rPr>
                        <a:t>các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cụm</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cách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nhau</a:t>
                      </a:r>
                      <a:r>
                        <a:rPr lang="en-US" sz="2000" kern="100" dirty="0">
                          <a:effectLst/>
                          <a:latin typeface="Times New Roman" panose="02020603050405020304" pitchFamily="18" charset="0"/>
                          <a:cs typeface="Times New Roman" panose="02020603050405020304" pitchFamily="18" charset="0"/>
                        </a:rPr>
                        <a:t> 50–100</a:t>
                      </a:r>
                      <a:r>
                        <a:rPr lang="en-US" sz="2000" kern="100" spc="-200" dirty="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m.</a:t>
                      </a:r>
                    </a:p>
                    <a:p>
                      <a:pPr marL="342900" marR="61595" lvl="0" indent="-342900" algn="just" eaLnBrk="0" hangingPunct="0">
                        <a:lnSpc>
                          <a:spcPct val="107000"/>
                        </a:lnSpc>
                        <a:buClr>
                          <a:srgbClr val="231F20"/>
                        </a:buClr>
                        <a:buSzPts val="1250"/>
                        <a:buFont typeface="Arial" panose="020B0604020202020204" pitchFamily="34" charset="0"/>
                        <a:buChar char="–"/>
                        <a:tabLst>
                          <a:tab pos="195580" algn="l"/>
                        </a:tabLst>
                      </a:pP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nuôi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trên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hồ</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chứa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đặt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nơi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thoáng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gió</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cách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bờ</a:t>
                      </a:r>
                      <a:r>
                        <a:rPr lang="en-US" sz="2000" kern="100" dirty="0">
                          <a:effectLst/>
                          <a:latin typeface="Times New Roman" panose="02020603050405020304" pitchFamily="18" charset="0"/>
                          <a:cs typeface="Times New Roman" panose="02020603050405020304" pitchFamily="18" charset="0"/>
                        </a:rPr>
                        <a:t> 15</a:t>
                      </a:r>
                      <a:r>
                        <a:rPr lang="en-US" sz="2000" kern="100" spc="105" dirty="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m,</a:t>
                      </a:r>
                      <a:r>
                        <a:rPr lang="en-US" sz="2000" kern="100" spc="10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mỗi</a:t>
                      </a:r>
                      <a:r>
                        <a:rPr lang="en-US" sz="2000" kern="100" spc="10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cụm</a:t>
                      </a:r>
                      <a:r>
                        <a:rPr lang="en-US" sz="2000" kern="100" spc="10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lồng</a:t>
                      </a:r>
                      <a:r>
                        <a:rPr lang="en-US" sz="2000" kern="100" spc="10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nhỏ</a:t>
                      </a:r>
                      <a:r>
                        <a:rPr lang="en-US" sz="2000" kern="100" spc="10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hơn</a:t>
                      </a:r>
                      <a:r>
                        <a:rPr lang="en-US" sz="2000" kern="100" spc="105" dirty="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30</a:t>
                      </a:r>
                      <a:r>
                        <a:rPr lang="en-US" sz="2000" kern="100" spc="105" dirty="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ô</a:t>
                      </a:r>
                      <a:r>
                        <a:rPr lang="en-US" sz="2000" kern="100" spc="11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a:t>
                      </a:r>
                      <a:r>
                        <a:rPr lang="en-US" sz="2000" kern="100" spc="10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khoảng</a:t>
                      </a:r>
                      <a:r>
                        <a:rPr lang="en-US" sz="2000" kern="100" spc="10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cách</a:t>
                      </a:r>
                      <a:r>
                        <a:rPr lang="en-US" sz="2000" kern="100" spc="10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các</a:t>
                      </a:r>
                      <a:endParaRPr lang="en-US" sz="2000" kern="100" dirty="0">
                        <a:effectLst/>
                        <a:latin typeface="Times New Roman" panose="02020603050405020304" pitchFamily="18" charset="0"/>
                        <a:cs typeface="Times New Roman" panose="02020603050405020304" pitchFamily="18" charset="0"/>
                      </a:endParaRPr>
                    </a:p>
                    <a:p>
                      <a:pPr marL="70485" algn="just" eaLnBrk="0" hangingPunct="0">
                        <a:lnSpc>
                          <a:spcPct val="107000"/>
                        </a:lnSpc>
                      </a:pPr>
                      <a:r>
                        <a:rPr lang="en-US" sz="2000" kern="100" dirty="0" err="1">
                          <a:effectLst/>
                          <a:latin typeface="Times New Roman" panose="02020603050405020304" pitchFamily="18" charset="0"/>
                          <a:cs typeface="Times New Roman" panose="02020603050405020304" pitchFamily="18" charset="0"/>
                        </a:rPr>
                        <a:t>cụm</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là</a:t>
                      </a:r>
                      <a:r>
                        <a:rPr lang="en-US" sz="2000" kern="100" dirty="0">
                          <a:effectLst/>
                          <a:latin typeface="Times New Roman" panose="02020603050405020304" pitchFamily="18" charset="0"/>
                          <a:cs typeface="Times New Roman" panose="02020603050405020304" pitchFamily="18" charset="0"/>
                        </a:rPr>
                        <a:t> 150–100 m.</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183841532"/>
                  </a:ext>
                </a:extLst>
              </a:tr>
              <a:tr h="314149">
                <a:tc vMerge="1">
                  <a:txBody>
                    <a:bodyPr/>
                    <a:lstStyle/>
                    <a:p>
                      <a:endParaRPr lang="en-US"/>
                    </a:p>
                  </a:txBody>
                  <a:tcPr/>
                </a:tc>
                <a:tc>
                  <a:txBody>
                    <a:bodyPr/>
                    <a:lstStyle/>
                    <a:p>
                      <a:pPr marL="211455" indent="-131445" eaLnBrk="0" hangingPunct="0">
                        <a:lnSpc>
                          <a:spcPct val="107000"/>
                        </a:lnSpc>
                        <a:spcBef>
                          <a:spcPts val="55"/>
                        </a:spcBef>
                        <a:spcAft>
                          <a:spcPts val="0"/>
                        </a:spcAft>
                      </a:pPr>
                      <a:r>
                        <a:rPr lang="en-US" sz="2000" kern="100">
                          <a:effectLst/>
                          <a:latin typeface="Times New Roman" panose="02020603050405020304" pitchFamily="18" charset="0"/>
                          <a:cs typeface="Times New Roman" panose="02020603050405020304" pitchFamily="18" charset="0"/>
                        </a:rPr>
                        <a:t>Nguyên liệu</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0485" eaLnBrk="0" hangingPunct="0">
                        <a:lnSpc>
                          <a:spcPct val="107000"/>
                        </a:lnSpc>
                        <a:spcBef>
                          <a:spcPts val="270"/>
                        </a:spcBef>
                      </a:pPr>
                      <a:r>
                        <a:rPr lang="en-US" sz="2000" kern="100">
                          <a:effectLst/>
                          <a:latin typeface="Times New Roman" panose="02020603050405020304" pitchFamily="18" charset="0"/>
                          <a:cs typeface="Times New Roman" panose="02020603050405020304" pitchFamily="18" charset="0"/>
                        </a:rPr>
                        <a:t>Lồng lưới, khung thép không rỉ; thùng phi nhựa.</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077526252"/>
                  </a:ext>
                </a:extLst>
              </a:tr>
              <a:tr h="1637793">
                <a:tc vMerge="1">
                  <a:txBody>
                    <a:bodyPr/>
                    <a:lstStyle/>
                    <a:p>
                      <a:endParaRPr lang="en-US"/>
                    </a:p>
                  </a:txBody>
                  <a:tcPr/>
                </a:tc>
                <a:tc>
                  <a:txBody>
                    <a:bodyPr/>
                    <a:lstStyle/>
                    <a:p>
                      <a:pPr marL="53975" marR="46990" algn="ctr" eaLnBrk="0" hangingPunct="0">
                        <a:lnSpc>
                          <a:spcPct val="107000"/>
                        </a:lnSpc>
                        <a:spcBef>
                          <a:spcPts val="270"/>
                        </a:spcBef>
                        <a:spcAft>
                          <a:spcPts val="0"/>
                        </a:spcAft>
                      </a:pPr>
                      <a:r>
                        <a:rPr lang="en-US" sz="2000" kern="100">
                          <a:effectLst/>
                          <a:latin typeface="Times New Roman" panose="02020603050405020304" pitchFamily="18" charset="0"/>
                          <a:cs typeface="Times New Roman" panose="02020603050405020304" pitchFamily="18" charset="0"/>
                        </a:rPr>
                        <a:t>Cấu tạo</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61595" lvl="0" indent="-342900" algn="just" eaLnBrk="0" hangingPunct="0">
                        <a:lnSpc>
                          <a:spcPct val="107000"/>
                        </a:lnSpc>
                        <a:spcBef>
                          <a:spcPts val="270"/>
                        </a:spcBef>
                        <a:spcAft>
                          <a:spcPts val="0"/>
                        </a:spcAft>
                        <a:buClr>
                          <a:srgbClr val="231F20"/>
                        </a:buClr>
                        <a:buSzPts val="1250"/>
                        <a:buFont typeface="Arial" panose="020B0604020202020204" pitchFamily="34" charset="0"/>
                        <a:buChar char="–"/>
                        <a:tabLst>
                          <a:tab pos="194945" algn="l"/>
                        </a:tabLst>
                      </a:pP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lưới</a:t>
                      </a:r>
                      <a:r>
                        <a:rPr lang="en-US" sz="2000" kern="100" dirty="0">
                          <a:effectLst/>
                          <a:latin typeface="Times New Roman" panose="02020603050405020304" pitchFamily="18" charset="0"/>
                          <a:cs typeface="Times New Roman" panose="02020603050405020304" pitchFamily="18" charset="0"/>
                        </a:rPr>
                        <a:t> 2 </a:t>
                      </a:r>
                      <a:r>
                        <a:rPr lang="en-US" sz="2000" kern="100" dirty="0" err="1">
                          <a:effectLst/>
                          <a:latin typeface="Times New Roman" panose="02020603050405020304" pitchFamily="18" charset="0"/>
                          <a:cs typeface="Times New Roman" panose="02020603050405020304" pitchFamily="18" charset="0"/>
                        </a:rPr>
                        <a:t>lớp</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bề</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mặt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thêm</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lưới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lửng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sâu</a:t>
                      </a:r>
                      <a:r>
                        <a:rPr lang="en-US" sz="2000" kern="100" dirty="0">
                          <a:effectLst/>
                          <a:latin typeface="Times New Roman" panose="02020603050405020304" pitchFamily="18" charset="0"/>
                          <a:cs typeface="Times New Roman" panose="02020603050405020304" pitchFamily="18" charset="0"/>
                        </a:rPr>
                        <a:t> 80 cm (50 cm </a:t>
                      </a:r>
                      <a:r>
                        <a:rPr lang="en-US" sz="2000" kern="100" dirty="0" err="1">
                          <a:effectLst/>
                          <a:latin typeface="Times New Roman" panose="02020603050405020304" pitchFamily="18" charset="0"/>
                          <a:cs typeface="Times New Roman" panose="02020603050405020304" pitchFamily="18" charset="0"/>
                        </a:rPr>
                        <a:t>phía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trên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mặt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nước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và</a:t>
                      </a:r>
                      <a:r>
                        <a:rPr lang="en-US" sz="2000" kern="100" dirty="0">
                          <a:effectLst/>
                          <a:latin typeface="Times New Roman" panose="02020603050405020304" pitchFamily="18" charset="0"/>
                          <a:cs typeface="Times New Roman" panose="02020603050405020304" pitchFamily="18" charset="0"/>
                        </a:rPr>
                        <a:t> 30 cm </a:t>
                      </a:r>
                      <a:r>
                        <a:rPr lang="en-US" sz="2000" kern="100" dirty="0" err="1">
                          <a:effectLst/>
                          <a:latin typeface="Times New Roman" panose="02020603050405020304" pitchFamily="18" charset="0"/>
                          <a:cs typeface="Times New Roman" panose="02020603050405020304" pitchFamily="18" charset="0"/>
                        </a:rPr>
                        <a:t>chìm</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dưới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nước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để</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chắn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thức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ăn</a:t>
                      </a:r>
                      <a:r>
                        <a:rPr lang="en-US" sz="2000" kern="100" dirty="0">
                          <a:effectLst/>
                          <a:latin typeface="Times New Roman" panose="02020603050405020304" pitchFamily="18" charset="0"/>
                          <a:cs typeface="Times New Roman" panose="02020603050405020304" pitchFamily="18" charset="0"/>
                        </a:rPr>
                        <a:t>).</a:t>
                      </a:r>
                    </a:p>
                    <a:p>
                      <a:pPr marL="342900" lvl="0" indent="-342900" algn="just" eaLnBrk="0" hangingPunct="0">
                        <a:lnSpc>
                          <a:spcPct val="107000"/>
                        </a:lnSpc>
                        <a:buClr>
                          <a:srgbClr val="231F20"/>
                        </a:buClr>
                        <a:buSzPts val="1250"/>
                        <a:buFont typeface="Arial" panose="020B0604020202020204" pitchFamily="34" charset="0"/>
                        <a:buChar char="–"/>
                        <a:tabLst>
                          <a:tab pos="193675" algn="l"/>
                        </a:tabLst>
                      </a:pPr>
                      <a:r>
                        <a:rPr lang="en-US" sz="2000" kern="100" dirty="0" err="1">
                          <a:effectLst/>
                          <a:latin typeface="Times New Roman" panose="02020603050405020304" pitchFamily="18" charset="0"/>
                          <a:cs typeface="Times New Roman" panose="02020603050405020304" pitchFamily="18" charset="0"/>
                        </a:rPr>
                        <a:t>Kích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thước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6 m × 6 m × 3 m (108 m</a:t>
                      </a:r>
                      <a:r>
                        <a:rPr lang="en-US" sz="2000" kern="100" baseline="30000" dirty="0">
                          <a:effectLst/>
                          <a:latin typeface="Times New Roman" panose="02020603050405020304" pitchFamily="18" charset="0"/>
                          <a:cs typeface="Times New Roman" panose="02020603050405020304" pitchFamily="18" charset="0"/>
                        </a:rPr>
                        <a:t>3</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hoặc</a:t>
                      </a:r>
                      <a:r>
                        <a:rPr lang="en-US" sz="2000" kern="100" dirty="0">
                          <a:effectLst/>
                          <a:latin typeface="Times New Roman" panose="02020603050405020304" pitchFamily="18" charset="0"/>
                          <a:cs typeface="Times New Roman" panose="02020603050405020304" pitchFamily="18" charset="0"/>
                        </a:rPr>
                        <a:t> 9 m ×</a:t>
                      </a:r>
                      <a:r>
                        <a:rPr lang="en-US" sz="2000" kern="100" spc="95" dirty="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6</a:t>
                      </a:r>
                    </a:p>
                    <a:p>
                      <a:pPr marL="70485" algn="just" eaLnBrk="0" hangingPunct="0">
                        <a:lnSpc>
                          <a:spcPct val="107000"/>
                        </a:lnSpc>
                        <a:spcBef>
                          <a:spcPts val="210"/>
                        </a:spcBef>
                      </a:pPr>
                      <a:r>
                        <a:rPr lang="en-US" sz="2000" kern="100" dirty="0">
                          <a:effectLst/>
                          <a:latin typeface="Times New Roman" panose="02020603050405020304" pitchFamily="18" charset="0"/>
                          <a:cs typeface="Times New Roman" panose="02020603050405020304" pitchFamily="18" charset="0"/>
                        </a:rPr>
                        <a:t>m × 3 m (162 m</a:t>
                      </a:r>
                      <a:r>
                        <a:rPr lang="en-US" sz="2000" kern="100" baseline="30000" dirty="0">
                          <a:effectLst/>
                          <a:latin typeface="Times New Roman" panose="02020603050405020304" pitchFamily="18" charset="0"/>
                          <a:cs typeface="Times New Roman" panose="02020603050405020304" pitchFamily="18" charset="0"/>
                        </a:rPr>
                        <a:t>3</a:t>
                      </a:r>
                      <a:r>
                        <a:rPr lang="en-US" sz="2000" kern="100" dirty="0">
                          <a:effectLst/>
                          <a:latin typeface="Times New Roman" panose="02020603050405020304" pitchFamily="18" charset="0"/>
                          <a:cs typeface="Times New Roman" panose="02020603050405020304" pitchFamily="18" charset="0"/>
                        </a:rPr>
                        <a:t>).</a:t>
                      </a:r>
                    </a:p>
                    <a:p>
                      <a:pPr marL="342900" marR="61595" lvl="0" indent="-342900" algn="just" eaLnBrk="0" hangingPunct="0">
                        <a:lnSpc>
                          <a:spcPct val="107000"/>
                        </a:lnSpc>
                        <a:spcBef>
                          <a:spcPts val="215"/>
                        </a:spcBef>
                        <a:spcAft>
                          <a:spcPts val="0"/>
                        </a:spcAft>
                        <a:buClr>
                          <a:srgbClr val="231F20"/>
                        </a:buClr>
                        <a:buSzPts val="1250"/>
                        <a:buFont typeface="Arial" panose="020B0604020202020204" pitchFamily="34" charset="0"/>
                        <a:buChar char="–"/>
                        <a:tabLst>
                          <a:tab pos="201295" algn="l"/>
                        </a:tabLst>
                      </a:pPr>
                      <a:r>
                        <a:rPr lang="en-US" sz="2000" kern="100" spc="-20" dirty="0" err="1">
                          <a:effectLst/>
                          <a:latin typeface="Times New Roman" panose="02020603050405020304" pitchFamily="18" charset="0"/>
                          <a:cs typeface="Times New Roman" panose="02020603050405020304" pitchFamily="18" charset="0"/>
                        </a:rPr>
                        <a:t>Mỗi</a:t>
                      </a:r>
                      <a:r>
                        <a:rPr lang="en-US" sz="2000" kern="100" spc="-20" dirty="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ô </a:t>
                      </a:r>
                      <a:r>
                        <a:rPr lang="en-US" sz="2000" kern="100" dirty="0" err="1">
                          <a:effectLst/>
                          <a:latin typeface="Times New Roman" panose="02020603050405020304" pitchFamily="18" charset="0"/>
                          <a:cs typeface="Times New Roman" panose="02020603050405020304" pitchFamily="18" charset="0"/>
                        </a:rPr>
                        <a:t>lồng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được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nâng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đỡ</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từ</a:t>
                      </a:r>
                      <a:r>
                        <a:rPr lang="en-US" sz="2000" kern="100" dirty="0">
                          <a:effectLst/>
                          <a:latin typeface="Times New Roman" panose="02020603050405020304" pitchFamily="18" charset="0"/>
                          <a:cs typeface="Times New Roman" panose="02020603050405020304" pitchFamily="18" charset="0"/>
                        </a:rPr>
                        <a:t> 8 </a:t>
                      </a:r>
                      <a:r>
                        <a:rPr lang="en-US" sz="2000" kern="100" dirty="0" err="1">
                          <a:effectLst/>
                          <a:latin typeface="Times New Roman" panose="02020603050405020304" pitchFamily="18" charset="0"/>
                          <a:cs typeface="Times New Roman" panose="02020603050405020304" pitchFamily="18" charset="0"/>
                        </a:rPr>
                        <a:t>đến</a:t>
                      </a:r>
                      <a:r>
                        <a:rPr lang="en-US" sz="2000" kern="100" dirty="0">
                          <a:effectLst/>
                          <a:latin typeface="Times New Roman" panose="02020603050405020304" pitchFamily="18" charset="0"/>
                          <a:cs typeface="Times New Roman" panose="02020603050405020304" pitchFamily="18" charset="0"/>
                        </a:rPr>
                        <a:t> 12 </a:t>
                      </a:r>
                      <a:r>
                        <a:rPr lang="en-US" sz="2000" kern="100" dirty="0" err="1">
                          <a:effectLst/>
                          <a:latin typeface="Times New Roman" panose="02020603050405020304" pitchFamily="18" charset="0"/>
                          <a:cs typeface="Times New Roman" panose="02020603050405020304" pitchFamily="18" charset="0"/>
                        </a:rPr>
                        <a:t>phao</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bằng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thùng</a:t>
                      </a:r>
                      <a:r>
                        <a:rPr lang="en-US" sz="2000" kern="100" dirty="0">
                          <a:effectLst/>
                          <a:latin typeface="Times New Roman" panose="02020603050405020304" pitchFamily="18" charset="0"/>
                          <a:cs typeface="Times New Roman" panose="02020603050405020304" pitchFamily="18" charset="0"/>
                        </a:rPr>
                        <a:t> phi </a:t>
                      </a:r>
                      <a:r>
                        <a:rPr lang="en-US" sz="2000" kern="100" dirty="0" err="1">
                          <a:effectLst/>
                          <a:latin typeface="Times New Roman" panose="02020603050405020304" pitchFamily="18" charset="0"/>
                          <a:cs typeface="Times New Roman" panose="02020603050405020304" pitchFamily="18" charset="0"/>
                        </a:rPr>
                        <a:t>nhựa</a:t>
                      </a:r>
                      <a:r>
                        <a:rPr lang="en-US" sz="2000" kern="100" dirty="0">
                          <a:effectLst/>
                          <a:latin typeface="Times New Roman" panose="02020603050405020304" pitchFamily="18" charset="0"/>
                          <a:cs typeface="Times New Roman" panose="02020603050405020304" pitchFamily="18" charset="0"/>
                        </a:rPr>
                        <a:t> 200</a:t>
                      </a:r>
                      <a:r>
                        <a:rPr lang="en-US" sz="2000" kern="100" spc="-90" dirty="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L)</a:t>
                      </a:r>
                    </a:p>
                    <a:p>
                      <a:pPr marL="342900" lvl="0" indent="-342900" algn="just" eaLnBrk="0" hangingPunct="0">
                        <a:lnSpc>
                          <a:spcPct val="107000"/>
                        </a:lnSpc>
                        <a:buClr>
                          <a:srgbClr val="231F20"/>
                        </a:buClr>
                        <a:buSzPts val="1250"/>
                        <a:buFont typeface="Arial" panose="020B0604020202020204" pitchFamily="34" charset="0"/>
                        <a:buChar char="–"/>
                        <a:tabLst>
                          <a:tab pos="200025" algn="l"/>
                        </a:tabLst>
                      </a:pPr>
                      <a:r>
                        <a:rPr lang="en-US" sz="2000" kern="100" spc="-20" dirty="0" err="1">
                          <a:effectLst/>
                          <a:latin typeface="Times New Roman" panose="02020603050405020304" pitchFamily="18" charset="0"/>
                          <a:cs typeface="Times New Roman" panose="02020603050405020304" pitchFamily="18" charset="0"/>
                        </a:rPr>
                        <a:t>Mỗi</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cụm</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lồng</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có</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nhà</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ăn</a:t>
                      </a:r>
                      <a:r>
                        <a:rPr lang="en-US" sz="2000" kern="100" dirty="0">
                          <a:effectLst/>
                          <a:latin typeface="Times New Roman" panose="02020603050405020304" pitchFamily="18" charset="0"/>
                          <a:cs typeface="Times New Roman" panose="02020603050405020304" pitchFamily="18" charset="0"/>
                        </a:rPr>
                        <a:t>,</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nghỉ</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cho</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công</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nhân</a:t>
                      </a:r>
                      <a:r>
                        <a:rPr lang="en-US" sz="2000" kern="100" dirty="0">
                          <a:effectLst/>
                          <a:latin typeface="Times New Roman" panose="02020603050405020304" pitchFamily="18" charset="0"/>
                          <a:cs typeface="Times New Roman" panose="02020603050405020304" pitchFamily="18" charset="0"/>
                        </a:rPr>
                        <a:t>;</a:t>
                      </a:r>
                      <a:r>
                        <a:rPr lang="en-US" sz="2000" kern="100" spc="8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kho</a:t>
                      </a:r>
                      <a:r>
                        <a:rPr lang="en-US" sz="2000" kern="100" spc="75"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chứa</a:t>
                      </a:r>
                      <a:endParaRPr lang="en-US" sz="2000" kern="100" dirty="0">
                        <a:effectLst/>
                        <a:latin typeface="Times New Roman" panose="02020603050405020304" pitchFamily="18" charset="0"/>
                        <a:cs typeface="Times New Roman" panose="02020603050405020304" pitchFamily="18" charset="0"/>
                      </a:endParaRPr>
                    </a:p>
                    <a:p>
                      <a:pPr marL="70485" algn="just" eaLnBrk="0" hangingPunct="0">
                        <a:lnSpc>
                          <a:spcPct val="107000"/>
                        </a:lnSpc>
                        <a:spcBef>
                          <a:spcPts val="215"/>
                        </a:spcBef>
                      </a:pPr>
                      <a:r>
                        <a:rPr lang="en-US" sz="2000" kern="100" dirty="0" err="1">
                          <a:effectLst/>
                          <a:latin typeface="Times New Roman" panose="02020603050405020304" pitchFamily="18" charset="0"/>
                          <a:cs typeface="Times New Roman" panose="02020603050405020304" pitchFamily="18" charset="0"/>
                        </a:rPr>
                        <a:t>thức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ăn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thuốc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phòng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và</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trị</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bệnh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cho</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cá</a:t>
                      </a:r>
                      <a:r>
                        <a:rPr lang="en-US" sz="2000" kern="100" dirty="0">
                          <a:effectLst/>
                          <a:latin typeface="Times New Roman" panose="02020603050405020304" pitchFamily="18" charset="0"/>
                          <a:cs typeface="Times New Roman" panose="02020603050405020304" pitchFamily="18" charset="0"/>
                        </a:rPr>
                        <a:t>;...</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418907357"/>
                  </a:ext>
                </a:extLst>
              </a:tr>
            </a:tbl>
          </a:graphicData>
        </a:graphic>
      </p:graphicFrame>
    </p:spTree>
    <p:extLst>
      <p:ext uri="{BB962C8B-B14F-4D97-AF65-F5344CB8AC3E}">
        <p14:creationId xmlns:p14="http://schemas.microsoft.com/office/powerpoint/2010/main" val="68819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7FEC0-B77C-4B8A-B47B-388CB3B82F09}"/>
              </a:ext>
            </a:extLst>
          </p:cNvPr>
          <p:cNvSpPr>
            <a:spLocks noGrp="1"/>
          </p:cNvSpPr>
          <p:nvPr>
            <p:ph type="title"/>
          </p:nvPr>
        </p:nvSpPr>
        <p:spPr>
          <a:xfrm>
            <a:off x="838200" y="365125"/>
            <a:ext cx="10515600" cy="644525"/>
          </a:xfrm>
        </p:spPr>
        <p:txBody>
          <a:bodyPr/>
          <a:lstStyle/>
          <a:p>
            <a:r>
              <a:rPr kumimoji="0" lang="vi-VN" sz="3600" b="0" i="0" u="none" strike="noStrike" kern="1200" cap="none" spc="0" normalizeH="0" baseline="0" noProof="0" dirty="0">
                <a:ln>
                  <a:noFill/>
                </a:ln>
                <a:solidFill>
                  <a:srgbClr val="C00000"/>
                </a:solidFill>
                <a:effectLst/>
                <a:uLnTx/>
                <a:uFillTx/>
                <a:latin typeface="Times New Roman" panose="02020603050405020304" pitchFamily="18" charset="0"/>
                <a:ea typeface="+mj-ea"/>
                <a:cs typeface="+mj-cs"/>
              </a:rPr>
              <a:t>I. NUÔI CÁ RÔ PHI TRONG LỒNG</a:t>
            </a:r>
            <a:endParaRPr lang="en-US" dirty="0"/>
          </a:p>
        </p:txBody>
      </p:sp>
      <p:graphicFrame>
        <p:nvGraphicFramePr>
          <p:cNvPr id="4" name="Content Placeholder 3">
            <a:extLst>
              <a:ext uri="{FF2B5EF4-FFF2-40B4-BE49-F238E27FC236}">
                <a16:creationId xmlns="" xmlns:a16="http://schemas.microsoft.com/office/drawing/2014/main" id="{C606AB41-F328-4912-AEA5-5D832642B13E}"/>
              </a:ext>
            </a:extLst>
          </p:cNvPr>
          <p:cNvGraphicFramePr>
            <a:graphicFrameLocks noGrp="1"/>
          </p:cNvGraphicFramePr>
          <p:nvPr>
            <p:ph idx="1"/>
            <p:extLst>
              <p:ext uri="{D42A27DB-BD31-4B8C-83A1-F6EECF244321}">
                <p14:modId xmlns:p14="http://schemas.microsoft.com/office/powerpoint/2010/main" val="2983283356"/>
              </p:ext>
            </p:extLst>
          </p:nvPr>
        </p:nvGraphicFramePr>
        <p:xfrm>
          <a:off x="171450" y="1247775"/>
          <a:ext cx="11791950" cy="5124483"/>
        </p:xfrm>
        <a:graphic>
          <a:graphicData uri="http://schemas.openxmlformats.org/drawingml/2006/table">
            <a:tbl>
              <a:tblPr>
                <a:tableStyleId>{5C22544A-7EE6-4342-B048-85BDC9FD1C3A}</a:tableStyleId>
              </a:tblPr>
              <a:tblGrid>
                <a:gridCol w="1564560">
                  <a:extLst>
                    <a:ext uri="{9D8B030D-6E8A-4147-A177-3AD203B41FA5}">
                      <a16:colId xmlns="" xmlns:a16="http://schemas.microsoft.com/office/drawing/2014/main" val="3838454398"/>
                    </a:ext>
                  </a:extLst>
                </a:gridCol>
                <a:gridCol w="1911072">
                  <a:extLst>
                    <a:ext uri="{9D8B030D-6E8A-4147-A177-3AD203B41FA5}">
                      <a16:colId xmlns="" xmlns:a16="http://schemas.microsoft.com/office/drawing/2014/main" val="1269594010"/>
                    </a:ext>
                  </a:extLst>
                </a:gridCol>
                <a:gridCol w="8316318">
                  <a:extLst>
                    <a:ext uri="{9D8B030D-6E8A-4147-A177-3AD203B41FA5}">
                      <a16:colId xmlns="" xmlns:a16="http://schemas.microsoft.com/office/drawing/2014/main" val="159257217"/>
                    </a:ext>
                  </a:extLst>
                </a:gridCol>
              </a:tblGrid>
              <a:tr h="1598236">
                <a:tc rowSpan="2">
                  <a:txBody>
                    <a:bodyPr/>
                    <a:lstStyle/>
                    <a:p>
                      <a:pPr marL="70485" marR="118745" eaLnBrk="0" hangingPunct="0">
                        <a:lnSpc>
                          <a:spcPct val="115000"/>
                        </a:lnSpc>
                        <a:spcBef>
                          <a:spcPts val="255"/>
                        </a:spcBef>
                        <a:spcAft>
                          <a:spcPts val="0"/>
                        </a:spcAft>
                      </a:pPr>
                      <a:r>
                        <a:rPr lang="en-US" sz="2800" kern="100" dirty="0">
                          <a:effectLst/>
                          <a:latin typeface="Times New Roman" panose="02020603050405020304" pitchFamily="18" charset="0"/>
                          <a:cs typeface="Times New Roman" panose="02020603050405020304" pitchFamily="18" charset="0"/>
                        </a:rPr>
                        <a:t>2. </a:t>
                      </a:r>
                      <a:r>
                        <a:rPr lang="en-US" sz="2800" kern="100" dirty="0" err="1">
                          <a:effectLst/>
                          <a:latin typeface="Times New Roman" panose="02020603050405020304" pitchFamily="18" charset="0"/>
                          <a:cs typeface="Times New Roman" panose="02020603050405020304" pitchFamily="18" charset="0"/>
                        </a:rPr>
                        <a:t>Lựa</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chọn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và</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0495" eaLnBrk="0" hangingPunct="0">
                        <a:lnSpc>
                          <a:spcPct val="115000"/>
                        </a:lnSpc>
                        <a:spcBef>
                          <a:spcPts val="255"/>
                        </a:spcBef>
                        <a:spcAft>
                          <a:spcPts val="0"/>
                        </a:spcAft>
                      </a:pPr>
                      <a:r>
                        <a:rPr lang="en-US" sz="2800" kern="100" dirty="0" err="1">
                          <a:effectLst/>
                          <a:latin typeface="Times New Roman" panose="02020603050405020304" pitchFamily="18" charset="0"/>
                          <a:cs typeface="Times New Roman" panose="02020603050405020304" pitchFamily="18" charset="0"/>
                        </a:rPr>
                        <a:t>Chọn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61595" lvl="0" indent="-342900" eaLnBrk="0" hangingPunct="0">
                        <a:lnSpc>
                          <a:spcPct val="115000"/>
                        </a:lnSpc>
                        <a:spcBef>
                          <a:spcPts val="255"/>
                        </a:spcBef>
                        <a:spcAft>
                          <a:spcPts val="0"/>
                        </a:spcAft>
                        <a:buClr>
                          <a:srgbClr val="231F20"/>
                        </a:buClr>
                        <a:buSzPts val="1250"/>
                        <a:buFont typeface="Arial" panose="020B0604020202020204" pitchFamily="34" charset="0"/>
                        <a:buChar char="–"/>
                        <a:tabLst>
                          <a:tab pos="202565" algn="l"/>
                        </a:tabLst>
                      </a:pPr>
                      <a:r>
                        <a:rPr lang="en-US" sz="2800" kern="100" dirty="0" err="1">
                          <a:effectLst/>
                          <a:latin typeface="Times New Roman" panose="02020603050405020304" pitchFamily="18" charset="0"/>
                          <a:cs typeface="Times New Roman" panose="02020603050405020304" pitchFamily="18" charset="0"/>
                        </a:rPr>
                        <a:t>Cá</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khoẻ</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đồng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đều</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màu</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sắc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tươi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sáng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phản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ứng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nhanh</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nhẹn</a:t>
                      </a:r>
                      <a:r>
                        <a:rPr lang="en-US" sz="2800" kern="100" dirty="0">
                          <a:effectLst/>
                          <a:latin typeface="Times New Roman" panose="02020603050405020304" pitchFamily="18" charset="0"/>
                          <a:cs typeface="Times New Roman" panose="02020603050405020304" pitchFamily="18" charset="0"/>
                        </a:rPr>
                        <a:t>.</a:t>
                      </a:r>
                    </a:p>
                    <a:p>
                      <a:pPr marL="342900" lvl="0" indent="-342900" eaLnBrk="0" hangingPunct="0">
                        <a:lnSpc>
                          <a:spcPts val="1430"/>
                        </a:lnSpc>
                        <a:buClr>
                          <a:srgbClr val="231F20"/>
                        </a:buClr>
                        <a:buSzPts val="1250"/>
                        <a:buFont typeface="Arial" panose="020B0604020202020204" pitchFamily="34" charset="0"/>
                        <a:buChar char="–"/>
                        <a:tabLst>
                          <a:tab pos="189865" algn="l"/>
                        </a:tabLst>
                      </a:pPr>
                      <a:r>
                        <a:rPr lang="en-US" sz="2800" kern="100" dirty="0" err="1">
                          <a:effectLst/>
                          <a:latin typeface="Times New Roman" panose="02020603050405020304" pitchFamily="18" charset="0"/>
                          <a:cs typeface="Times New Roman" panose="02020603050405020304" pitchFamily="18" charset="0"/>
                        </a:rPr>
                        <a:t>Không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mang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mầm</a:t>
                      </a:r>
                      <a:r>
                        <a:rPr lang="en-US" sz="2800" kern="100" spc="-85"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bệnh</a:t>
                      </a:r>
                      <a:r>
                        <a:rPr lang="en-US" sz="2800" kern="100" dirty="0">
                          <a:effectLst/>
                          <a:latin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322128866"/>
                  </a:ext>
                </a:extLst>
              </a:tr>
              <a:tr h="3526247">
                <a:tc vMerge="1">
                  <a:txBody>
                    <a:bodyPr/>
                    <a:lstStyle/>
                    <a:p>
                      <a:endParaRPr lang="en-US"/>
                    </a:p>
                  </a:txBody>
                  <a:tcPr/>
                </a:tc>
                <a:tc>
                  <a:txBody>
                    <a:bodyPr/>
                    <a:lstStyle/>
                    <a:p>
                      <a:pPr marL="151130" indent="58420" eaLnBrk="0" hangingPunct="0">
                        <a:lnSpc>
                          <a:spcPct val="115000"/>
                        </a:lnSpc>
                        <a:spcBef>
                          <a:spcPts val="255"/>
                        </a:spcBef>
                        <a:spcAft>
                          <a:spcPts val="0"/>
                        </a:spcAft>
                      </a:pPr>
                      <a:r>
                        <a:rPr lang="en-US" sz="2800" kern="100">
                          <a:effectLst/>
                          <a:latin typeface="Times New Roman" panose="02020603050405020304" pitchFamily="18" charset="0"/>
                          <a:cs typeface="Times New Roman" panose="02020603050405020304" pitchFamily="18" charset="0"/>
                        </a:rPr>
                        <a:t>Thả giống</a:t>
                      </a:r>
                      <a:endParaRPr lang="en-US"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61595" lvl="0" indent="-342900" algn="just" eaLnBrk="0" hangingPunct="0">
                        <a:lnSpc>
                          <a:spcPct val="115000"/>
                        </a:lnSpc>
                        <a:spcBef>
                          <a:spcPts val="255"/>
                        </a:spcBef>
                        <a:spcAft>
                          <a:spcPts val="0"/>
                        </a:spcAft>
                        <a:buClr>
                          <a:srgbClr val="231F20"/>
                        </a:buClr>
                        <a:buSzPts val="1250"/>
                        <a:buFont typeface="Arial" panose="020B0604020202020204" pitchFamily="34" charset="0"/>
                        <a:buChar char="–"/>
                        <a:tabLst>
                          <a:tab pos="203200" algn="l"/>
                        </a:tabLst>
                      </a:pPr>
                      <a:r>
                        <a:rPr lang="en-US" sz="2800" kern="100" dirty="0" err="1">
                          <a:effectLst/>
                          <a:latin typeface="Times New Roman" panose="02020603050405020304" pitchFamily="18" charset="0"/>
                          <a:cs typeface="Times New Roman" panose="02020603050405020304" pitchFamily="18" charset="0"/>
                        </a:rPr>
                        <a:t>Thả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vào</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tháng</a:t>
                      </a:r>
                      <a:r>
                        <a:rPr lang="en-US" sz="2800" kern="100" dirty="0">
                          <a:effectLst/>
                          <a:latin typeface="Times New Roman" panose="02020603050405020304" pitchFamily="18" charset="0"/>
                          <a:cs typeface="Times New Roman" panose="02020603050405020304" pitchFamily="18" charset="0"/>
                        </a:rPr>
                        <a:t> 3 </a:t>
                      </a:r>
                      <a:r>
                        <a:rPr lang="en-US" sz="2800" kern="100" dirty="0" err="1">
                          <a:effectLst/>
                          <a:latin typeface="Times New Roman" panose="02020603050405020304" pitchFamily="18" charset="0"/>
                          <a:cs typeface="Times New Roman" panose="02020603050405020304" pitchFamily="18" charset="0"/>
                        </a:rPr>
                        <a:t>hoặc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tháng</a:t>
                      </a:r>
                      <a:r>
                        <a:rPr lang="en-US" sz="2800" kern="100" dirty="0">
                          <a:effectLst/>
                          <a:latin typeface="Times New Roman" panose="02020603050405020304" pitchFamily="18" charset="0"/>
                          <a:cs typeface="Times New Roman" panose="02020603050405020304" pitchFamily="18" charset="0"/>
                        </a:rPr>
                        <a:t> 4; </a:t>
                      </a:r>
                      <a:r>
                        <a:rPr lang="en-US" sz="2800" kern="100" dirty="0" err="1">
                          <a:effectLst/>
                          <a:latin typeface="Times New Roman" panose="02020603050405020304" pitchFamily="18" charset="0"/>
                          <a:cs typeface="Times New Roman" panose="02020603050405020304" pitchFamily="18" charset="0"/>
                        </a:rPr>
                        <a:t>vào</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sáng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sớm</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hoặc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chiều</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mát</a:t>
                      </a:r>
                      <a:r>
                        <a:rPr lang="en-US" sz="2800" kern="100" dirty="0">
                          <a:effectLst/>
                          <a:latin typeface="Times New Roman" panose="02020603050405020304" pitchFamily="18" charset="0"/>
                          <a:cs typeface="Times New Roman" panose="02020603050405020304" pitchFamily="18" charset="0"/>
                        </a:rPr>
                        <a:t>.</a:t>
                      </a:r>
                    </a:p>
                    <a:p>
                      <a:pPr marL="342900" marR="61595" lvl="0" indent="-342900" algn="just" eaLnBrk="0" hangingPunct="0">
                        <a:lnSpc>
                          <a:spcPct val="115000"/>
                        </a:lnSpc>
                        <a:spcAft>
                          <a:spcPts val="0"/>
                        </a:spcAft>
                        <a:buClr>
                          <a:srgbClr val="231F20"/>
                        </a:buClr>
                        <a:buSzPts val="1250"/>
                        <a:buFont typeface="Arial" panose="020B0604020202020204" pitchFamily="34" charset="0"/>
                        <a:buChar char="–"/>
                        <a:tabLst>
                          <a:tab pos="202565" algn="l"/>
                        </a:tabLst>
                      </a:pPr>
                      <a:r>
                        <a:rPr lang="en-US" sz="2800" kern="100" spc="-25" dirty="0" err="1">
                          <a:effectLst/>
                          <a:latin typeface="Times New Roman" panose="02020603050405020304" pitchFamily="18" charset="0"/>
                          <a:cs typeface="Times New Roman" panose="02020603050405020304" pitchFamily="18" charset="0"/>
                        </a:rPr>
                        <a:t>Trước</a:t>
                      </a:r>
                      <a:r>
                        <a:rPr lang="en-US" sz="2800" kern="100" spc="-25"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khi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tắm</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cá</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trong</a:t>
                      </a:r>
                      <a:r>
                        <a:rPr lang="en-US" sz="2800" kern="100" dirty="0">
                          <a:effectLst/>
                          <a:latin typeface="Times New Roman" panose="02020603050405020304" pitchFamily="18" charset="0"/>
                          <a:cs typeface="Times New Roman" panose="02020603050405020304" pitchFamily="18" charset="0"/>
                        </a:rPr>
                        <a:t> dung </a:t>
                      </a:r>
                      <a:r>
                        <a:rPr lang="en-US" sz="2800" kern="100" dirty="0" err="1">
                          <a:effectLst/>
                          <a:latin typeface="Times New Roman" panose="02020603050405020304" pitchFamily="18" charset="0"/>
                          <a:cs typeface="Times New Roman" panose="02020603050405020304" pitchFamily="18" charset="0"/>
                        </a:rPr>
                        <a:t>dịch</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nước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muối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loãng</a:t>
                      </a:r>
                      <a:r>
                        <a:rPr lang="en-US" sz="2800" kern="100" dirty="0">
                          <a:effectLst/>
                          <a:latin typeface="Times New Roman" panose="02020603050405020304" pitchFamily="18" charset="0"/>
                          <a:cs typeface="Times New Roman" panose="02020603050405020304" pitchFamily="18" charset="0"/>
                        </a:rPr>
                        <a:t> 2% </a:t>
                      </a:r>
                      <a:r>
                        <a:rPr lang="en-US" sz="2800" kern="100" dirty="0" err="1">
                          <a:effectLst/>
                          <a:latin typeface="Times New Roman" panose="02020603050405020304" pitchFamily="18" charset="0"/>
                          <a:cs typeface="Times New Roman" panose="02020603050405020304" pitchFamily="18" charset="0"/>
                        </a:rPr>
                        <a:t>khoảng</a:t>
                      </a:r>
                      <a:r>
                        <a:rPr lang="en-US" sz="2800" kern="100" dirty="0">
                          <a:effectLst/>
                          <a:latin typeface="Times New Roman" panose="02020603050405020304" pitchFamily="18" charset="0"/>
                          <a:cs typeface="Times New Roman" panose="02020603050405020304" pitchFamily="18" charset="0"/>
                        </a:rPr>
                        <a:t> 5 </a:t>
                      </a:r>
                      <a:r>
                        <a:rPr lang="en-US" sz="2800" kern="100" dirty="0" err="1">
                          <a:effectLst/>
                          <a:latin typeface="Times New Roman" panose="02020603050405020304" pitchFamily="18" charset="0"/>
                          <a:cs typeface="Times New Roman" panose="02020603050405020304" pitchFamily="18" charset="0"/>
                        </a:rPr>
                        <a:t>đến</a:t>
                      </a:r>
                      <a:r>
                        <a:rPr lang="en-US" sz="2800" kern="100" dirty="0">
                          <a:effectLst/>
                          <a:latin typeface="Times New Roman" panose="02020603050405020304" pitchFamily="18" charset="0"/>
                          <a:cs typeface="Times New Roman" panose="02020603050405020304" pitchFamily="18" charset="0"/>
                        </a:rPr>
                        <a:t> 10 </a:t>
                      </a:r>
                      <a:r>
                        <a:rPr lang="en-US" sz="2800" kern="100" dirty="0" err="1">
                          <a:effectLst/>
                          <a:latin typeface="Times New Roman" panose="02020603050405020304" pitchFamily="18" charset="0"/>
                          <a:cs typeface="Times New Roman" panose="02020603050405020304" pitchFamily="18" charset="0"/>
                        </a:rPr>
                        <a:t>phút</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từ</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từ</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cho</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cá</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quen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với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môi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trường</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mới</a:t>
                      </a:r>
                      <a:r>
                        <a:rPr lang="en-US" sz="2800" kern="100" dirty="0">
                          <a:effectLst/>
                          <a:latin typeface="Times New Roman" panose="02020603050405020304" pitchFamily="18" charset="0"/>
                          <a:cs typeface="Times New Roman" panose="02020603050405020304" pitchFamily="18" charset="0"/>
                        </a:rPr>
                        <a:t>.</a:t>
                      </a:r>
                    </a:p>
                    <a:p>
                      <a:pPr marL="342900" lvl="0" indent="-342900" algn="just" eaLnBrk="0" hangingPunct="0">
                        <a:lnSpc>
                          <a:spcPts val="1430"/>
                        </a:lnSpc>
                        <a:buClr>
                          <a:srgbClr val="231F20"/>
                        </a:buClr>
                        <a:buSzPts val="1250"/>
                        <a:buFont typeface="Arial" panose="020B0604020202020204" pitchFamily="34" charset="0"/>
                        <a:buChar char="–"/>
                        <a:tabLst>
                          <a:tab pos="190500" algn="l"/>
                        </a:tabLst>
                      </a:pPr>
                      <a:r>
                        <a:rPr lang="en-US" sz="2800" kern="100" spc="-20" dirty="0" err="1">
                          <a:effectLst/>
                          <a:latin typeface="Times New Roman" panose="02020603050405020304" pitchFamily="18" charset="0"/>
                          <a:cs typeface="Times New Roman" panose="02020603050405020304" pitchFamily="18" charset="0"/>
                        </a:rPr>
                        <a:t>Mật</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độ</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tuỳ</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thuộc</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kích</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cỡ</a:t>
                      </a:r>
                      <a:r>
                        <a:rPr lang="en-US" sz="2800" kern="100" spc="-25"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cá</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giống</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và</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nơi</a:t>
                      </a:r>
                      <a:r>
                        <a:rPr lang="en-US" sz="2800" kern="100" spc="-3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đặt</a:t>
                      </a:r>
                      <a:r>
                        <a:rPr lang="en-US" sz="2800" kern="100" spc="-25"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lồng</a:t>
                      </a:r>
                      <a:r>
                        <a:rPr lang="en-US" sz="2800" kern="100" dirty="0">
                          <a:effectLst/>
                          <a:latin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526697591"/>
                  </a:ext>
                </a:extLst>
              </a:tr>
            </a:tbl>
          </a:graphicData>
        </a:graphic>
      </p:graphicFrame>
    </p:spTree>
    <p:extLst>
      <p:ext uri="{BB962C8B-B14F-4D97-AF65-F5344CB8AC3E}">
        <p14:creationId xmlns:p14="http://schemas.microsoft.com/office/powerpoint/2010/main" val="305488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TotalTime>
  <Words>2221</Words>
  <PresentationFormat>Widescreen</PresentationFormat>
  <Paragraphs>227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Times New Roman</vt:lpstr>
      <vt:lpstr>Office Theme</vt:lpstr>
      <vt:lpstr>Chương VIII: CÔNG NGHỆ NUÔI THỦY SẢN</vt:lpstr>
      <vt:lpstr>HOẠT ĐỘNG MỞ ĐẦU</vt:lpstr>
      <vt:lpstr>HOẠT ĐỘNG MỞ ĐẦU</vt:lpstr>
      <vt:lpstr>HOẠT ĐỘNG MỞ ĐẦU</vt:lpstr>
      <vt:lpstr>I. NUÔI CÁ RÔ PHI TRONG LỒNG</vt:lpstr>
      <vt:lpstr>I. NUÔI CÁ RÔ PHI TRONG LỒNG</vt:lpstr>
      <vt:lpstr>I. NUÔI CÁ RÔ PHI TRONG LỒNG</vt:lpstr>
      <vt:lpstr>I. NUÔI CÁ RÔ PHI TRONG LỒNG</vt:lpstr>
      <vt:lpstr>I. NUÔI CÁ RÔ PHI TRONG LỒNG</vt:lpstr>
      <vt:lpstr>I. NUÔI CÁ RÔ PHI TRONG LỒNG</vt:lpstr>
      <vt:lpstr>II. KỸ THUẬT NUÔI TÔM THẺ CHÂN TRẮNG TRONG AO</vt:lpstr>
      <vt:lpstr>II. KỸ THUẬT NUÔI TÔM THẺ CHÂN TRẮNG TRONG AO</vt:lpstr>
      <vt:lpstr>II. KỸ THUẬT NUÔI TÔM THẺ CHÂN TRẮNG TRONG AO</vt:lpstr>
      <vt:lpstr>II. KỸ THUẬT NUÔI TÔM THẺ CHÂN TRẮNG TRONG AO</vt:lpstr>
      <vt:lpstr>II. KỸ THUẬT NUÔI TÔM THẺ CHÂN TRẮNG TRONG AO</vt:lpstr>
      <vt:lpstr>II. KỸ THUẬT NUÔI TÔM THẺ CHÂN TRẮNG TRONG AO</vt:lpstr>
      <vt:lpstr>II. KỸ THUẬT NUÔI TÔM THẺ CHÂN TRẮNG TRONG AO</vt:lpstr>
      <vt:lpstr>III. KỸ THUẬT NUÔI NGAO BẾN TRE NGOÀI TRIỀU</vt:lpstr>
      <vt:lpstr>III. KỸ THUẬT NUÔI NGAO BẾN TRE NGOÀI TRIỀU</vt:lpstr>
      <vt:lpstr>III. KỸ THUẬT NUÔI NGAO BẾN TRE NGOÀI TRIỀU</vt:lpstr>
      <vt:lpstr>III. KỸ THUẬT NUÔI NGAO BẾN TRE NGOÀI TRIỀU</vt:lpstr>
      <vt:lpstr>HOẠT ĐỘNG LUYỆN TẬP </vt:lpstr>
      <vt:lpstr>HOẠT ĐỘNG VẬN DỤNG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2024-07-11T08:06:19Z</dcterms:created>
  <dcterms:modified xsi:type="dcterms:W3CDTF">2024-09-11T05:03:47Z</dcterms:modified>
</cp:coreProperties>
</file>