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9"/>
  </p:notesMasterIdLst>
  <p:sldIdLst>
    <p:sldId id="305" r:id="rId3"/>
    <p:sldId id="306" r:id="rId4"/>
    <p:sldId id="455" r:id="rId5"/>
    <p:sldId id="456" r:id="rId6"/>
    <p:sldId id="462" r:id="rId7"/>
    <p:sldId id="440" r:id="rId8"/>
    <p:sldId id="463" r:id="rId9"/>
    <p:sldId id="452" r:id="rId10"/>
    <p:sldId id="457" r:id="rId11"/>
    <p:sldId id="460" r:id="rId12"/>
    <p:sldId id="459" r:id="rId13"/>
    <p:sldId id="464" r:id="rId14"/>
    <p:sldId id="458" r:id="rId15"/>
    <p:sldId id="439" r:id="rId16"/>
    <p:sldId id="445" r:id="rId17"/>
    <p:sldId id="44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3493C2-773D-4D20-9C02-F5BB36664E09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DC31E4-44E6-4ED9-A8EA-1819F7FA0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994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C182D5-9A57-4D41-8004-71D48B91AA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5438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642696-76AD-4910-A61C-3CE08A8885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9919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C77251-FB86-4650-828E-17A56F22E6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5641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AEDF99-D713-483D-B8D5-55E056F88A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0737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9ABCA-F294-324F-08F1-C92AEE7FE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0B960C-CF29-C5AD-EF06-EBA4040F4B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2C277-A46A-B1AD-A6C0-EE5AFB1D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E22CD-00B8-F2A5-5C09-16953E6D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A4F41-5DCC-C719-29C8-6A834C385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037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C6A1B-1F46-C048-3E8F-38B081DC5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0A8F4-54E3-C3F1-DDEB-B64D25E7C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3E1E1-C3A7-D5F0-69B4-8FD6B0F31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6E090-9D76-2209-6C06-E1FC28C5F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EFBB4-83B6-D9E0-8154-B18A1FEDF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36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0BF77-06D1-7221-673F-2DBE142A6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D9322A-9C60-93B1-19BC-C1DDAFF45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D2182-F16F-D4A8-F6CE-585E77FE2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26FEB-A69A-9120-9CD8-5737CEC99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8849E-6B74-B2E2-7D37-23757552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3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C1B0B-6331-4CD0-3F10-EB059C9CE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6EE99-B303-7CC9-5AAC-09C2EBF70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609C81-803F-2879-F246-2E0FA4860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1A8CF7-0692-09C4-1BF2-7829C9D2A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30AF9-5561-6F87-D475-85EED293D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29C02-A90A-C178-AAD1-845D338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13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74FD4-B6AB-4A2B-5CDA-6EC6747A4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EF150-4CC0-8DC1-1593-630A672F9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CB2773-66F6-ED15-2839-5811EE1B9B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432741-48D2-EA85-6A15-4338613FBC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419F6C-AC8E-3B7E-C6D1-A505E2942B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0E4CFD-3AA4-9758-E7E0-4586A9149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215BD4-BDFC-D3B3-8850-53E37C7BF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7011D1-B8B6-D264-A29F-0252427E7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958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79645-464E-A302-2BC8-5839538F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F26B7-8667-764E-6863-EED033E26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D65542-AA82-EE04-AB7F-931B669E9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9D4B9B-602F-FA96-3035-217199ED7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824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091407-1023-2CF3-C2F2-CEB178F98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4CD465-C56A-EA3B-32C1-914E80DBF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18E49-40A3-5C88-F707-7ECE50663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874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03958-85A8-4553-BC98-7A311689EA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9005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DD538-7B2B-D75B-C729-4F03FACA7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29CEB-6FF2-4C70-C6FE-1C4880FDC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0FE997-703C-6D8E-06FD-3EA7338A55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73C2E-7BF2-8667-3ABD-409351FF7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3CD1D-A7AA-4895-B71C-3CB5C9817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80E9D-4290-7DF2-2471-7BFE078C4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741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E3882-ECA7-6E53-DA78-628E52882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C979E6-48D8-459E-FC7A-A4E505573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29651F-D191-E785-C5EA-07F37D1E4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8F5C2-8670-74EE-2717-DEFB6207A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6C741E-C3D6-8814-CCFC-BBE7A43E1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4B1290-3A39-2D32-351C-0CF9CE7BD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347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70419-583F-D189-3CE5-CA9A56B91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1F2698-A7A0-BD8D-51F6-4119155A1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9374B-8949-33F0-4123-DB51FAF96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A5603-88FD-31D9-61F5-A87763653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B1A9F-DA78-391F-D923-AB34DA7F2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201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8622ED-647B-CA04-A483-17DC785C7E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4E625E-A7EC-BCCE-3EF5-118547DED1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9CF7E-B133-6576-8157-151352191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A94D6-4B01-AC86-263C-384D3A3C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6F2BD-B4EC-C849-0F08-A3788567A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40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D35E1B-FAE3-42FB-B73C-249FC76A0D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8715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50F60A-B2C2-4E61-93F5-1F7E1FE20E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8623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9C414E-8818-47C0-B21F-C4A253DB29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5333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8F29E7-4A63-4BC8-9C79-6DB6766CB8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2111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FC1B41-189D-461C-B5D3-0D02BCB040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0426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0F9C9A-42F9-4C34-8C3D-8412EB6BEE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332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AB66E5-8B6A-48A2-893E-41C249D68A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5647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5F10DE5D-6CB7-436A-8139-AD8DFE82AB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448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7F87FF-3EF1-7C02-1B8D-7F950A81C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D32AF-C89B-F452-4521-966C57CE3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D586D-B886-163F-0BAD-D9E05956C8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90746-1FB3-41FB-938D-8CC59C100417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0A2B0-DE41-4B49-9B4A-16D3BC457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F9179-9CCE-8F1F-7A05-194EF05C5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620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7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7343FE20-CCED-4429-D608-EDFC2D4C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166" y="1605607"/>
            <a:ext cx="11373668" cy="176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Tuần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6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Góc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vườn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cây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5" descr="POINSET2">
            <a:extLst>
              <a:ext uri="{FF2B5EF4-FFF2-40B4-BE49-F238E27FC236}">
                <a16:creationId xmlns:a16="http://schemas.microsoft.com/office/drawing/2014/main" id="{1A6D274C-1A33-761B-475D-091A88CF1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19216" y="-174519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21" y="4571333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>
            <a:extLst>
              <a:ext uri="{FF2B5EF4-FFF2-40B4-BE49-F238E27FC236}">
                <a16:creationId xmlns:a16="http://schemas.microsoft.com/office/drawing/2014/main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002" y="-113391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7ACA080E-F0CF-2992-9618-9A62FEF2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9" y="4740354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BABD0B5-C827-6F1C-9A9A-EE350A15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32A544-12D1-8EEB-46A4-F1F019CA2F59}"/>
              </a:ext>
            </a:extLst>
          </p:cNvPr>
          <p:cNvSpPr txBox="1"/>
          <p:nvPr/>
        </p:nvSpPr>
        <p:spPr>
          <a:xfrm>
            <a:off x="3290572" y="-192859"/>
            <a:ext cx="33940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lvl="0" indent="0" algn="just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0510" algn="l"/>
              </a:tabLst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endParaRPr kumimoji="0" lang="en-US" sz="36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Vườn rau ngày xuân - Báo Khánh Hòa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1" y="730471"/>
            <a:ext cx="12173239" cy="612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BABD0B5-C827-6F1C-9A9A-EE350A15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32A544-12D1-8EEB-46A4-F1F019CA2F59}"/>
              </a:ext>
            </a:extLst>
          </p:cNvPr>
          <p:cNvSpPr txBox="1"/>
          <p:nvPr/>
        </p:nvSpPr>
        <p:spPr>
          <a:xfrm>
            <a:off x="3442373" y="-146555"/>
            <a:ext cx="65646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lvl="0" indent="0" algn="just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0510" algn="l"/>
              </a:tabLst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endParaRPr kumimoji="0" lang="en-US" sz="36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ách trồng rau trên sân thượng cho người mới, rau xanh hái mỏi t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094"/>
            <a:ext cx="12192000" cy="617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78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BABD0B5-C827-6F1C-9A9A-EE350A15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2" y="1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32A544-12D1-8EEB-46A4-F1F019CA2F59}"/>
              </a:ext>
            </a:extLst>
          </p:cNvPr>
          <p:cNvSpPr txBox="1"/>
          <p:nvPr/>
        </p:nvSpPr>
        <p:spPr>
          <a:xfrm>
            <a:off x="3290572" y="-82193"/>
            <a:ext cx="79596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lvl="0" indent="0" algn="just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0510" algn="l"/>
              </a:tabLst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endParaRPr kumimoji="0" lang="en-US" sz="36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Xen canh, mô hình cần nhân rộ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2" y="841137"/>
            <a:ext cx="12211878" cy="601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00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BABD0B5-C827-6F1C-9A9A-EE350A15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32A544-12D1-8EEB-46A4-F1F019CA2F59}"/>
              </a:ext>
            </a:extLst>
          </p:cNvPr>
          <p:cNvSpPr txBox="1"/>
          <p:nvPr/>
        </p:nvSpPr>
        <p:spPr>
          <a:xfrm>
            <a:off x="1060174" y="890571"/>
            <a:ext cx="9255082" cy="10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lvl="0" indent="0" algn="just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0510" algn="l"/>
              </a:tabLst>
              <a:defRPr/>
            </a:pPr>
            <a:r>
              <a:rPr lang="en-US" sz="4800" kern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4800" kern="0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4800" kern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0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4800" kern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0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vườn</a:t>
            </a:r>
            <a:r>
              <a:rPr lang="en-US" sz="4800" kern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0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endParaRPr kumimoji="0" lang="en-US" sz="480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32A544-12D1-8EEB-46A4-F1F019CA2F59}"/>
              </a:ext>
            </a:extLst>
          </p:cNvPr>
          <p:cNvSpPr txBox="1"/>
          <p:nvPr/>
        </p:nvSpPr>
        <p:spPr>
          <a:xfrm>
            <a:off x="575353" y="2264698"/>
            <a:ext cx="11298595" cy="2484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lvl="0" algn="just" eaLnBrk="0" fontAlgn="base" hangingPunct="0">
              <a:lnSpc>
                <a:spcPct val="150000"/>
              </a:lnSpc>
              <a:tabLst>
                <a:tab pos="270510" algn="l"/>
              </a:tabLst>
              <a:defRPr/>
            </a:pPr>
            <a:r>
              <a:rPr lang="en-US" sz="3600" b="1" kern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*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cầu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ghi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chép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tin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thiết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loài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vườn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mà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sát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).</a:t>
            </a:r>
            <a:endParaRPr kumimoji="0" lang="en-US" sz="3600" b="1" i="0" u="none" strike="noStrike" kern="1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1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A5F7FBD-720F-57E4-1A61-AD9CAA147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61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4D98A605-D995-00F2-6875-171F705C6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3712" y="2045478"/>
            <a:ext cx="4899565" cy="417864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0D583A-B4AB-2275-98AC-B62CF26CE859}"/>
              </a:ext>
            </a:extLst>
          </p:cNvPr>
          <p:cNvSpPr txBox="1"/>
          <p:nvPr/>
        </p:nvSpPr>
        <p:spPr>
          <a:xfrm>
            <a:off x="1325217" y="1196752"/>
            <a:ext cx="916327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buClr>
                <a:srgbClr val="E6FFFD"/>
              </a:buClr>
              <a:defRPr/>
            </a:pPr>
            <a:r>
              <a:rPr lang="en-US" sz="44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3.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Trao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đổi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về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kết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quả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quan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sát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2173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BABD0B5-C827-6F1C-9A9A-EE350A15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49AE0B-4A33-51B7-6854-D3A6979203F2}"/>
              </a:ext>
            </a:extLst>
          </p:cNvPr>
          <p:cNvSpPr txBox="1"/>
          <p:nvPr/>
        </p:nvSpPr>
        <p:spPr>
          <a:xfrm>
            <a:off x="4452606" y="1700808"/>
            <a:ext cx="33441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32A544-12D1-8EEB-46A4-F1F019CA2F59}"/>
              </a:ext>
            </a:extLst>
          </p:cNvPr>
          <p:cNvSpPr txBox="1"/>
          <p:nvPr/>
        </p:nvSpPr>
        <p:spPr>
          <a:xfrm>
            <a:off x="417553" y="2909798"/>
            <a:ext cx="10945665" cy="1636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lvl="0" algn="just" eaLnBrk="0" fontAlgn="base" hangingPunct="0">
              <a:lnSpc>
                <a:spcPct val="150000"/>
              </a:lnSpc>
              <a:tabLst>
                <a:tab pos="270510" algn="l"/>
              </a:tabLst>
              <a:defRPr/>
            </a:pP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/>
                <a:ea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/>
              </a:rPr>
              <a:t>Em</a:t>
            </a:r>
            <a:r>
              <a:rPr lang="en-US" sz="3600" dirty="0">
                <a:solidFill>
                  <a:srgbClr val="0070C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/>
              </a:rPr>
              <a:t>thấy</a:t>
            </a:r>
            <a:r>
              <a:rPr lang="en-US" sz="3600" dirty="0">
                <a:solidFill>
                  <a:srgbClr val="0070C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/>
              </a:rPr>
              <a:t>tiết</a:t>
            </a:r>
            <a:r>
              <a:rPr lang="en-US" sz="3600" dirty="0">
                <a:solidFill>
                  <a:srgbClr val="0070C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/>
              </a:rPr>
              <a:t>học</a:t>
            </a:r>
            <a:r>
              <a:rPr lang="en-US" sz="3600" dirty="0">
                <a:solidFill>
                  <a:srgbClr val="0070C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/>
              </a:rPr>
              <a:t>này</a:t>
            </a:r>
            <a:r>
              <a:rPr lang="en-US" sz="3600" dirty="0">
                <a:solidFill>
                  <a:srgbClr val="0070C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/>
              </a:rPr>
              <a:t>gì</a:t>
            </a:r>
            <a:r>
              <a:rPr lang="en-US" sz="3600" dirty="0">
                <a:solidFill>
                  <a:srgbClr val="0070C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/>
              </a:rPr>
              <a:t>bổ</a:t>
            </a:r>
            <a:r>
              <a:rPr lang="en-US" sz="3600" dirty="0">
                <a:solidFill>
                  <a:srgbClr val="0070C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/>
              </a:rPr>
              <a:t>ích</a:t>
            </a:r>
            <a:r>
              <a:rPr lang="en-US" sz="3600" dirty="0">
                <a:solidFill>
                  <a:srgbClr val="0070C0"/>
                </a:solidFill>
                <a:latin typeface="UTM Avo" panose="02040603050506020204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/>
              </a:rPr>
              <a:t>thú</a:t>
            </a:r>
            <a:r>
              <a:rPr lang="en-US" sz="3600" dirty="0">
                <a:solidFill>
                  <a:srgbClr val="0070C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/>
              </a:rPr>
              <a:t>vị</a:t>
            </a:r>
            <a:r>
              <a:rPr lang="en-US" sz="3600" dirty="0">
                <a:solidFill>
                  <a:srgbClr val="0070C0"/>
                </a:solidFill>
                <a:latin typeface="UTM Avo" panose="02040603050506020204"/>
              </a:rPr>
              <a:t>?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/>
              </a:rPr>
              <a:t>điều</a:t>
            </a:r>
            <a:r>
              <a:rPr lang="en-US" sz="3600" dirty="0">
                <a:solidFill>
                  <a:srgbClr val="0070C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/>
              </a:rPr>
              <a:t>gì</a:t>
            </a:r>
            <a:r>
              <a:rPr lang="en-US" sz="3600" dirty="0">
                <a:solidFill>
                  <a:srgbClr val="0070C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/>
              </a:rPr>
              <a:t>cần</a:t>
            </a:r>
            <a:r>
              <a:rPr lang="en-US" sz="3600" dirty="0">
                <a:solidFill>
                  <a:srgbClr val="0070C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/>
              </a:rPr>
              <a:t>rút</a:t>
            </a:r>
            <a:r>
              <a:rPr lang="en-US" sz="3600" dirty="0">
                <a:solidFill>
                  <a:srgbClr val="0070C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/>
              </a:rPr>
              <a:t>kinh</a:t>
            </a:r>
            <a:r>
              <a:rPr lang="en-US" sz="3600" dirty="0">
                <a:solidFill>
                  <a:srgbClr val="0070C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/>
              </a:rPr>
              <a:t>nghiệm</a:t>
            </a:r>
            <a:r>
              <a:rPr lang="en-US" sz="3600" dirty="0">
                <a:solidFill>
                  <a:srgbClr val="0070C0"/>
                </a:solidFill>
                <a:latin typeface="UTM Avo" panose="02040603050506020204"/>
              </a:rPr>
              <a:t>? </a:t>
            </a:r>
            <a:endParaRPr kumimoji="0" lang="en-US" sz="3600" i="0" u="none" strike="noStrike" kern="1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40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BABD0B5-C827-6F1C-9A9A-EE350A15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C0C0EB-BDF5-9E72-E291-300F55E6803F}"/>
              </a:ext>
            </a:extLst>
          </p:cNvPr>
          <p:cNvSpPr txBox="1"/>
          <p:nvPr/>
        </p:nvSpPr>
        <p:spPr>
          <a:xfrm>
            <a:off x="1199456" y="2875001"/>
            <a:ext cx="1006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Brushtip-C" panose="02040403050506020204" pitchFamily="18" charset="0"/>
              </a:rPr>
              <a:t>Chúc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Brushtip-C" panose="020404030505060202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Brushtip-C" panose="02040403050506020204" pitchFamily="18" charset="0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Brushtip-C" panose="020404030505060202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Brushtip-C" panose="02040403050506020204" pitchFamily="18" charset="0"/>
              </a:rPr>
              <a:t>em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Brushtip-C" panose="020404030505060202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Brushtip-C" panose="02040403050506020204" pitchFamily="18" charset="0"/>
              </a:rPr>
              <a:t>học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Brushtip-C" panose="020404030505060202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Brushtip-C" panose="02040403050506020204" pitchFamily="18" charset="0"/>
              </a:rPr>
              <a:t>tốt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Brushtip-C" panose="020404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68140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boneca palito escola | Школьные проекты ...">
            <a:extLst>
              <a:ext uri="{FF2B5EF4-FFF2-40B4-BE49-F238E27FC236}">
                <a16:creationId xmlns:a16="http://schemas.microsoft.com/office/drawing/2014/main" id="{636D8545-0D6C-8912-EA2D-BAEAD28D9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059" y="0"/>
            <a:ext cx="9562128" cy="443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636C40-956C-3593-BDC6-E728A23C42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3141" y="2544160"/>
            <a:ext cx="7776643" cy="1656780"/>
          </a:xfrm>
          <a:prstGeom prst="rect">
            <a:avLst/>
          </a:prstGeom>
        </p:spPr>
      </p:pic>
      <p:sp>
        <p:nvSpPr>
          <p:cNvPr id="7" name="7-Point Star 6"/>
          <p:cNvSpPr/>
          <p:nvPr/>
        </p:nvSpPr>
        <p:spPr>
          <a:xfrm>
            <a:off x="159026" y="4200940"/>
            <a:ext cx="11903883" cy="2311685"/>
          </a:xfrm>
          <a:prstGeom prst="star7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UTM Avo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latin typeface="UTM Avo"/>
                <a:cs typeface="Times New Roman" panose="02020603050405020304" pitchFamily="18" charset="0"/>
              </a:rPr>
              <a:t>Nghe – </a:t>
            </a:r>
            <a:r>
              <a:rPr lang="en-US" sz="3200" dirty="0" err="1">
                <a:latin typeface="UTM Avo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/>
                <a:cs typeface="Times New Roman" panose="02020603050405020304" pitchFamily="18" charset="0"/>
              </a:rPr>
              <a:t>vận</a:t>
            </a:r>
            <a:r>
              <a:rPr lang="en-US" sz="3200" dirty="0"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/>
                <a:cs typeface="Times New Roman" panose="02020603050405020304" pitchFamily="18" charset="0"/>
              </a:rPr>
              <a:t>nhạc</a:t>
            </a:r>
            <a:r>
              <a:rPr lang="en-US" sz="3200" dirty="0"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UTM Avo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UTM Avo"/>
                <a:cs typeface="Times New Roman" panose="02020603050405020304" pitchFamily="18" charset="0"/>
              </a:rPr>
              <a:t>Lý</a:t>
            </a:r>
            <a:r>
              <a:rPr lang="en-US" sz="3200" dirty="0"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/>
                <a:cs typeface="Times New Roman" panose="02020603050405020304" pitchFamily="18" charset="0"/>
              </a:rPr>
              <a:t>xanh</a:t>
            </a:r>
            <a:r>
              <a:rPr lang="en-US" sz="3200" dirty="0">
                <a:latin typeface="UTM Avo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latin typeface="UTM Avo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UTM Avo"/>
                <a:cs typeface="Times New Roman" panose="02020603050405020304" pitchFamily="18" charset="0"/>
              </a:rPr>
              <a:t> ca Nam </a:t>
            </a:r>
            <a:r>
              <a:rPr lang="en-US" sz="3200" dirty="0" err="1">
                <a:latin typeface="UTM Avo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UTM Avo"/>
                <a:cs typeface="Times New Roman" panose="02020603050405020304" pitchFamily="18" charset="0"/>
              </a:rPr>
              <a:t> ”</a:t>
            </a:r>
          </a:p>
        </p:txBody>
      </p:sp>
    </p:spTree>
    <p:extLst>
      <p:ext uri="{BB962C8B-B14F-4D97-AF65-F5344CB8AC3E}">
        <p14:creationId xmlns:p14="http://schemas.microsoft.com/office/powerpoint/2010/main" val="275132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4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ài hát- Lý cây x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2054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46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4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55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BABD0B5-C827-6F1C-9A9A-EE350A15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32A544-12D1-8EEB-46A4-F1F019CA2F59}"/>
              </a:ext>
            </a:extLst>
          </p:cNvPr>
          <p:cNvSpPr txBox="1"/>
          <p:nvPr/>
        </p:nvSpPr>
        <p:spPr>
          <a:xfrm>
            <a:off x="1033671" y="1342635"/>
            <a:ext cx="8624038" cy="1043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lvl="0" indent="0" algn="ctr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0510" algn="l"/>
              </a:tabLst>
              <a:defRPr/>
            </a:pPr>
            <a:r>
              <a:rPr kumimoji="0" lang="en-US" sz="4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4800" b="0" i="0" u="none" strike="noStrike" kern="1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kumimoji="0" lang="en-US" sz="4800" b="0" i="0" u="none" strike="noStrike" kern="1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kumimoji="0" lang="en-US" sz="4800" b="0" i="0" u="none" strike="noStrike" kern="1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4800" b="0" i="0" u="none" strike="noStrike" kern="1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4800" b="0" i="0" u="none" strike="noStrike" kern="1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4800" b="0" i="0" u="none" strike="noStrike" kern="1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endParaRPr kumimoji="0" lang="en-US" sz="48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03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BABD0B5-C827-6F1C-9A9A-EE350A15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72" y="-41634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5FD25B-2F2C-E21E-D48C-599367EB0225}"/>
              </a:ext>
            </a:extLst>
          </p:cNvPr>
          <p:cNvSpPr txBox="1"/>
          <p:nvPr/>
        </p:nvSpPr>
        <p:spPr>
          <a:xfrm>
            <a:off x="3581809" y="54887"/>
            <a:ext cx="5297148" cy="805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7051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Vườn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ăn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quả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Ảnh: Inter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72" y="821635"/>
            <a:ext cx="12202272" cy="599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14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BABD0B5-C827-6F1C-9A9A-EE350A15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8" y="-41634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dn.muabannhanh.com/asset/frontend/img/gallery/2017/12/30/5a46f1816f915_15145987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8" y="-41634"/>
            <a:ext cx="12215303" cy="689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061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A5F7FBD-720F-57E4-1A61-AD9CAA147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8" y="-13717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4D98A605-D995-00F2-6875-171F705C6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2698" y="4415622"/>
            <a:ext cx="4899565" cy="229106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052" name="Picture 4" descr="Những tạo hình cây cảnh đẹp cho sân vườn mới mẻ • Sài Gòn Hoa 20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8" y="-13717"/>
            <a:ext cx="12211878" cy="687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32A544-12D1-8EEB-46A4-F1F019CA2F59}"/>
              </a:ext>
            </a:extLst>
          </p:cNvPr>
          <p:cNvSpPr txBox="1"/>
          <p:nvPr/>
        </p:nvSpPr>
        <p:spPr>
          <a:xfrm>
            <a:off x="4191273" y="-27436"/>
            <a:ext cx="40075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lvl="0" indent="0" algn="just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0510" algn="l"/>
              </a:tabLst>
              <a:defRPr/>
            </a:pPr>
            <a:r>
              <a:rPr lang="en-US" sz="36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6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28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3 nguyên tắc thiết kế sân vườn từ cây cảnh nhập khẩu - VƯỜN NHẬ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31121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425</TotalTime>
  <Words>136</Words>
  <PresentationFormat>Widescreen</PresentationFormat>
  <Paragraphs>16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UTM Avo</vt:lpstr>
      <vt:lpstr>UTM Brushtip-C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2023-02-20T12:47:33Z</dcterms:created>
  <dcterms:modified xsi:type="dcterms:W3CDTF">2023-09-22T02:27:11Z</dcterms:modified>
</cp:coreProperties>
</file>