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  <p:sldMasterId id="2147483754" r:id="rId2"/>
  </p:sldMasterIdLst>
  <p:notesMasterIdLst>
    <p:notesMasterId r:id="rId15"/>
  </p:notesMasterIdLst>
  <p:sldIdLst>
    <p:sldId id="313" r:id="rId3"/>
    <p:sldId id="301" r:id="rId4"/>
    <p:sldId id="308" r:id="rId5"/>
    <p:sldId id="374" r:id="rId6"/>
    <p:sldId id="376" r:id="rId7"/>
    <p:sldId id="377" r:id="rId8"/>
    <p:sldId id="375" r:id="rId9"/>
    <p:sldId id="378" r:id="rId10"/>
    <p:sldId id="379" r:id="rId11"/>
    <p:sldId id="380" r:id="rId12"/>
    <p:sldId id="381" r:id="rId13"/>
    <p:sldId id="382" r:id="rId14"/>
  </p:sldIdLst>
  <p:sldSz cx="24384000" cy="13716000"/>
  <p:notesSz cx="6858000" cy="9144000"/>
  <p:custDataLst>
    <p:tags r:id="rId16"/>
  </p:custDataLst>
  <p:defaultTextStyle>
    <a:defPPr>
      <a:defRPr lang="en-US"/>
    </a:defPPr>
    <a:lvl1pPr marL="0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D60093"/>
    <a:srgbClr val="0000FF"/>
    <a:srgbClr val="135F82"/>
    <a:srgbClr val="270F6B"/>
    <a:srgbClr val="3333FF"/>
    <a:srgbClr val="FFA700"/>
    <a:srgbClr val="242452"/>
    <a:srgbClr val="C0504D"/>
    <a:srgbClr val="FFF4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4139" autoAdjust="0"/>
  </p:normalViewPr>
  <p:slideViewPr>
    <p:cSldViewPr>
      <p:cViewPr varScale="1">
        <p:scale>
          <a:sx n="40" d="100"/>
          <a:sy n="40" d="100"/>
        </p:scale>
        <p:origin x="149" y="62"/>
      </p:cViewPr>
      <p:guideLst>
        <p:guide orient="horz" pos="4320"/>
        <p:guide pos="76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2856" y="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BB293-0719-4B19-A181-EE36FD0623AD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A8B73-FCCD-4D4C-BC4E-0CE5120A1B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63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560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9966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3694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279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564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0221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0430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3508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1475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9882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1591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105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2244726"/>
            <a:ext cx="18288000" cy="4775200"/>
          </a:xfrm>
          <a:prstGeom prst="rect">
            <a:avLst/>
          </a:prstGeo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7204076"/>
            <a:ext cx="18288000" cy="331152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26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88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49800" y="730250"/>
            <a:ext cx="5257800" cy="11623676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730250"/>
            <a:ext cx="15468600" cy="11623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8330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56836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69597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2244726"/>
            <a:ext cx="18288000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7204076"/>
            <a:ext cx="18288000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787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6152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700" y="3419477"/>
            <a:ext cx="21031200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700" y="9178927"/>
            <a:ext cx="21031200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5944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363200" cy="87026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4400" y="3651250"/>
            <a:ext cx="10363200" cy="87026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6833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730251"/>
            <a:ext cx="21031200" cy="265112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577" y="3362326"/>
            <a:ext cx="10315574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577" y="5010150"/>
            <a:ext cx="10315574" cy="73691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4400" y="3362326"/>
            <a:ext cx="1036637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4400" y="5010150"/>
            <a:ext cx="10366376" cy="73691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7782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510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1981200"/>
            <a:ext cx="21031200" cy="2651126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7510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2462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6376" y="1974851"/>
            <a:ext cx="12344400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4811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366376" y="1974851"/>
            <a:ext cx="12344400" cy="9747250"/>
          </a:xfrm>
        </p:spPr>
        <p:txBody>
          <a:bodyPr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7073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9306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49800" y="730250"/>
            <a:ext cx="5257800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730250"/>
            <a:ext cx="15468600" cy="1162367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0485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0" y="12712706"/>
            <a:ext cx="5689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D15044BE-B3F3-4258-B55D-9238C2EBFDF1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5" y="12712706"/>
            <a:ext cx="7721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4" y="12712706"/>
            <a:ext cx="5689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8620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2" y="12712702"/>
            <a:ext cx="5689600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2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1" y="12712702"/>
            <a:ext cx="5689600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1644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7660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813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700" y="3419477"/>
            <a:ext cx="21031200" cy="5705474"/>
          </a:xfrm>
          <a:prstGeom prst="rect">
            <a:avLst/>
          </a:prstGeo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700" y="9178927"/>
            <a:ext cx="21031200" cy="30003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938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36320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4400" y="3651250"/>
            <a:ext cx="1036320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207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730251"/>
            <a:ext cx="2103120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577" y="3362326"/>
            <a:ext cx="10315574" cy="16478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577" y="5010150"/>
            <a:ext cx="10315574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4400" y="3362326"/>
            <a:ext cx="10366376" cy="16478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4400" y="5010150"/>
            <a:ext cx="10366376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508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241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589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  <a:prstGeom prst="rect">
            <a:avLst/>
          </a:prstGeo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6376" y="1974851"/>
            <a:ext cx="12344400" cy="9747250"/>
          </a:xfrm>
          <a:prstGeom prst="rect">
            <a:avLst/>
          </a:prstGeo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655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  <a:prstGeom prst="rect">
            <a:avLst/>
          </a:prstGeo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366376" y="1974851"/>
            <a:ext cx="12344400" cy="9747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9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5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4"/>
          <p:cNvGrpSpPr>
            <a:grpSpLocks noChangeAspect="1"/>
          </p:cNvGrpSpPr>
          <p:nvPr userDrawn="1"/>
        </p:nvGrpSpPr>
        <p:grpSpPr bwMode="auto">
          <a:xfrm>
            <a:off x="914400" y="14592"/>
            <a:ext cx="23469600" cy="1436688"/>
            <a:chOff x="0" y="58"/>
            <a:chExt cx="13349" cy="905"/>
          </a:xfrm>
        </p:grpSpPr>
        <p:sp>
          <p:nvSpPr>
            <p:cNvPr id="39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0" y="60"/>
              <a:ext cx="13347" cy="900"/>
            </a:xfrm>
            <a:prstGeom prst="rect">
              <a:avLst/>
            </a:prstGeom>
            <a:solidFill>
              <a:srgbClr val="135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5365" name="Picture 5"/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75"/>
              <a:ext cx="13347" cy="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0" name="Freeform 6"/>
            <p:cNvSpPr>
              <a:spLocks/>
            </p:cNvSpPr>
            <p:nvPr userDrawn="1"/>
          </p:nvSpPr>
          <p:spPr bwMode="auto">
            <a:xfrm>
              <a:off x="0" y="58"/>
              <a:ext cx="13347" cy="880"/>
            </a:xfrm>
            <a:custGeom>
              <a:avLst/>
              <a:gdLst>
                <a:gd name="T0" fmla="*/ 0 w 7680"/>
                <a:gd name="T1" fmla="*/ 0 h 440"/>
                <a:gd name="T2" fmla="*/ 0 w 7680"/>
                <a:gd name="T3" fmla="*/ 40 h 440"/>
                <a:gd name="T4" fmla="*/ 0 w 7680"/>
                <a:gd name="T5" fmla="*/ 40 h 440"/>
                <a:gd name="T6" fmla="*/ 140 w 7680"/>
                <a:gd name="T7" fmla="*/ 40 h 440"/>
                <a:gd name="T8" fmla="*/ 200 w 7680"/>
                <a:gd name="T9" fmla="*/ 100 h 440"/>
                <a:gd name="T10" fmla="*/ 200 w 7680"/>
                <a:gd name="T11" fmla="*/ 380 h 440"/>
                <a:gd name="T12" fmla="*/ 200 w 7680"/>
                <a:gd name="T13" fmla="*/ 380 h 440"/>
                <a:gd name="T14" fmla="*/ 260 w 7680"/>
                <a:gd name="T15" fmla="*/ 440 h 440"/>
                <a:gd name="T16" fmla="*/ 540 w 7680"/>
                <a:gd name="T17" fmla="*/ 440 h 440"/>
                <a:gd name="T18" fmla="*/ 600 w 7680"/>
                <a:gd name="T19" fmla="*/ 380 h 440"/>
                <a:gd name="T20" fmla="*/ 600 w 7680"/>
                <a:gd name="T21" fmla="*/ 106 h 440"/>
                <a:gd name="T22" fmla="*/ 601 w 7680"/>
                <a:gd name="T23" fmla="*/ 106 h 440"/>
                <a:gd name="T24" fmla="*/ 601 w 7680"/>
                <a:gd name="T25" fmla="*/ 101 h 440"/>
                <a:gd name="T26" fmla="*/ 661 w 7680"/>
                <a:gd name="T27" fmla="*/ 41 h 440"/>
                <a:gd name="T28" fmla="*/ 676 w 7680"/>
                <a:gd name="T29" fmla="*/ 41 h 440"/>
                <a:gd name="T30" fmla="*/ 676 w 7680"/>
                <a:gd name="T31" fmla="*/ 40 h 440"/>
                <a:gd name="T32" fmla="*/ 7680 w 7680"/>
                <a:gd name="T33" fmla="*/ 40 h 440"/>
                <a:gd name="T34" fmla="*/ 7680 w 7680"/>
                <a:gd name="T35" fmla="*/ 0 h 440"/>
                <a:gd name="T36" fmla="*/ 0 w 7680"/>
                <a:gd name="T37" fmla="*/ 0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680" h="440">
                  <a:moveTo>
                    <a:pt x="0" y="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140" y="40"/>
                    <a:pt x="140" y="40"/>
                    <a:pt x="140" y="40"/>
                  </a:cubicBezTo>
                  <a:cubicBezTo>
                    <a:pt x="173" y="40"/>
                    <a:pt x="200" y="67"/>
                    <a:pt x="200" y="100"/>
                  </a:cubicBezTo>
                  <a:cubicBezTo>
                    <a:pt x="200" y="380"/>
                    <a:pt x="200" y="380"/>
                    <a:pt x="200" y="380"/>
                  </a:cubicBezTo>
                  <a:cubicBezTo>
                    <a:pt x="200" y="380"/>
                    <a:pt x="200" y="380"/>
                    <a:pt x="200" y="380"/>
                  </a:cubicBezTo>
                  <a:cubicBezTo>
                    <a:pt x="200" y="414"/>
                    <a:pt x="227" y="440"/>
                    <a:pt x="260" y="440"/>
                  </a:cubicBezTo>
                  <a:cubicBezTo>
                    <a:pt x="540" y="440"/>
                    <a:pt x="540" y="440"/>
                    <a:pt x="540" y="440"/>
                  </a:cubicBezTo>
                  <a:cubicBezTo>
                    <a:pt x="574" y="440"/>
                    <a:pt x="600" y="414"/>
                    <a:pt x="600" y="380"/>
                  </a:cubicBezTo>
                  <a:cubicBezTo>
                    <a:pt x="600" y="106"/>
                    <a:pt x="600" y="106"/>
                    <a:pt x="600" y="106"/>
                  </a:cubicBezTo>
                  <a:cubicBezTo>
                    <a:pt x="601" y="106"/>
                    <a:pt x="601" y="106"/>
                    <a:pt x="601" y="106"/>
                  </a:cubicBezTo>
                  <a:cubicBezTo>
                    <a:pt x="601" y="101"/>
                    <a:pt x="601" y="101"/>
                    <a:pt x="601" y="101"/>
                  </a:cubicBezTo>
                  <a:cubicBezTo>
                    <a:pt x="601" y="67"/>
                    <a:pt x="627" y="41"/>
                    <a:pt x="661" y="41"/>
                  </a:cubicBezTo>
                  <a:cubicBezTo>
                    <a:pt x="676" y="41"/>
                    <a:pt x="676" y="41"/>
                    <a:pt x="676" y="41"/>
                  </a:cubicBezTo>
                  <a:cubicBezTo>
                    <a:pt x="676" y="40"/>
                    <a:pt x="676" y="40"/>
                    <a:pt x="676" y="40"/>
                  </a:cubicBezTo>
                  <a:cubicBezTo>
                    <a:pt x="7680" y="40"/>
                    <a:pt x="7680" y="40"/>
                    <a:pt x="7680" y="40"/>
                  </a:cubicBezTo>
                  <a:cubicBezTo>
                    <a:pt x="7680" y="0"/>
                    <a:pt x="7680" y="0"/>
                    <a:pt x="768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9"/>
            <p:cNvSpPr>
              <a:spLocks/>
            </p:cNvSpPr>
            <p:nvPr userDrawn="1"/>
          </p:nvSpPr>
          <p:spPr bwMode="auto">
            <a:xfrm>
              <a:off x="1802" y="202"/>
              <a:ext cx="11545" cy="760"/>
            </a:xfrm>
            <a:custGeom>
              <a:avLst/>
              <a:gdLst>
                <a:gd name="T0" fmla="*/ 6643 w 6643"/>
                <a:gd name="T1" fmla="*/ 380 h 380"/>
                <a:gd name="T2" fmla="*/ 60 w 6643"/>
                <a:gd name="T3" fmla="*/ 380 h 380"/>
                <a:gd name="T4" fmla="*/ 0 w 6643"/>
                <a:gd name="T5" fmla="*/ 320 h 380"/>
                <a:gd name="T6" fmla="*/ 0 w 6643"/>
                <a:gd name="T7" fmla="*/ 60 h 380"/>
                <a:gd name="T8" fmla="*/ 60 w 6643"/>
                <a:gd name="T9" fmla="*/ 0 h 380"/>
                <a:gd name="T10" fmla="*/ 6643 w 6643"/>
                <a:gd name="T11" fmla="*/ 0 h 380"/>
                <a:gd name="T12" fmla="*/ 6643 w 6643"/>
                <a:gd name="T13" fmla="*/ 380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43" h="380">
                  <a:moveTo>
                    <a:pt x="6643" y="380"/>
                  </a:moveTo>
                  <a:cubicBezTo>
                    <a:pt x="60" y="380"/>
                    <a:pt x="60" y="380"/>
                    <a:pt x="60" y="380"/>
                  </a:cubicBezTo>
                  <a:cubicBezTo>
                    <a:pt x="27" y="380"/>
                    <a:pt x="0" y="353"/>
                    <a:pt x="0" y="320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27"/>
                    <a:pt x="27" y="0"/>
                    <a:pt x="60" y="0"/>
                  </a:cubicBezTo>
                  <a:cubicBezTo>
                    <a:pt x="6643" y="0"/>
                    <a:pt x="6643" y="0"/>
                    <a:pt x="6643" y="0"/>
                  </a:cubicBezTo>
                  <a:cubicBezTo>
                    <a:pt x="6643" y="380"/>
                    <a:pt x="6643" y="380"/>
                    <a:pt x="6643" y="380"/>
                  </a:cubicBezTo>
                </a:path>
              </a:pathLst>
            </a:cu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5370" name="Picture 10"/>
            <p:cNvPicPr>
              <a:picLocks noChangeAspect="1" noChangeArrowheads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6" y="195"/>
              <a:ext cx="11553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71" name="Picture 11"/>
            <p:cNvPicPr>
              <a:picLocks noChangeAspect="1" noChangeArrowheads="1"/>
            </p:cNvPicPr>
            <p:nvPr userDrawn="1"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1" y="126"/>
              <a:ext cx="12208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73" name="Picture 13"/>
            <p:cNvPicPr>
              <a:picLocks noChangeAspect="1" noChangeArrowheads="1"/>
            </p:cNvPicPr>
            <p:nvPr userDrawn="1"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7" y="213"/>
              <a:ext cx="107" cy="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3" name="Freeform 14"/>
            <p:cNvSpPr>
              <a:spLocks/>
            </p:cNvSpPr>
            <p:nvPr userDrawn="1"/>
          </p:nvSpPr>
          <p:spPr bwMode="auto">
            <a:xfrm>
              <a:off x="438" y="774"/>
              <a:ext cx="40" cy="82"/>
            </a:xfrm>
            <a:custGeom>
              <a:avLst/>
              <a:gdLst>
                <a:gd name="T0" fmla="*/ 12 w 40"/>
                <a:gd name="T1" fmla="*/ 82 h 82"/>
                <a:gd name="T2" fmla="*/ 12 w 40"/>
                <a:gd name="T3" fmla="*/ 14 h 82"/>
                <a:gd name="T4" fmla="*/ 0 w 40"/>
                <a:gd name="T5" fmla="*/ 14 h 82"/>
                <a:gd name="T6" fmla="*/ 0 w 40"/>
                <a:gd name="T7" fmla="*/ 0 h 82"/>
                <a:gd name="T8" fmla="*/ 40 w 40"/>
                <a:gd name="T9" fmla="*/ 0 h 82"/>
                <a:gd name="T10" fmla="*/ 40 w 40"/>
                <a:gd name="T11" fmla="*/ 14 h 82"/>
                <a:gd name="T12" fmla="*/ 26 w 40"/>
                <a:gd name="T13" fmla="*/ 14 h 82"/>
                <a:gd name="T14" fmla="*/ 26 w 40"/>
                <a:gd name="T15" fmla="*/ 82 h 82"/>
                <a:gd name="T16" fmla="*/ 12 w 40"/>
                <a:gd name="T17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82">
                  <a:moveTo>
                    <a:pt x="12" y="82"/>
                  </a:moveTo>
                  <a:lnTo>
                    <a:pt x="12" y="14"/>
                  </a:lnTo>
                  <a:lnTo>
                    <a:pt x="0" y="14"/>
                  </a:lnTo>
                  <a:lnTo>
                    <a:pt x="0" y="0"/>
                  </a:lnTo>
                  <a:lnTo>
                    <a:pt x="40" y="0"/>
                  </a:lnTo>
                  <a:lnTo>
                    <a:pt x="40" y="14"/>
                  </a:lnTo>
                  <a:lnTo>
                    <a:pt x="26" y="14"/>
                  </a:lnTo>
                  <a:lnTo>
                    <a:pt x="26" y="82"/>
                  </a:lnTo>
                  <a:lnTo>
                    <a:pt x="12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5"/>
            <p:cNvSpPr>
              <a:spLocks noEditPoints="1"/>
            </p:cNvSpPr>
            <p:nvPr userDrawn="1"/>
          </p:nvSpPr>
          <p:spPr bwMode="auto">
            <a:xfrm>
              <a:off x="480" y="772"/>
              <a:ext cx="74" cy="86"/>
            </a:xfrm>
            <a:custGeom>
              <a:avLst/>
              <a:gdLst>
                <a:gd name="T0" fmla="*/ 22 w 43"/>
                <a:gd name="T1" fmla="*/ 0 h 43"/>
                <a:gd name="T2" fmla="*/ 33 w 43"/>
                <a:gd name="T3" fmla="*/ 3 h 43"/>
                <a:gd name="T4" fmla="*/ 41 w 43"/>
                <a:gd name="T5" fmla="*/ 11 h 43"/>
                <a:gd name="T6" fmla="*/ 43 w 43"/>
                <a:gd name="T7" fmla="*/ 22 h 43"/>
                <a:gd name="T8" fmla="*/ 41 w 43"/>
                <a:gd name="T9" fmla="*/ 32 h 43"/>
                <a:gd name="T10" fmla="*/ 33 w 43"/>
                <a:gd name="T11" fmla="*/ 40 h 43"/>
                <a:gd name="T12" fmla="*/ 22 w 43"/>
                <a:gd name="T13" fmla="*/ 43 h 43"/>
                <a:gd name="T14" fmla="*/ 14 w 43"/>
                <a:gd name="T15" fmla="*/ 41 h 43"/>
                <a:gd name="T16" fmla="*/ 7 w 43"/>
                <a:gd name="T17" fmla="*/ 37 h 43"/>
                <a:gd name="T18" fmla="*/ 2 w 43"/>
                <a:gd name="T19" fmla="*/ 30 h 43"/>
                <a:gd name="T20" fmla="*/ 0 w 43"/>
                <a:gd name="T21" fmla="*/ 22 h 43"/>
                <a:gd name="T22" fmla="*/ 3 w 43"/>
                <a:gd name="T23" fmla="*/ 11 h 43"/>
                <a:gd name="T24" fmla="*/ 11 w 43"/>
                <a:gd name="T25" fmla="*/ 3 h 43"/>
                <a:gd name="T26" fmla="*/ 22 w 43"/>
                <a:gd name="T27" fmla="*/ 0 h 43"/>
                <a:gd name="T28" fmla="*/ 22 w 43"/>
                <a:gd name="T29" fmla="*/ 7 h 43"/>
                <a:gd name="T30" fmla="*/ 15 w 43"/>
                <a:gd name="T31" fmla="*/ 9 h 43"/>
                <a:gd name="T32" fmla="*/ 10 w 43"/>
                <a:gd name="T33" fmla="*/ 14 h 43"/>
                <a:gd name="T34" fmla="*/ 8 w 43"/>
                <a:gd name="T35" fmla="*/ 21 h 43"/>
                <a:gd name="T36" fmla="*/ 9 w 43"/>
                <a:gd name="T37" fmla="*/ 27 h 43"/>
                <a:gd name="T38" fmla="*/ 12 w 43"/>
                <a:gd name="T39" fmla="*/ 31 h 43"/>
                <a:gd name="T40" fmla="*/ 17 w 43"/>
                <a:gd name="T41" fmla="*/ 34 h 43"/>
                <a:gd name="T42" fmla="*/ 22 w 43"/>
                <a:gd name="T43" fmla="*/ 36 h 43"/>
                <a:gd name="T44" fmla="*/ 29 w 43"/>
                <a:gd name="T45" fmla="*/ 34 h 43"/>
                <a:gd name="T46" fmla="*/ 34 w 43"/>
                <a:gd name="T47" fmla="*/ 28 h 43"/>
                <a:gd name="T48" fmla="*/ 36 w 43"/>
                <a:gd name="T49" fmla="*/ 21 h 43"/>
                <a:gd name="T50" fmla="*/ 34 w 43"/>
                <a:gd name="T51" fmla="*/ 14 h 43"/>
                <a:gd name="T52" fmla="*/ 29 w 43"/>
                <a:gd name="T53" fmla="*/ 9 h 43"/>
                <a:gd name="T54" fmla="*/ 22 w 43"/>
                <a:gd name="T55" fmla="*/ 7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3" h="43">
                  <a:moveTo>
                    <a:pt x="22" y="0"/>
                  </a:moveTo>
                  <a:cubicBezTo>
                    <a:pt x="26" y="0"/>
                    <a:pt x="29" y="1"/>
                    <a:pt x="33" y="3"/>
                  </a:cubicBezTo>
                  <a:cubicBezTo>
                    <a:pt x="36" y="5"/>
                    <a:pt x="39" y="7"/>
                    <a:pt x="41" y="11"/>
                  </a:cubicBezTo>
                  <a:cubicBezTo>
                    <a:pt x="43" y="14"/>
                    <a:pt x="43" y="18"/>
                    <a:pt x="43" y="22"/>
                  </a:cubicBezTo>
                  <a:cubicBezTo>
                    <a:pt x="43" y="26"/>
                    <a:pt x="43" y="29"/>
                    <a:pt x="41" y="32"/>
                  </a:cubicBezTo>
                  <a:cubicBezTo>
                    <a:pt x="39" y="36"/>
                    <a:pt x="36" y="38"/>
                    <a:pt x="33" y="40"/>
                  </a:cubicBezTo>
                  <a:cubicBezTo>
                    <a:pt x="29" y="42"/>
                    <a:pt x="26" y="43"/>
                    <a:pt x="22" y="43"/>
                  </a:cubicBezTo>
                  <a:cubicBezTo>
                    <a:pt x="19" y="43"/>
                    <a:pt x="16" y="43"/>
                    <a:pt x="14" y="41"/>
                  </a:cubicBezTo>
                  <a:cubicBezTo>
                    <a:pt x="11" y="40"/>
                    <a:pt x="9" y="39"/>
                    <a:pt x="7" y="37"/>
                  </a:cubicBezTo>
                  <a:cubicBezTo>
                    <a:pt x="5" y="35"/>
                    <a:pt x="3" y="32"/>
                    <a:pt x="2" y="30"/>
                  </a:cubicBezTo>
                  <a:cubicBezTo>
                    <a:pt x="1" y="27"/>
                    <a:pt x="0" y="24"/>
                    <a:pt x="0" y="22"/>
                  </a:cubicBezTo>
                  <a:cubicBezTo>
                    <a:pt x="0" y="18"/>
                    <a:pt x="1" y="14"/>
                    <a:pt x="3" y="11"/>
                  </a:cubicBezTo>
                  <a:cubicBezTo>
                    <a:pt x="5" y="7"/>
                    <a:pt x="8" y="5"/>
                    <a:pt x="11" y="3"/>
                  </a:cubicBezTo>
                  <a:cubicBezTo>
                    <a:pt x="14" y="1"/>
                    <a:pt x="18" y="0"/>
                    <a:pt x="22" y="0"/>
                  </a:cubicBezTo>
                  <a:close/>
                  <a:moveTo>
                    <a:pt x="22" y="7"/>
                  </a:moveTo>
                  <a:cubicBezTo>
                    <a:pt x="19" y="7"/>
                    <a:pt x="17" y="8"/>
                    <a:pt x="15" y="9"/>
                  </a:cubicBezTo>
                  <a:cubicBezTo>
                    <a:pt x="13" y="11"/>
                    <a:pt x="11" y="12"/>
                    <a:pt x="10" y="14"/>
                  </a:cubicBezTo>
                  <a:cubicBezTo>
                    <a:pt x="9" y="17"/>
                    <a:pt x="8" y="19"/>
                    <a:pt x="8" y="21"/>
                  </a:cubicBezTo>
                  <a:cubicBezTo>
                    <a:pt x="8" y="23"/>
                    <a:pt x="8" y="25"/>
                    <a:pt x="9" y="27"/>
                  </a:cubicBezTo>
                  <a:cubicBezTo>
                    <a:pt x="10" y="29"/>
                    <a:pt x="11" y="30"/>
                    <a:pt x="12" y="31"/>
                  </a:cubicBezTo>
                  <a:cubicBezTo>
                    <a:pt x="14" y="33"/>
                    <a:pt x="15" y="34"/>
                    <a:pt x="17" y="34"/>
                  </a:cubicBezTo>
                  <a:cubicBezTo>
                    <a:pt x="18" y="35"/>
                    <a:pt x="20" y="36"/>
                    <a:pt x="22" y="36"/>
                  </a:cubicBezTo>
                  <a:cubicBezTo>
                    <a:pt x="24" y="36"/>
                    <a:pt x="27" y="35"/>
                    <a:pt x="29" y="34"/>
                  </a:cubicBezTo>
                  <a:cubicBezTo>
                    <a:pt x="31" y="32"/>
                    <a:pt x="33" y="31"/>
                    <a:pt x="34" y="28"/>
                  </a:cubicBezTo>
                  <a:cubicBezTo>
                    <a:pt x="35" y="26"/>
                    <a:pt x="36" y="24"/>
                    <a:pt x="36" y="21"/>
                  </a:cubicBezTo>
                  <a:cubicBezTo>
                    <a:pt x="36" y="19"/>
                    <a:pt x="35" y="17"/>
                    <a:pt x="34" y="14"/>
                  </a:cubicBezTo>
                  <a:cubicBezTo>
                    <a:pt x="33" y="12"/>
                    <a:pt x="31" y="11"/>
                    <a:pt x="29" y="9"/>
                  </a:cubicBezTo>
                  <a:cubicBezTo>
                    <a:pt x="27" y="8"/>
                    <a:pt x="24" y="7"/>
                    <a:pt x="22" y="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6"/>
            <p:cNvSpPr>
              <a:spLocks noEditPoints="1"/>
            </p:cNvSpPr>
            <p:nvPr userDrawn="1"/>
          </p:nvSpPr>
          <p:spPr bwMode="auto">
            <a:xfrm>
              <a:off x="560" y="748"/>
              <a:ext cx="71" cy="108"/>
            </a:xfrm>
            <a:custGeom>
              <a:avLst/>
              <a:gdLst>
                <a:gd name="T0" fmla="*/ 0 w 71"/>
                <a:gd name="T1" fmla="*/ 108 h 108"/>
                <a:gd name="T2" fmla="*/ 29 w 71"/>
                <a:gd name="T3" fmla="*/ 26 h 108"/>
                <a:gd name="T4" fmla="*/ 40 w 71"/>
                <a:gd name="T5" fmla="*/ 26 h 108"/>
                <a:gd name="T6" fmla="*/ 71 w 71"/>
                <a:gd name="T7" fmla="*/ 108 h 108"/>
                <a:gd name="T8" fmla="*/ 55 w 71"/>
                <a:gd name="T9" fmla="*/ 108 h 108"/>
                <a:gd name="T10" fmla="*/ 48 w 71"/>
                <a:gd name="T11" fmla="*/ 86 h 108"/>
                <a:gd name="T12" fmla="*/ 22 w 71"/>
                <a:gd name="T13" fmla="*/ 86 h 108"/>
                <a:gd name="T14" fmla="*/ 15 w 71"/>
                <a:gd name="T15" fmla="*/ 108 h 108"/>
                <a:gd name="T16" fmla="*/ 0 w 71"/>
                <a:gd name="T17" fmla="*/ 108 h 108"/>
                <a:gd name="T18" fmla="*/ 29 w 71"/>
                <a:gd name="T19" fmla="*/ 20 h 108"/>
                <a:gd name="T20" fmla="*/ 26 w 71"/>
                <a:gd name="T21" fmla="*/ 12 h 108"/>
                <a:gd name="T22" fmla="*/ 43 w 71"/>
                <a:gd name="T23" fmla="*/ 0 h 108"/>
                <a:gd name="T24" fmla="*/ 47 w 71"/>
                <a:gd name="T25" fmla="*/ 10 h 108"/>
                <a:gd name="T26" fmla="*/ 29 w 71"/>
                <a:gd name="T27" fmla="*/ 20 h 108"/>
                <a:gd name="T28" fmla="*/ 27 w 71"/>
                <a:gd name="T29" fmla="*/ 72 h 108"/>
                <a:gd name="T30" fmla="*/ 43 w 71"/>
                <a:gd name="T31" fmla="*/ 72 h 108"/>
                <a:gd name="T32" fmla="*/ 34 w 71"/>
                <a:gd name="T33" fmla="*/ 46 h 108"/>
                <a:gd name="T34" fmla="*/ 27 w 71"/>
                <a:gd name="T35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1" h="108">
                  <a:moveTo>
                    <a:pt x="0" y="108"/>
                  </a:moveTo>
                  <a:lnTo>
                    <a:pt x="29" y="26"/>
                  </a:lnTo>
                  <a:lnTo>
                    <a:pt x="40" y="26"/>
                  </a:lnTo>
                  <a:lnTo>
                    <a:pt x="71" y="108"/>
                  </a:lnTo>
                  <a:lnTo>
                    <a:pt x="55" y="108"/>
                  </a:lnTo>
                  <a:lnTo>
                    <a:pt x="48" y="86"/>
                  </a:lnTo>
                  <a:lnTo>
                    <a:pt x="22" y="86"/>
                  </a:lnTo>
                  <a:lnTo>
                    <a:pt x="15" y="108"/>
                  </a:lnTo>
                  <a:lnTo>
                    <a:pt x="0" y="108"/>
                  </a:lnTo>
                  <a:close/>
                  <a:moveTo>
                    <a:pt x="29" y="20"/>
                  </a:moveTo>
                  <a:lnTo>
                    <a:pt x="26" y="12"/>
                  </a:lnTo>
                  <a:lnTo>
                    <a:pt x="43" y="0"/>
                  </a:lnTo>
                  <a:lnTo>
                    <a:pt x="47" y="10"/>
                  </a:lnTo>
                  <a:lnTo>
                    <a:pt x="29" y="20"/>
                  </a:lnTo>
                  <a:close/>
                  <a:moveTo>
                    <a:pt x="27" y="72"/>
                  </a:moveTo>
                  <a:lnTo>
                    <a:pt x="43" y="72"/>
                  </a:lnTo>
                  <a:lnTo>
                    <a:pt x="34" y="46"/>
                  </a:lnTo>
                  <a:lnTo>
                    <a:pt x="27" y="7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7"/>
            <p:cNvSpPr>
              <a:spLocks/>
            </p:cNvSpPr>
            <p:nvPr userDrawn="1"/>
          </p:nvSpPr>
          <p:spPr bwMode="auto">
            <a:xfrm>
              <a:off x="638" y="774"/>
              <a:ext cx="59" cy="82"/>
            </a:xfrm>
            <a:custGeom>
              <a:avLst/>
              <a:gdLst>
                <a:gd name="T0" fmla="*/ 0 w 59"/>
                <a:gd name="T1" fmla="*/ 82 h 82"/>
                <a:gd name="T2" fmla="*/ 0 w 59"/>
                <a:gd name="T3" fmla="*/ 0 h 82"/>
                <a:gd name="T4" fmla="*/ 16 w 59"/>
                <a:gd name="T5" fmla="*/ 0 h 82"/>
                <a:gd name="T6" fmla="*/ 45 w 59"/>
                <a:gd name="T7" fmla="*/ 60 h 82"/>
                <a:gd name="T8" fmla="*/ 45 w 59"/>
                <a:gd name="T9" fmla="*/ 0 h 82"/>
                <a:gd name="T10" fmla="*/ 59 w 59"/>
                <a:gd name="T11" fmla="*/ 0 h 82"/>
                <a:gd name="T12" fmla="*/ 59 w 59"/>
                <a:gd name="T13" fmla="*/ 82 h 82"/>
                <a:gd name="T14" fmla="*/ 43 w 59"/>
                <a:gd name="T15" fmla="*/ 82 h 82"/>
                <a:gd name="T16" fmla="*/ 14 w 59"/>
                <a:gd name="T17" fmla="*/ 22 h 82"/>
                <a:gd name="T18" fmla="*/ 14 w 59"/>
                <a:gd name="T19" fmla="*/ 82 h 82"/>
                <a:gd name="T20" fmla="*/ 0 w 59"/>
                <a:gd name="T21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82">
                  <a:moveTo>
                    <a:pt x="0" y="82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45" y="60"/>
                  </a:lnTo>
                  <a:lnTo>
                    <a:pt x="45" y="0"/>
                  </a:lnTo>
                  <a:lnTo>
                    <a:pt x="59" y="0"/>
                  </a:lnTo>
                  <a:lnTo>
                    <a:pt x="59" y="82"/>
                  </a:lnTo>
                  <a:lnTo>
                    <a:pt x="43" y="82"/>
                  </a:lnTo>
                  <a:lnTo>
                    <a:pt x="14" y="22"/>
                  </a:lnTo>
                  <a:lnTo>
                    <a:pt x="14" y="82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8"/>
            <p:cNvSpPr>
              <a:spLocks/>
            </p:cNvSpPr>
            <p:nvPr userDrawn="1"/>
          </p:nvSpPr>
          <p:spPr bwMode="auto">
            <a:xfrm>
              <a:off x="737" y="774"/>
              <a:ext cx="52" cy="82"/>
            </a:xfrm>
            <a:custGeom>
              <a:avLst/>
              <a:gdLst>
                <a:gd name="T0" fmla="*/ 0 w 52"/>
                <a:gd name="T1" fmla="*/ 82 h 82"/>
                <a:gd name="T2" fmla="*/ 0 w 52"/>
                <a:gd name="T3" fmla="*/ 0 h 82"/>
                <a:gd name="T4" fmla="*/ 14 w 52"/>
                <a:gd name="T5" fmla="*/ 0 h 82"/>
                <a:gd name="T6" fmla="*/ 14 w 52"/>
                <a:gd name="T7" fmla="*/ 32 h 82"/>
                <a:gd name="T8" fmla="*/ 40 w 52"/>
                <a:gd name="T9" fmla="*/ 32 h 82"/>
                <a:gd name="T10" fmla="*/ 40 w 52"/>
                <a:gd name="T11" fmla="*/ 0 h 82"/>
                <a:gd name="T12" fmla="*/ 52 w 52"/>
                <a:gd name="T13" fmla="*/ 0 h 82"/>
                <a:gd name="T14" fmla="*/ 52 w 52"/>
                <a:gd name="T15" fmla="*/ 82 h 82"/>
                <a:gd name="T16" fmla="*/ 40 w 52"/>
                <a:gd name="T17" fmla="*/ 82 h 82"/>
                <a:gd name="T18" fmla="*/ 40 w 52"/>
                <a:gd name="T19" fmla="*/ 48 h 82"/>
                <a:gd name="T20" fmla="*/ 14 w 52"/>
                <a:gd name="T21" fmla="*/ 48 h 82"/>
                <a:gd name="T22" fmla="*/ 14 w 52"/>
                <a:gd name="T23" fmla="*/ 82 h 82"/>
                <a:gd name="T24" fmla="*/ 0 w 52"/>
                <a:gd name="T2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2" h="82">
                  <a:moveTo>
                    <a:pt x="0" y="82"/>
                  </a:moveTo>
                  <a:lnTo>
                    <a:pt x="0" y="0"/>
                  </a:lnTo>
                  <a:lnTo>
                    <a:pt x="14" y="0"/>
                  </a:lnTo>
                  <a:lnTo>
                    <a:pt x="14" y="32"/>
                  </a:lnTo>
                  <a:lnTo>
                    <a:pt x="40" y="32"/>
                  </a:lnTo>
                  <a:lnTo>
                    <a:pt x="40" y="0"/>
                  </a:lnTo>
                  <a:lnTo>
                    <a:pt x="52" y="0"/>
                  </a:lnTo>
                  <a:lnTo>
                    <a:pt x="52" y="82"/>
                  </a:lnTo>
                  <a:lnTo>
                    <a:pt x="40" y="82"/>
                  </a:lnTo>
                  <a:lnTo>
                    <a:pt x="40" y="48"/>
                  </a:lnTo>
                  <a:lnTo>
                    <a:pt x="14" y="48"/>
                  </a:lnTo>
                  <a:lnTo>
                    <a:pt x="14" y="82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9"/>
            <p:cNvSpPr>
              <a:spLocks noEditPoints="1"/>
            </p:cNvSpPr>
            <p:nvPr userDrawn="1"/>
          </p:nvSpPr>
          <p:spPr bwMode="auto">
            <a:xfrm>
              <a:off x="800" y="772"/>
              <a:ext cx="74" cy="104"/>
            </a:xfrm>
            <a:custGeom>
              <a:avLst/>
              <a:gdLst>
                <a:gd name="T0" fmla="*/ 22 w 43"/>
                <a:gd name="T1" fmla="*/ 0 h 52"/>
                <a:gd name="T2" fmla="*/ 32 w 43"/>
                <a:gd name="T3" fmla="*/ 3 h 52"/>
                <a:gd name="T4" fmla="*/ 40 w 43"/>
                <a:gd name="T5" fmla="*/ 11 h 52"/>
                <a:gd name="T6" fmla="*/ 43 w 43"/>
                <a:gd name="T7" fmla="*/ 22 h 52"/>
                <a:gd name="T8" fmla="*/ 40 w 43"/>
                <a:gd name="T9" fmla="*/ 32 h 52"/>
                <a:gd name="T10" fmla="*/ 32 w 43"/>
                <a:gd name="T11" fmla="*/ 40 h 52"/>
                <a:gd name="T12" fmla="*/ 22 w 43"/>
                <a:gd name="T13" fmla="*/ 43 h 52"/>
                <a:gd name="T14" fmla="*/ 13 w 43"/>
                <a:gd name="T15" fmla="*/ 41 h 52"/>
                <a:gd name="T16" fmla="*/ 6 w 43"/>
                <a:gd name="T17" fmla="*/ 37 h 52"/>
                <a:gd name="T18" fmla="*/ 2 w 43"/>
                <a:gd name="T19" fmla="*/ 30 h 52"/>
                <a:gd name="T20" fmla="*/ 0 w 43"/>
                <a:gd name="T21" fmla="*/ 22 h 52"/>
                <a:gd name="T22" fmla="*/ 3 w 43"/>
                <a:gd name="T23" fmla="*/ 11 h 52"/>
                <a:gd name="T24" fmla="*/ 11 w 43"/>
                <a:gd name="T25" fmla="*/ 3 h 52"/>
                <a:gd name="T26" fmla="*/ 22 w 43"/>
                <a:gd name="T27" fmla="*/ 0 h 52"/>
                <a:gd name="T28" fmla="*/ 22 w 43"/>
                <a:gd name="T29" fmla="*/ 7 h 52"/>
                <a:gd name="T30" fmla="*/ 15 w 43"/>
                <a:gd name="T31" fmla="*/ 9 h 52"/>
                <a:gd name="T32" fmla="*/ 10 w 43"/>
                <a:gd name="T33" fmla="*/ 14 h 52"/>
                <a:gd name="T34" fmla="*/ 8 w 43"/>
                <a:gd name="T35" fmla="*/ 21 h 52"/>
                <a:gd name="T36" fmla="*/ 9 w 43"/>
                <a:gd name="T37" fmla="*/ 27 h 52"/>
                <a:gd name="T38" fmla="*/ 12 w 43"/>
                <a:gd name="T39" fmla="*/ 31 h 52"/>
                <a:gd name="T40" fmla="*/ 16 w 43"/>
                <a:gd name="T41" fmla="*/ 34 h 52"/>
                <a:gd name="T42" fmla="*/ 22 w 43"/>
                <a:gd name="T43" fmla="*/ 36 h 52"/>
                <a:gd name="T44" fmla="*/ 29 w 43"/>
                <a:gd name="T45" fmla="*/ 34 h 52"/>
                <a:gd name="T46" fmla="*/ 34 w 43"/>
                <a:gd name="T47" fmla="*/ 28 h 52"/>
                <a:gd name="T48" fmla="*/ 36 w 43"/>
                <a:gd name="T49" fmla="*/ 21 h 52"/>
                <a:gd name="T50" fmla="*/ 34 w 43"/>
                <a:gd name="T51" fmla="*/ 14 h 52"/>
                <a:gd name="T52" fmla="*/ 29 w 43"/>
                <a:gd name="T53" fmla="*/ 9 h 52"/>
                <a:gd name="T54" fmla="*/ 22 w 43"/>
                <a:gd name="T55" fmla="*/ 7 h 52"/>
                <a:gd name="T56" fmla="*/ 19 w 43"/>
                <a:gd name="T57" fmla="*/ 52 h 52"/>
                <a:gd name="T58" fmla="*/ 19 w 43"/>
                <a:gd name="T59" fmla="*/ 46 h 52"/>
                <a:gd name="T60" fmla="*/ 25 w 43"/>
                <a:gd name="T61" fmla="*/ 46 h 52"/>
                <a:gd name="T62" fmla="*/ 25 w 43"/>
                <a:gd name="T63" fmla="*/ 52 h 52"/>
                <a:gd name="T64" fmla="*/ 19 w 43"/>
                <a:gd name="T65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3" h="52">
                  <a:moveTo>
                    <a:pt x="22" y="0"/>
                  </a:moveTo>
                  <a:cubicBezTo>
                    <a:pt x="26" y="0"/>
                    <a:pt x="29" y="1"/>
                    <a:pt x="32" y="3"/>
                  </a:cubicBezTo>
                  <a:cubicBezTo>
                    <a:pt x="36" y="5"/>
                    <a:pt x="38" y="7"/>
                    <a:pt x="40" y="11"/>
                  </a:cubicBezTo>
                  <a:cubicBezTo>
                    <a:pt x="42" y="14"/>
                    <a:pt x="43" y="18"/>
                    <a:pt x="43" y="22"/>
                  </a:cubicBezTo>
                  <a:cubicBezTo>
                    <a:pt x="43" y="26"/>
                    <a:pt x="42" y="29"/>
                    <a:pt x="40" y="32"/>
                  </a:cubicBezTo>
                  <a:cubicBezTo>
                    <a:pt x="38" y="36"/>
                    <a:pt x="36" y="38"/>
                    <a:pt x="32" y="40"/>
                  </a:cubicBezTo>
                  <a:cubicBezTo>
                    <a:pt x="29" y="42"/>
                    <a:pt x="26" y="43"/>
                    <a:pt x="22" y="43"/>
                  </a:cubicBezTo>
                  <a:cubicBezTo>
                    <a:pt x="19" y="43"/>
                    <a:pt x="16" y="43"/>
                    <a:pt x="13" y="41"/>
                  </a:cubicBezTo>
                  <a:cubicBezTo>
                    <a:pt x="11" y="40"/>
                    <a:pt x="8" y="39"/>
                    <a:pt x="6" y="37"/>
                  </a:cubicBezTo>
                  <a:cubicBezTo>
                    <a:pt x="4" y="35"/>
                    <a:pt x="3" y="32"/>
                    <a:pt x="2" y="30"/>
                  </a:cubicBezTo>
                  <a:cubicBezTo>
                    <a:pt x="1" y="27"/>
                    <a:pt x="0" y="24"/>
                    <a:pt x="0" y="22"/>
                  </a:cubicBezTo>
                  <a:cubicBezTo>
                    <a:pt x="0" y="18"/>
                    <a:pt x="1" y="14"/>
                    <a:pt x="3" y="11"/>
                  </a:cubicBezTo>
                  <a:cubicBezTo>
                    <a:pt x="5" y="7"/>
                    <a:pt x="8" y="5"/>
                    <a:pt x="11" y="3"/>
                  </a:cubicBezTo>
                  <a:cubicBezTo>
                    <a:pt x="14" y="1"/>
                    <a:pt x="18" y="0"/>
                    <a:pt x="22" y="0"/>
                  </a:cubicBezTo>
                  <a:close/>
                  <a:moveTo>
                    <a:pt x="22" y="7"/>
                  </a:moveTo>
                  <a:cubicBezTo>
                    <a:pt x="19" y="7"/>
                    <a:pt x="17" y="8"/>
                    <a:pt x="15" y="9"/>
                  </a:cubicBezTo>
                  <a:cubicBezTo>
                    <a:pt x="13" y="11"/>
                    <a:pt x="11" y="12"/>
                    <a:pt x="10" y="14"/>
                  </a:cubicBezTo>
                  <a:cubicBezTo>
                    <a:pt x="8" y="17"/>
                    <a:pt x="8" y="19"/>
                    <a:pt x="8" y="21"/>
                  </a:cubicBezTo>
                  <a:cubicBezTo>
                    <a:pt x="8" y="23"/>
                    <a:pt x="8" y="25"/>
                    <a:pt x="9" y="27"/>
                  </a:cubicBezTo>
                  <a:cubicBezTo>
                    <a:pt x="10" y="29"/>
                    <a:pt x="11" y="30"/>
                    <a:pt x="12" y="31"/>
                  </a:cubicBezTo>
                  <a:cubicBezTo>
                    <a:pt x="13" y="33"/>
                    <a:pt x="15" y="34"/>
                    <a:pt x="16" y="34"/>
                  </a:cubicBezTo>
                  <a:cubicBezTo>
                    <a:pt x="18" y="35"/>
                    <a:pt x="20" y="36"/>
                    <a:pt x="22" y="36"/>
                  </a:cubicBezTo>
                  <a:cubicBezTo>
                    <a:pt x="24" y="36"/>
                    <a:pt x="26" y="35"/>
                    <a:pt x="29" y="34"/>
                  </a:cubicBezTo>
                  <a:cubicBezTo>
                    <a:pt x="31" y="32"/>
                    <a:pt x="32" y="31"/>
                    <a:pt x="34" y="28"/>
                  </a:cubicBezTo>
                  <a:cubicBezTo>
                    <a:pt x="35" y="26"/>
                    <a:pt x="36" y="24"/>
                    <a:pt x="36" y="21"/>
                  </a:cubicBezTo>
                  <a:cubicBezTo>
                    <a:pt x="36" y="19"/>
                    <a:pt x="35" y="17"/>
                    <a:pt x="34" y="14"/>
                  </a:cubicBezTo>
                  <a:cubicBezTo>
                    <a:pt x="32" y="12"/>
                    <a:pt x="31" y="11"/>
                    <a:pt x="29" y="9"/>
                  </a:cubicBezTo>
                  <a:cubicBezTo>
                    <a:pt x="27" y="8"/>
                    <a:pt x="24" y="7"/>
                    <a:pt x="22" y="7"/>
                  </a:cubicBezTo>
                  <a:close/>
                  <a:moveTo>
                    <a:pt x="19" y="52"/>
                  </a:moveTo>
                  <a:cubicBezTo>
                    <a:pt x="19" y="46"/>
                    <a:pt x="19" y="46"/>
                    <a:pt x="19" y="46"/>
                  </a:cubicBezTo>
                  <a:cubicBezTo>
                    <a:pt x="25" y="46"/>
                    <a:pt x="25" y="46"/>
                    <a:pt x="25" y="46"/>
                  </a:cubicBezTo>
                  <a:cubicBezTo>
                    <a:pt x="25" y="52"/>
                    <a:pt x="25" y="52"/>
                    <a:pt x="25" y="52"/>
                  </a:cubicBezTo>
                  <a:lnTo>
                    <a:pt x="19" y="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20"/>
            <p:cNvSpPr>
              <a:spLocks/>
            </p:cNvSpPr>
            <p:nvPr userDrawn="1"/>
          </p:nvSpPr>
          <p:spPr bwMode="auto">
            <a:xfrm>
              <a:off x="881" y="772"/>
              <a:ext cx="71" cy="86"/>
            </a:xfrm>
            <a:custGeom>
              <a:avLst/>
              <a:gdLst>
                <a:gd name="T0" fmla="*/ 32 w 41"/>
                <a:gd name="T1" fmla="*/ 31 h 43"/>
                <a:gd name="T2" fmla="*/ 41 w 41"/>
                <a:gd name="T3" fmla="*/ 31 h 43"/>
                <a:gd name="T4" fmla="*/ 36 w 41"/>
                <a:gd name="T5" fmla="*/ 37 h 43"/>
                <a:gd name="T6" fmla="*/ 29 w 41"/>
                <a:gd name="T7" fmla="*/ 42 h 43"/>
                <a:gd name="T8" fmla="*/ 22 w 41"/>
                <a:gd name="T9" fmla="*/ 43 h 43"/>
                <a:gd name="T10" fmla="*/ 13 w 41"/>
                <a:gd name="T11" fmla="*/ 41 h 43"/>
                <a:gd name="T12" fmla="*/ 6 w 41"/>
                <a:gd name="T13" fmla="*/ 37 h 43"/>
                <a:gd name="T14" fmla="*/ 2 w 41"/>
                <a:gd name="T15" fmla="*/ 30 h 43"/>
                <a:gd name="T16" fmla="*/ 0 w 41"/>
                <a:gd name="T17" fmla="*/ 21 h 43"/>
                <a:gd name="T18" fmla="*/ 3 w 41"/>
                <a:gd name="T19" fmla="*/ 11 h 43"/>
                <a:gd name="T20" fmla="*/ 11 w 41"/>
                <a:gd name="T21" fmla="*/ 3 h 43"/>
                <a:gd name="T22" fmla="*/ 21 w 41"/>
                <a:gd name="T23" fmla="*/ 0 h 43"/>
                <a:gd name="T24" fmla="*/ 29 w 41"/>
                <a:gd name="T25" fmla="*/ 1 h 43"/>
                <a:gd name="T26" fmla="*/ 36 w 41"/>
                <a:gd name="T27" fmla="*/ 6 h 43"/>
                <a:gd name="T28" fmla="*/ 41 w 41"/>
                <a:gd name="T29" fmla="*/ 13 h 43"/>
                <a:gd name="T30" fmla="*/ 32 w 41"/>
                <a:gd name="T31" fmla="*/ 13 h 43"/>
                <a:gd name="T32" fmla="*/ 27 w 41"/>
                <a:gd name="T33" fmla="*/ 9 h 43"/>
                <a:gd name="T34" fmla="*/ 21 w 41"/>
                <a:gd name="T35" fmla="*/ 7 h 43"/>
                <a:gd name="T36" fmla="*/ 15 w 41"/>
                <a:gd name="T37" fmla="*/ 9 h 43"/>
                <a:gd name="T38" fmla="*/ 10 w 41"/>
                <a:gd name="T39" fmla="*/ 15 h 43"/>
                <a:gd name="T40" fmla="*/ 8 w 41"/>
                <a:gd name="T41" fmla="*/ 22 h 43"/>
                <a:gd name="T42" fmla="*/ 10 w 41"/>
                <a:gd name="T43" fmla="*/ 29 h 43"/>
                <a:gd name="T44" fmla="*/ 15 w 41"/>
                <a:gd name="T45" fmla="*/ 34 h 43"/>
                <a:gd name="T46" fmla="*/ 21 w 41"/>
                <a:gd name="T47" fmla="*/ 36 h 43"/>
                <a:gd name="T48" fmla="*/ 32 w 41"/>
                <a:gd name="T49" fmla="*/ 3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1" h="43">
                  <a:moveTo>
                    <a:pt x="32" y="31"/>
                  </a:moveTo>
                  <a:cubicBezTo>
                    <a:pt x="41" y="31"/>
                    <a:pt x="41" y="31"/>
                    <a:pt x="41" y="31"/>
                  </a:cubicBezTo>
                  <a:cubicBezTo>
                    <a:pt x="40" y="33"/>
                    <a:pt x="38" y="35"/>
                    <a:pt x="36" y="37"/>
                  </a:cubicBezTo>
                  <a:cubicBezTo>
                    <a:pt x="34" y="39"/>
                    <a:pt x="32" y="41"/>
                    <a:pt x="29" y="42"/>
                  </a:cubicBezTo>
                  <a:cubicBezTo>
                    <a:pt x="27" y="43"/>
                    <a:pt x="24" y="43"/>
                    <a:pt x="22" y="43"/>
                  </a:cubicBezTo>
                  <a:cubicBezTo>
                    <a:pt x="19" y="43"/>
                    <a:pt x="16" y="43"/>
                    <a:pt x="13" y="41"/>
                  </a:cubicBezTo>
                  <a:cubicBezTo>
                    <a:pt x="11" y="40"/>
                    <a:pt x="8" y="39"/>
                    <a:pt x="6" y="37"/>
                  </a:cubicBezTo>
                  <a:cubicBezTo>
                    <a:pt x="4" y="35"/>
                    <a:pt x="3" y="32"/>
                    <a:pt x="2" y="30"/>
                  </a:cubicBezTo>
                  <a:cubicBezTo>
                    <a:pt x="1" y="27"/>
                    <a:pt x="0" y="24"/>
                    <a:pt x="0" y="21"/>
                  </a:cubicBezTo>
                  <a:cubicBezTo>
                    <a:pt x="0" y="18"/>
                    <a:pt x="1" y="14"/>
                    <a:pt x="3" y="11"/>
                  </a:cubicBezTo>
                  <a:cubicBezTo>
                    <a:pt x="5" y="7"/>
                    <a:pt x="8" y="5"/>
                    <a:pt x="11" y="3"/>
                  </a:cubicBezTo>
                  <a:cubicBezTo>
                    <a:pt x="14" y="1"/>
                    <a:pt x="18" y="0"/>
                    <a:pt x="21" y="0"/>
                  </a:cubicBezTo>
                  <a:cubicBezTo>
                    <a:pt x="24" y="0"/>
                    <a:pt x="27" y="0"/>
                    <a:pt x="29" y="1"/>
                  </a:cubicBezTo>
                  <a:cubicBezTo>
                    <a:pt x="32" y="2"/>
                    <a:pt x="34" y="4"/>
                    <a:pt x="36" y="6"/>
                  </a:cubicBezTo>
                  <a:cubicBezTo>
                    <a:pt x="38" y="8"/>
                    <a:pt x="40" y="10"/>
                    <a:pt x="41" y="13"/>
                  </a:cubicBezTo>
                  <a:cubicBezTo>
                    <a:pt x="32" y="13"/>
                    <a:pt x="32" y="13"/>
                    <a:pt x="32" y="13"/>
                  </a:cubicBezTo>
                  <a:cubicBezTo>
                    <a:pt x="31" y="11"/>
                    <a:pt x="29" y="10"/>
                    <a:pt x="27" y="9"/>
                  </a:cubicBezTo>
                  <a:cubicBezTo>
                    <a:pt x="25" y="8"/>
                    <a:pt x="23" y="7"/>
                    <a:pt x="21" y="7"/>
                  </a:cubicBezTo>
                  <a:cubicBezTo>
                    <a:pt x="19" y="7"/>
                    <a:pt x="17" y="8"/>
                    <a:pt x="15" y="9"/>
                  </a:cubicBezTo>
                  <a:cubicBezTo>
                    <a:pt x="12" y="11"/>
                    <a:pt x="11" y="12"/>
                    <a:pt x="10" y="15"/>
                  </a:cubicBezTo>
                  <a:cubicBezTo>
                    <a:pt x="8" y="17"/>
                    <a:pt x="8" y="19"/>
                    <a:pt x="8" y="22"/>
                  </a:cubicBezTo>
                  <a:cubicBezTo>
                    <a:pt x="8" y="24"/>
                    <a:pt x="8" y="26"/>
                    <a:pt x="10" y="29"/>
                  </a:cubicBezTo>
                  <a:cubicBezTo>
                    <a:pt x="11" y="31"/>
                    <a:pt x="13" y="32"/>
                    <a:pt x="15" y="34"/>
                  </a:cubicBezTo>
                  <a:cubicBezTo>
                    <a:pt x="17" y="35"/>
                    <a:pt x="19" y="36"/>
                    <a:pt x="21" y="36"/>
                  </a:cubicBezTo>
                  <a:cubicBezTo>
                    <a:pt x="25" y="36"/>
                    <a:pt x="29" y="34"/>
                    <a:pt x="32" y="3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21"/>
            <p:cNvSpPr>
              <a:spLocks/>
            </p:cNvSpPr>
            <p:nvPr userDrawn="1"/>
          </p:nvSpPr>
          <p:spPr bwMode="auto">
            <a:xfrm>
              <a:off x="713" y="484"/>
              <a:ext cx="199" cy="232"/>
            </a:xfrm>
            <a:custGeom>
              <a:avLst/>
              <a:gdLst>
                <a:gd name="T0" fmla="*/ 115 w 115"/>
                <a:gd name="T1" fmla="*/ 107 h 116"/>
                <a:gd name="T2" fmla="*/ 107 w 115"/>
                <a:gd name="T3" fmla="*/ 116 h 116"/>
                <a:gd name="T4" fmla="*/ 8 w 115"/>
                <a:gd name="T5" fmla="*/ 116 h 116"/>
                <a:gd name="T6" fmla="*/ 0 w 115"/>
                <a:gd name="T7" fmla="*/ 107 h 116"/>
                <a:gd name="T8" fmla="*/ 0 w 115"/>
                <a:gd name="T9" fmla="*/ 9 h 116"/>
                <a:gd name="T10" fmla="*/ 8 w 115"/>
                <a:gd name="T11" fmla="*/ 0 h 116"/>
                <a:gd name="T12" fmla="*/ 107 w 115"/>
                <a:gd name="T13" fmla="*/ 0 h 116"/>
                <a:gd name="T14" fmla="*/ 115 w 115"/>
                <a:gd name="T15" fmla="*/ 9 h 116"/>
                <a:gd name="T16" fmla="*/ 115 w 115"/>
                <a:gd name="T17" fmla="*/ 10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116">
                  <a:moveTo>
                    <a:pt x="115" y="107"/>
                  </a:moveTo>
                  <a:cubicBezTo>
                    <a:pt x="115" y="112"/>
                    <a:pt x="112" y="116"/>
                    <a:pt x="107" y="116"/>
                  </a:cubicBezTo>
                  <a:cubicBezTo>
                    <a:pt x="8" y="116"/>
                    <a:pt x="8" y="116"/>
                    <a:pt x="8" y="116"/>
                  </a:cubicBezTo>
                  <a:cubicBezTo>
                    <a:pt x="4" y="116"/>
                    <a:pt x="0" y="112"/>
                    <a:pt x="0" y="107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12" y="0"/>
                    <a:pt x="115" y="4"/>
                    <a:pt x="115" y="9"/>
                  </a:cubicBezTo>
                  <a:lnTo>
                    <a:pt x="115" y="10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22"/>
            <p:cNvSpPr>
              <a:spLocks/>
            </p:cNvSpPr>
            <p:nvPr userDrawn="1"/>
          </p:nvSpPr>
          <p:spPr bwMode="auto">
            <a:xfrm>
              <a:off x="478" y="220"/>
              <a:ext cx="200" cy="230"/>
            </a:xfrm>
            <a:custGeom>
              <a:avLst/>
              <a:gdLst>
                <a:gd name="T0" fmla="*/ 115 w 115"/>
                <a:gd name="T1" fmla="*/ 107 h 115"/>
                <a:gd name="T2" fmla="*/ 107 w 115"/>
                <a:gd name="T3" fmla="*/ 115 h 115"/>
                <a:gd name="T4" fmla="*/ 8 w 115"/>
                <a:gd name="T5" fmla="*/ 115 h 115"/>
                <a:gd name="T6" fmla="*/ 0 w 115"/>
                <a:gd name="T7" fmla="*/ 107 h 115"/>
                <a:gd name="T8" fmla="*/ 0 w 115"/>
                <a:gd name="T9" fmla="*/ 8 h 115"/>
                <a:gd name="T10" fmla="*/ 8 w 115"/>
                <a:gd name="T11" fmla="*/ 0 h 115"/>
                <a:gd name="T12" fmla="*/ 107 w 115"/>
                <a:gd name="T13" fmla="*/ 0 h 115"/>
                <a:gd name="T14" fmla="*/ 115 w 115"/>
                <a:gd name="T15" fmla="*/ 8 h 115"/>
                <a:gd name="T16" fmla="*/ 115 w 115"/>
                <a:gd name="T17" fmla="*/ 107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115">
                  <a:moveTo>
                    <a:pt x="115" y="107"/>
                  </a:moveTo>
                  <a:cubicBezTo>
                    <a:pt x="115" y="112"/>
                    <a:pt x="112" y="115"/>
                    <a:pt x="107" y="115"/>
                  </a:cubicBezTo>
                  <a:cubicBezTo>
                    <a:pt x="8" y="115"/>
                    <a:pt x="8" y="115"/>
                    <a:pt x="8" y="115"/>
                  </a:cubicBezTo>
                  <a:cubicBezTo>
                    <a:pt x="4" y="115"/>
                    <a:pt x="0" y="112"/>
                    <a:pt x="0" y="107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12" y="0"/>
                    <a:pt x="115" y="4"/>
                    <a:pt x="115" y="8"/>
                  </a:cubicBezTo>
                  <a:lnTo>
                    <a:pt x="115" y="10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23"/>
            <p:cNvSpPr>
              <a:spLocks/>
            </p:cNvSpPr>
            <p:nvPr userDrawn="1"/>
          </p:nvSpPr>
          <p:spPr bwMode="auto">
            <a:xfrm>
              <a:off x="713" y="220"/>
              <a:ext cx="199" cy="230"/>
            </a:xfrm>
            <a:custGeom>
              <a:avLst/>
              <a:gdLst>
                <a:gd name="T0" fmla="*/ 115 w 115"/>
                <a:gd name="T1" fmla="*/ 107 h 115"/>
                <a:gd name="T2" fmla="*/ 107 w 115"/>
                <a:gd name="T3" fmla="*/ 115 h 115"/>
                <a:gd name="T4" fmla="*/ 8 w 115"/>
                <a:gd name="T5" fmla="*/ 115 h 115"/>
                <a:gd name="T6" fmla="*/ 0 w 115"/>
                <a:gd name="T7" fmla="*/ 107 h 115"/>
                <a:gd name="T8" fmla="*/ 0 w 115"/>
                <a:gd name="T9" fmla="*/ 8 h 115"/>
                <a:gd name="T10" fmla="*/ 8 w 115"/>
                <a:gd name="T11" fmla="*/ 0 h 115"/>
                <a:gd name="T12" fmla="*/ 107 w 115"/>
                <a:gd name="T13" fmla="*/ 0 h 115"/>
                <a:gd name="T14" fmla="*/ 115 w 115"/>
                <a:gd name="T15" fmla="*/ 8 h 115"/>
                <a:gd name="T16" fmla="*/ 115 w 115"/>
                <a:gd name="T17" fmla="*/ 107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115">
                  <a:moveTo>
                    <a:pt x="115" y="107"/>
                  </a:moveTo>
                  <a:cubicBezTo>
                    <a:pt x="115" y="112"/>
                    <a:pt x="112" y="115"/>
                    <a:pt x="107" y="115"/>
                  </a:cubicBezTo>
                  <a:cubicBezTo>
                    <a:pt x="8" y="115"/>
                    <a:pt x="8" y="115"/>
                    <a:pt x="8" y="115"/>
                  </a:cubicBezTo>
                  <a:cubicBezTo>
                    <a:pt x="4" y="115"/>
                    <a:pt x="0" y="112"/>
                    <a:pt x="0" y="107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12" y="0"/>
                    <a:pt x="115" y="4"/>
                    <a:pt x="115" y="8"/>
                  </a:cubicBezTo>
                  <a:lnTo>
                    <a:pt x="115" y="10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24"/>
            <p:cNvSpPr>
              <a:spLocks/>
            </p:cNvSpPr>
            <p:nvPr userDrawn="1"/>
          </p:nvSpPr>
          <p:spPr bwMode="auto">
            <a:xfrm>
              <a:off x="478" y="484"/>
              <a:ext cx="200" cy="232"/>
            </a:xfrm>
            <a:custGeom>
              <a:avLst/>
              <a:gdLst>
                <a:gd name="T0" fmla="*/ 115 w 115"/>
                <a:gd name="T1" fmla="*/ 107 h 116"/>
                <a:gd name="T2" fmla="*/ 107 w 115"/>
                <a:gd name="T3" fmla="*/ 116 h 116"/>
                <a:gd name="T4" fmla="*/ 8 w 115"/>
                <a:gd name="T5" fmla="*/ 116 h 116"/>
                <a:gd name="T6" fmla="*/ 0 w 115"/>
                <a:gd name="T7" fmla="*/ 107 h 116"/>
                <a:gd name="T8" fmla="*/ 0 w 115"/>
                <a:gd name="T9" fmla="*/ 9 h 116"/>
                <a:gd name="T10" fmla="*/ 8 w 115"/>
                <a:gd name="T11" fmla="*/ 0 h 116"/>
                <a:gd name="T12" fmla="*/ 107 w 115"/>
                <a:gd name="T13" fmla="*/ 0 h 116"/>
                <a:gd name="T14" fmla="*/ 115 w 115"/>
                <a:gd name="T15" fmla="*/ 9 h 116"/>
                <a:gd name="T16" fmla="*/ 115 w 115"/>
                <a:gd name="T17" fmla="*/ 10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116">
                  <a:moveTo>
                    <a:pt x="115" y="107"/>
                  </a:moveTo>
                  <a:cubicBezTo>
                    <a:pt x="115" y="112"/>
                    <a:pt x="112" y="116"/>
                    <a:pt x="107" y="116"/>
                  </a:cubicBezTo>
                  <a:cubicBezTo>
                    <a:pt x="8" y="116"/>
                    <a:pt x="8" y="116"/>
                    <a:pt x="8" y="116"/>
                  </a:cubicBezTo>
                  <a:cubicBezTo>
                    <a:pt x="4" y="116"/>
                    <a:pt x="0" y="112"/>
                    <a:pt x="0" y="107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12" y="0"/>
                    <a:pt x="115" y="4"/>
                    <a:pt x="115" y="9"/>
                  </a:cubicBezTo>
                  <a:lnTo>
                    <a:pt x="115" y="10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Rectangle 25"/>
            <p:cNvSpPr>
              <a:spLocks noChangeArrowheads="1"/>
            </p:cNvSpPr>
            <p:nvPr userDrawn="1"/>
          </p:nvSpPr>
          <p:spPr bwMode="auto">
            <a:xfrm>
              <a:off x="561" y="242"/>
              <a:ext cx="33" cy="186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Rectangle 26"/>
            <p:cNvSpPr>
              <a:spLocks noChangeArrowheads="1"/>
            </p:cNvSpPr>
            <p:nvPr userDrawn="1"/>
          </p:nvSpPr>
          <p:spPr bwMode="auto">
            <a:xfrm>
              <a:off x="497" y="316"/>
              <a:ext cx="162" cy="38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27"/>
            <p:cNvSpPr>
              <a:spLocks/>
            </p:cNvSpPr>
            <p:nvPr userDrawn="1"/>
          </p:nvSpPr>
          <p:spPr bwMode="auto">
            <a:xfrm>
              <a:off x="509" y="522"/>
              <a:ext cx="138" cy="156"/>
            </a:xfrm>
            <a:custGeom>
              <a:avLst/>
              <a:gdLst>
                <a:gd name="T0" fmla="*/ 23 w 138"/>
                <a:gd name="T1" fmla="*/ 156 h 156"/>
                <a:gd name="T2" fmla="*/ 0 w 138"/>
                <a:gd name="T3" fmla="*/ 130 h 156"/>
                <a:gd name="T4" fmla="*/ 115 w 138"/>
                <a:gd name="T5" fmla="*/ 0 h 156"/>
                <a:gd name="T6" fmla="*/ 138 w 138"/>
                <a:gd name="T7" fmla="*/ 26 h 156"/>
                <a:gd name="T8" fmla="*/ 23 w 138"/>
                <a:gd name="T9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56">
                  <a:moveTo>
                    <a:pt x="23" y="156"/>
                  </a:moveTo>
                  <a:lnTo>
                    <a:pt x="0" y="130"/>
                  </a:lnTo>
                  <a:lnTo>
                    <a:pt x="115" y="0"/>
                  </a:lnTo>
                  <a:lnTo>
                    <a:pt x="138" y="26"/>
                  </a:lnTo>
                  <a:lnTo>
                    <a:pt x="23" y="156"/>
                  </a:lnTo>
                  <a:close/>
                </a:path>
              </a:pathLst>
            </a:cu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8"/>
            <p:cNvSpPr>
              <a:spLocks/>
            </p:cNvSpPr>
            <p:nvPr userDrawn="1"/>
          </p:nvSpPr>
          <p:spPr bwMode="auto">
            <a:xfrm>
              <a:off x="509" y="522"/>
              <a:ext cx="138" cy="156"/>
            </a:xfrm>
            <a:custGeom>
              <a:avLst/>
              <a:gdLst>
                <a:gd name="T0" fmla="*/ 0 w 138"/>
                <a:gd name="T1" fmla="*/ 26 h 156"/>
                <a:gd name="T2" fmla="*/ 23 w 138"/>
                <a:gd name="T3" fmla="*/ 0 h 156"/>
                <a:gd name="T4" fmla="*/ 138 w 138"/>
                <a:gd name="T5" fmla="*/ 130 h 156"/>
                <a:gd name="T6" fmla="*/ 115 w 138"/>
                <a:gd name="T7" fmla="*/ 156 h 156"/>
                <a:gd name="T8" fmla="*/ 0 w 138"/>
                <a:gd name="T9" fmla="*/ 2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56">
                  <a:moveTo>
                    <a:pt x="0" y="26"/>
                  </a:moveTo>
                  <a:lnTo>
                    <a:pt x="23" y="0"/>
                  </a:lnTo>
                  <a:lnTo>
                    <a:pt x="138" y="130"/>
                  </a:lnTo>
                  <a:lnTo>
                    <a:pt x="115" y="156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Rectangle 29"/>
            <p:cNvSpPr>
              <a:spLocks noChangeArrowheads="1"/>
            </p:cNvSpPr>
            <p:nvPr userDrawn="1"/>
          </p:nvSpPr>
          <p:spPr bwMode="auto">
            <a:xfrm>
              <a:off x="732" y="316"/>
              <a:ext cx="161" cy="38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Rectangle 30"/>
            <p:cNvSpPr>
              <a:spLocks noChangeArrowheads="1"/>
            </p:cNvSpPr>
            <p:nvPr userDrawn="1"/>
          </p:nvSpPr>
          <p:spPr bwMode="auto">
            <a:xfrm>
              <a:off x="732" y="582"/>
              <a:ext cx="161" cy="36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Rectangle 31"/>
            <p:cNvSpPr>
              <a:spLocks noChangeArrowheads="1"/>
            </p:cNvSpPr>
            <p:nvPr userDrawn="1"/>
          </p:nvSpPr>
          <p:spPr bwMode="auto">
            <a:xfrm>
              <a:off x="796" y="522"/>
              <a:ext cx="33" cy="36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Rectangle 32"/>
            <p:cNvSpPr>
              <a:spLocks noChangeArrowheads="1"/>
            </p:cNvSpPr>
            <p:nvPr userDrawn="1"/>
          </p:nvSpPr>
          <p:spPr bwMode="auto">
            <a:xfrm>
              <a:off x="796" y="642"/>
              <a:ext cx="33" cy="36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7BF18791-9608-4E47-B037-C94737CED959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6692450" y="277356"/>
            <a:ext cx="995363" cy="97155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8" name="TextBox 67"/>
          <p:cNvSpPr txBox="1"/>
          <p:nvPr userDrawn="1"/>
        </p:nvSpPr>
        <p:spPr>
          <a:xfrm>
            <a:off x="2891211" y="447238"/>
            <a:ext cx="1767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baseline="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TOÁN</a:t>
            </a:r>
            <a:endParaRPr lang="en-US" sz="3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9" name="TextBox 68"/>
          <p:cNvSpPr txBox="1"/>
          <p:nvPr userDrawn="1"/>
        </p:nvSpPr>
        <p:spPr>
          <a:xfrm>
            <a:off x="4782552" y="390088"/>
            <a:ext cx="14045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baseline="0" dirty="0">
                <a:solidFill>
                  <a:schemeClr val="accent4">
                    <a:lumMod val="40000"/>
                    <a:lumOff val="6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THPT</a:t>
            </a:r>
            <a:endParaRPr lang="en-US" sz="3600" b="1" dirty="0">
              <a:solidFill>
                <a:schemeClr val="accent4">
                  <a:lumMod val="40000"/>
                  <a:lumOff val="6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0" name="Title 2">
            <a:extLst>
              <a:ext uri="{FF2B5EF4-FFF2-40B4-BE49-F238E27FC236}">
                <a16:creationId xmlns:a16="http://schemas.microsoft.com/office/drawing/2014/main" id="{84F4051B-2BBE-412A-BD7D-D20EFA046DC9}"/>
              </a:ext>
            </a:extLst>
          </p:cNvPr>
          <p:cNvSpPr txBox="1">
            <a:spLocks/>
          </p:cNvSpPr>
          <p:nvPr userDrawn="1"/>
        </p:nvSpPr>
        <p:spPr bwMode="black">
          <a:xfrm>
            <a:off x="8185347" y="339380"/>
            <a:ext cx="15871662" cy="976561"/>
          </a:xfrm>
          <a:prstGeom prst="rect">
            <a:avLst/>
          </a:prstGeom>
          <a:noFill/>
          <a:ln w="9525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800" b="1" kern="0" baseline="0" dirty="0">
                <a:solidFill>
                  <a:schemeClr val="accent4">
                    <a:lumMod val="40000"/>
                    <a:lumOff val="6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GIÁO ÁN ĐIỆN TỬ</a:t>
            </a:r>
            <a:endParaRPr lang="vi-VN" sz="4800" b="1" kern="0" dirty="0">
              <a:solidFill>
                <a:schemeClr val="accent4">
                  <a:lumMod val="40000"/>
                  <a:lumOff val="6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5" name="Picture 13"/>
          <p:cNvPicPr>
            <a:picLocks noChangeAspect="1" noChangeArrowheads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2689" y="197058"/>
            <a:ext cx="169863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3140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82" r:id="rId13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094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767" r:id="rId13"/>
    <p:sldLayoutId id="2147483768" r:id="rId14"/>
    <p:sldLayoutId id="2147483769" r:id="rId15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9657736" y="1923568"/>
            <a:ext cx="13944600" cy="11576010"/>
          </a:xfrm>
          <a:prstGeom prst="roundRect">
            <a:avLst>
              <a:gd name="adj" fmla="val 4110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tIns="18000" rIns="36000" bIns="18000" rtlCol="0" anchor="ctr"/>
          <a:lstStyle/>
          <a:p>
            <a:pPr algn="ctr"/>
            <a:endParaRPr lang="en-US" sz="46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Round Same Side Corner Rectangle 15"/>
          <p:cNvSpPr/>
          <p:nvPr/>
        </p:nvSpPr>
        <p:spPr>
          <a:xfrm flipV="1">
            <a:off x="10363200" y="2586689"/>
            <a:ext cx="12518078" cy="1318750"/>
          </a:xfrm>
          <a:prstGeom prst="round2Same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9955924" y="2691490"/>
            <a:ext cx="135163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6000" b="1" dirty="0">
                <a:solidFill>
                  <a:srgbClr val="FFFF00"/>
                </a:solidFill>
                <a:latin typeface="Times New Roman (Headings)"/>
              </a:rPr>
              <a:t>CHƯƠNG </a:t>
            </a:r>
            <a:r>
              <a:rPr lang="en-US" sz="6000" b="1" dirty="0">
                <a:solidFill>
                  <a:srgbClr val="FFFF00"/>
                </a:solidFill>
                <a:latin typeface="Times New Roman (Headings)"/>
              </a:rPr>
              <a:t>V</a:t>
            </a:r>
            <a:r>
              <a:rPr lang="vi-VN" sz="6000" b="1" dirty="0">
                <a:solidFill>
                  <a:srgbClr val="FFFF00"/>
                </a:solidFill>
                <a:latin typeface="Times New Roman (Headings)"/>
              </a:rPr>
              <a:t>. </a:t>
            </a:r>
            <a:r>
              <a:rPr lang="en-US" sz="6000" b="1" dirty="0">
                <a:solidFill>
                  <a:schemeClr val="bg1"/>
                </a:solidFill>
                <a:latin typeface="Times New Roman (Headings)"/>
              </a:rPr>
              <a:t>ĐẠI SỐ TỔ </a:t>
            </a:r>
            <a:r>
              <a:rPr lang="vi-VN" sz="6000" b="1" dirty="0">
                <a:solidFill>
                  <a:schemeClr val="bg1"/>
                </a:solidFill>
                <a:latin typeface="Times New Roman (Headings)"/>
                <a:cs typeface="Times New Roman" panose="02020603050405020304" pitchFamily="18" charset="0"/>
              </a:rPr>
              <a:t>HỢP</a:t>
            </a:r>
          </a:p>
        </p:txBody>
      </p:sp>
      <p:pic>
        <p:nvPicPr>
          <p:cNvPr id="7" name="Picture 6" descr="Diagram&#10;&#10;Description automatically generated">
            <a:extLst>
              <a:ext uri="{FF2B5EF4-FFF2-40B4-BE49-F238E27FC236}">
                <a16:creationId xmlns:a16="http://schemas.microsoft.com/office/drawing/2014/main" id="{9DD62A2F-0278-4FC2-A499-CACC34D752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970" y="1923568"/>
            <a:ext cx="8531796" cy="11576010"/>
          </a:xfrm>
          <a:prstGeom prst="rect">
            <a:avLst/>
          </a:prstGeom>
        </p:spPr>
      </p:pic>
      <p:sp>
        <p:nvSpPr>
          <p:cNvPr id="17" name="Rectangle 6">
            <a:extLst>
              <a:ext uri="{FF2B5EF4-FFF2-40B4-BE49-F238E27FC236}">
                <a16:creationId xmlns:a16="http://schemas.microsoft.com/office/drawing/2014/main" id="{FA1434C5-B6EA-4E8A-9827-5D7F3A0203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63200" y="4844329"/>
            <a:ext cx="12518078" cy="711907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accent2">
                <a:lumMod val="20000"/>
                <a:lumOff val="80000"/>
              </a:schemeClr>
            </a:solidFill>
            <a:miter lim="800000"/>
          </a:ln>
          <a:effectLst/>
        </p:spPr>
        <p:txBody>
          <a:bodyPr/>
          <a:lstStyle/>
          <a:p>
            <a:pPr algn="just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5400" b="1" dirty="0">
                <a:solidFill>
                  <a:srgbClr val="D600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§1. </a:t>
            </a:r>
            <a:r>
              <a:rPr lang="vi-VN" sz="5400" b="1" dirty="0">
                <a:solidFill>
                  <a:srgbClr val="D600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Quy tắc cộng. Quy tắc nhân. Sơ đồ hình cây</a:t>
            </a:r>
            <a:endParaRPr lang="en-US" sz="5400" b="1" dirty="0">
              <a:solidFill>
                <a:srgbClr val="D6009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5400" b="1" dirty="0">
                <a:solidFill>
                  <a:srgbClr val="D600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§2. </a:t>
            </a:r>
            <a:r>
              <a:rPr lang="en-US" sz="5400" b="1" dirty="0" err="1">
                <a:solidFill>
                  <a:srgbClr val="D600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Hoán</a:t>
            </a:r>
            <a:r>
              <a:rPr lang="en-US" sz="5400" b="1" dirty="0">
                <a:solidFill>
                  <a:srgbClr val="D600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D600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vị</a:t>
            </a:r>
            <a:r>
              <a:rPr lang="en-US" sz="5400" b="1" dirty="0">
                <a:solidFill>
                  <a:srgbClr val="D600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 dirty="0" err="1">
                <a:solidFill>
                  <a:srgbClr val="D600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Chỉnh</a:t>
            </a:r>
            <a:r>
              <a:rPr lang="en-US" sz="5400" b="1" dirty="0">
                <a:solidFill>
                  <a:srgbClr val="D600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D600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hợp</a:t>
            </a:r>
            <a:endParaRPr lang="en-US" sz="5400" b="1" dirty="0">
              <a:solidFill>
                <a:srgbClr val="D6009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5400" b="1" dirty="0">
                <a:solidFill>
                  <a:srgbClr val="D600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§3. </a:t>
            </a:r>
            <a:r>
              <a:rPr lang="en-US" sz="5400" b="1" dirty="0" err="1">
                <a:solidFill>
                  <a:srgbClr val="D600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Tổ</a:t>
            </a:r>
            <a:r>
              <a:rPr lang="en-US" sz="5400" b="1" dirty="0">
                <a:solidFill>
                  <a:srgbClr val="D600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D600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hợp</a:t>
            </a:r>
            <a:endParaRPr lang="en-US" sz="5400" b="1" dirty="0">
              <a:solidFill>
                <a:srgbClr val="D6009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54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§4. </a:t>
            </a:r>
            <a:r>
              <a:rPr lang="en-US" sz="5400" b="1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Nhị</a:t>
            </a:r>
            <a:r>
              <a:rPr lang="en-US" sz="54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thức</a:t>
            </a:r>
            <a:r>
              <a:rPr lang="en-US" sz="54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Newton</a:t>
            </a:r>
          </a:p>
          <a:p>
            <a:pPr algn="just">
              <a:lnSpc>
                <a:spcPct val="150000"/>
              </a:lnSpc>
              <a:spcBef>
                <a:spcPct val="20000"/>
              </a:spcBef>
              <a:defRPr/>
            </a:pPr>
            <a:endParaRPr lang="en-US" sz="5400" b="1" dirty="0">
              <a:solidFill>
                <a:srgbClr val="D6009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0518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54"/>
          <p:cNvGrpSpPr/>
          <p:nvPr/>
        </p:nvGrpSpPr>
        <p:grpSpPr>
          <a:xfrm>
            <a:off x="683699" y="1905000"/>
            <a:ext cx="22699730" cy="1780536"/>
            <a:chOff x="1268078" y="3405486"/>
            <a:chExt cx="22602713" cy="1780536"/>
          </a:xfrm>
        </p:grpSpPr>
        <p:sp>
          <p:nvSpPr>
            <p:cNvPr id="40" name="Rounded Rectangle 39"/>
            <p:cNvSpPr/>
            <p:nvPr/>
          </p:nvSpPr>
          <p:spPr>
            <a:xfrm>
              <a:off x="1532360" y="3579402"/>
              <a:ext cx="22338431" cy="1606620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41" name="Group 67"/>
            <p:cNvGrpSpPr/>
            <p:nvPr/>
          </p:nvGrpSpPr>
          <p:grpSpPr>
            <a:xfrm>
              <a:off x="1268078" y="3405486"/>
              <a:ext cx="4214957" cy="940513"/>
              <a:chOff x="1311958" y="3405486"/>
              <a:chExt cx="4214957" cy="940513"/>
            </a:xfrm>
          </p:grpSpPr>
          <p:sp>
            <p:nvSpPr>
              <p:cNvPr id="42" name="Freeform 20"/>
              <p:cNvSpPr>
                <a:spLocks/>
              </p:cNvSpPr>
              <p:nvPr/>
            </p:nvSpPr>
            <p:spPr bwMode="auto">
              <a:xfrm rot="5400000">
                <a:off x="3403098" y="2189368"/>
                <a:ext cx="793396" cy="3454239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2248640" y="3467833"/>
                <a:ext cx="3100047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Luyện</a:t>
                </a:r>
                <a:r>
                  <a: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tập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44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45" name="Rectangle 44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7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9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0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1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4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5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6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7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8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9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0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1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2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3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4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7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AB2A7661-03E3-445E-A5CE-D6CECF24AB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1580" y="8563360"/>
            <a:ext cx="16231849" cy="2486665"/>
          </a:xfrm>
          <a:prstGeom prst="rect">
            <a:avLst/>
          </a:prstGeom>
          <a:ln w="88900" cap="sq" cmpd="thickThin">
            <a:solidFill>
              <a:srgbClr val="D60093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C5768EE-50F6-417B-ABF0-DF03A86C66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8316" y="3948804"/>
            <a:ext cx="8316096" cy="88597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4B6AAED-E8E1-4C1F-8C05-FB8AB358BC7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2617" y="5419303"/>
            <a:ext cx="10599147" cy="2052800"/>
          </a:xfrm>
          <a:prstGeom prst="rect">
            <a:avLst/>
          </a:prstGeom>
          <a:ln w="88900" cap="sq" cmpd="thickThin">
            <a:solidFill>
              <a:srgbClr val="008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00008092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54"/>
          <p:cNvGrpSpPr/>
          <p:nvPr/>
        </p:nvGrpSpPr>
        <p:grpSpPr>
          <a:xfrm>
            <a:off x="683699" y="1905000"/>
            <a:ext cx="22699730" cy="1780536"/>
            <a:chOff x="1268078" y="3405486"/>
            <a:chExt cx="22602713" cy="1780536"/>
          </a:xfrm>
        </p:grpSpPr>
        <p:sp>
          <p:nvSpPr>
            <p:cNvPr id="40" name="Rounded Rectangle 39"/>
            <p:cNvSpPr/>
            <p:nvPr/>
          </p:nvSpPr>
          <p:spPr>
            <a:xfrm>
              <a:off x="1532360" y="3579402"/>
              <a:ext cx="22338431" cy="1606620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41" name="Group 67"/>
            <p:cNvGrpSpPr/>
            <p:nvPr/>
          </p:nvGrpSpPr>
          <p:grpSpPr>
            <a:xfrm>
              <a:off x="1268078" y="3405486"/>
              <a:ext cx="4214957" cy="940513"/>
              <a:chOff x="1311958" y="3405486"/>
              <a:chExt cx="4214957" cy="940513"/>
            </a:xfrm>
          </p:grpSpPr>
          <p:sp>
            <p:nvSpPr>
              <p:cNvPr id="42" name="Freeform 20"/>
              <p:cNvSpPr>
                <a:spLocks/>
              </p:cNvSpPr>
              <p:nvPr/>
            </p:nvSpPr>
            <p:spPr bwMode="auto">
              <a:xfrm rot="5400000">
                <a:off x="3403098" y="2189368"/>
                <a:ext cx="793396" cy="3454239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2248640" y="3467833"/>
                <a:ext cx="3100047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Luyện</a:t>
                </a:r>
                <a:r>
                  <a: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tập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44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45" name="Rectangle 44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7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9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0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1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4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5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6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7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8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9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0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1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2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3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4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7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CD1A7853-A016-4D57-9E91-3216541AC8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4550" y="3975419"/>
            <a:ext cx="2874954" cy="83274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CD366A4-0365-4C66-8696-C4D0E504EF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8200" y="5088979"/>
            <a:ext cx="10044539" cy="99506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C29AA71-1C78-4DD6-985C-E8AC2A0F5BA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37755" y="6525264"/>
            <a:ext cx="10205888" cy="978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2118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54"/>
          <p:cNvGrpSpPr/>
          <p:nvPr/>
        </p:nvGrpSpPr>
        <p:grpSpPr>
          <a:xfrm>
            <a:off x="683699" y="1905000"/>
            <a:ext cx="22699730" cy="1780536"/>
            <a:chOff x="1268078" y="3405486"/>
            <a:chExt cx="22602713" cy="1780536"/>
          </a:xfrm>
        </p:grpSpPr>
        <p:sp>
          <p:nvSpPr>
            <p:cNvPr id="40" name="Rounded Rectangle 39"/>
            <p:cNvSpPr/>
            <p:nvPr/>
          </p:nvSpPr>
          <p:spPr>
            <a:xfrm>
              <a:off x="1532360" y="3579402"/>
              <a:ext cx="22338431" cy="1606620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00" dirty="0">
                <a:solidFill>
                  <a:schemeClr val="tx1"/>
                </a:solidFill>
              </a:endParaRPr>
            </a:p>
          </p:txBody>
        </p:sp>
        <p:grpSp>
          <p:nvGrpSpPr>
            <p:cNvPr id="41" name="Group 67"/>
            <p:cNvGrpSpPr/>
            <p:nvPr/>
          </p:nvGrpSpPr>
          <p:grpSpPr>
            <a:xfrm>
              <a:off x="1268078" y="3405486"/>
              <a:ext cx="4214957" cy="940513"/>
              <a:chOff x="1311958" y="3405486"/>
              <a:chExt cx="4214957" cy="940513"/>
            </a:xfrm>
          </p:grpSpPr>
          <p:sp>
            <p:nvSpPr>
              <p:cNvPr id="42" name="Freeform 20"/>
              <p:cNvSpPr>
                <a:spLocks/>
              </p:cNvSpPr>
              <p:nvPr/>
            </p:nvSpPr>
            <p:spPr bwMode="auto">
              <a:xfrm rot="5400000">
                <a:off x="3403098" y="2189368"/>
                <a:ext cx="793396" cy="3454239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2248640" y="3467833"/>
                <a:ext cx="2973950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Vận</a:t>
                </a:r>
                <a:r>
                  <a: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dụng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44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45" name="Rectangle 44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7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9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0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1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4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5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6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7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8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9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0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1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2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3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4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7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FE4B51C4-D6DF-4636-AD6B-B399F2A8B4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2287" y="4235782"/>
            <a:ext cx="22434314" cy="7472161"/>
          </a:xfrm>
          <a:prstGeom prst="rect">
            <a:avLst/>
          </a:prstGeom>
          <a:ln w="88900" cap="sq" cmpd="thickThin">
            <a:solidFill>
              <a:srgbClr val="008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DC0F1A57-CD75-436E-BA9D-00EB4DF9EC24}"/>
              </a:ext>
            </a:extLst>
          </p:cNvPr>
          <p:cNvSpPr txBox="1"/>
          <p:nvPr/>
        </p:nvSpPr>
        <p:spPr>
          <a:xfrm>
            <a:off x="5638800" y="2133600"/>
            <a:ext cx="176458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Các</a:t>
            </a:r>
            <a:r>
              <a:rPr lang="en-US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nhóm</a:t>
            </a:r>
            <a:r>
              <a:rPr lang="en-US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HS </a:t>
            </a:r>
            <a:r>
              <a:rPr lang="en-US" sz="4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nghiên</a:t>
            </a:r>
            <a:r>
              <a:rPr lang="en-US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cứu</a:t>
            </a:r>
            <a:r>
              <a:rPr lang="en-US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và</a:t>
            </a:r>
            <a:r>
              <a:rPr lang="en-US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làm</a:t>
            </a:r>
            <a:r>
              <a:rPr lang="en-US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ở </a:t>
            </a:r>
            <a:r>
              <a:rPr lang="en-US" sz="4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nhà</a:t>
            </a:r>
            <a:r>
              <a:rPr lang="en-US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4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đại</a:t>
            </a:r>
            <a:r>
              <a:rPr lang="en-US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diện</a:t>
            </a:r>
            <a:r>
              <a:rPr lang="en-US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nhóm</a:t>
            </a:r>
            <a:r>
              <a:rPr lang="en-US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trình</a:t>
            </a:r>
            <a:r>
              <a:rPr lang="en-US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bày</a:t>
            </a:r>
            <a:r>
              <a:rPr lang="en-US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sản</a:t>
            </a:r>
            <a:r>
              <a:rPr lang="en-US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phẩm</a:t>
            </a:r>
            <a:r>
              <a:rPr lang="en-US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ở </a:t>
            </a:r>
            <a:r>
              <a:rPr lang="en-US" sz="4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tiết</a:t>
            </a:r>
            <a:r>
              <a:rPr lang="en-US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học</a:t>
            </a:r>
            <a:r>
              <a:rPr lang="en-US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sau</a:t>
            </a:r>
            <a:endParaRPr lang="vi-VN" sz="4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62301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roup 68"/>
          <p:cNvGrpSpPr/>
          <p:nvPr/>
        </p:nvGrpSpPr>
        <p:grpSpPr>
          <a:xfrm>
            <a:off x="1632417" y="1892522"/>
            <a:ext cx="22446783" cy="11635957"/>
            <a:chOff x="-3538955" y="3486542"/>
            <a:chExt cx="21564599" cy="11635957"/>
          </a:xfrm>
        </p:grpSpPr>
        <p:sp>
          <p:nvSpPr>
            <p:cNvPr id="70" name="Right Triangle 69"/>
            <p:cNvSpPr/>
            <p:nvPr/>
          </p:nvSpPr>
          <p:spPr>
            <a:xfrm flipH="1">
              <a:off x="8958821" y="3486542"/>
              <a:ext cx="193377" cy="212342"/>
            </a:xfrm>
            <a:prstGeom prst="rtTriangle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72" name="Rounded Rectangle 71"/>
            <p:cNvSpPr/>
            <p:nvPr/>
          </p:nvSpPr>
          <p:spPr>
            <a:xfrm>
              <a:off x="-3538955" y="3592713"/>
              <a:ext cx="21564599" cy="11529786"/>
            </a:xfrm>
            <a:prstGeom prst="roundRect">
              <a:avLst>
                <a:gd name="adj" fmla="val 411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rgbClr val="0999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18000" rIns="36000" bIns="18000" rtlCol="0" anchor="ctr"/>
            <a:lstStyle/>
            <a:p>
              <a:pPr algn="ctr"/>
              <a:endParaRPr lang="en-US" sz="4600" dirty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1687709" y="2058881"/>
            <a:ext cx="3467556" cy="830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0" tIns="45705" rIns="91410" bIns="45705" rtlCol="0">
            <a:spAutoFit/>
          </a:bodyPr>
          <a:lstStyle/>
          <a:p>
            <a:pPr algn="ctr"/>
            <a:r>
              <a:rPr lang="en-US" sz="4800" b="1" dirty="0">
                <a:solidFill>
                  <a:srgbClr val="135F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TOÁN HỌC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467544" y="4114018"/>
            <a:ext cx="13632086" cy="8332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0" tIns="45705" rIns="91410" bIns="45705" rtlCol="0" anchor="ctr"/>
          <a:lstStyle/>
          <a:p>
            <a:pPr algn="ctr"/>
            <a:endParaRPr lang="en-US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56" name="Group 60"/>
          <p:cNvGrpSpPr/>
          <p:nvPr/>
        </p:nvGrpSpPr>
        <p:grpSpPr>
          <a:xfrm>
            <a:off x="1447799" y="5264645"/>
            <a:ext cx="4939912" cy="922573"/>
            <a:chOff x="7459670" y="7086600"/>
            <a:chExt cx="4940485" cy="922680"/>
          </a:xfrm>
        </p:grpSpPr>
        <p:sp>
          <p:nvSpPr>
            <p:cNvPr id="57" name="Rectangle 56"/>
            <p:cNvSpPr/>
            <p:nvPr/>
          </p:nvSpPr>
          <p:spPr>
            <a:xfrm>
              <a:off x="9092456" y="7178187"/>
              <a:ext cx="3307699" cy="83109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4800" b="1" dirty="0" err="1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Khởi</a:t>
              </a:r>
              <a:r>
                <a:rPr lang="en-US" sz="4800" b="1" dirty="0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động</a:t>
              </a:r>
              <a:endParaRPr lang="en-US" sz="4800" b="1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58" name="Group 26"/>
            <p:cNvGrpSpPr/>
            <p:nvPr/>
          </p:nvGrpSpPr>
          <p:grpSpPr>
            <a:xfrm>
              <a:off x="7459670" y="7086600"/>
              <a:ext cx="1392615" cy="872846"/>
              <a:chOff x="7459669" y="7543800"/>
              <a:chExt cx="1381118" cy="872846"/>
            </a:xfrm>
          </p:grpSpPr>
          <p:sp>
            <p:nvSpPr>
              <p:cNvPr id="59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grpSp>
            <p:nvGrpSpPr>
              <p:cNvPr id="60" name="Group 28"/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61" name="Round Same Side Corner Rectangle 60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>
                    <a:solidFill>
                      <a:prstClr val="white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62" name="TextBox 61"/>
                <p:cNvSpPr txBox="1"/>
                <p:nvPr/>
              </p:nvSpPr>
              <p:spPr>
                <a:xfrm>
                  <a:off x="7997786" y="7688759"/>
                  <a:ext cx="429556" cy="70788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4000" b="1" dirty="0">
                      <a:solidFill>
                        <a:prstClr val="white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I</a:t>
                  </a:r>
                </a:p>
              </p:txBody>
            </p:sp>
          </p:grpSp>
        </p:grpSp>
      </p:grpSp>
      <p:grpSp>
        <p:nvGrpSpPr>
          <p:cNvPr id="63" name="Group 67"/>
          <p:cNvGrpSpPr/>
          <p:nvPr/>
        </p:nvGrpSpPr>
        <p:grpSpPr>
          <a:xfrm>
            <a:off x="1447800" y="6451688"/>
            <a:ext cx="9223137" cy="945164"/>
            <a:chOff x="7459670" y="8524495"/>
            <a:chExt cx="9224200" cy="945273"/>
          </a:xfrm>
        </p:grpSpPr>
        <p:sp>
          <p:nvSpPr>
            <p:cNvPr id="75" name="Rectangle 74"/>
            <p:cNvSpPr/>
            <p:nvPr/>
          </p:nvSpPr>
          <p:spPr>
            <a:xfrm>
              <a:off x="9092456" y="8638675"/>
              <a:ext cx="7591414" cy="83109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None/>
                <a:defRPr/>
              </a:pPr>
              <a:r>
                <a:rPr lang="en-US" sz="4800" b="1" spc="-150" dirty="0" err="1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Hình</a:t>
              </a:r>
              <a:r>
                <a:rPr lang="en-US" sz="4800" b="1" spc="-150" dirty="0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spc="-150" dirty="0" err="1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thành</a:t>
              </a:r>
              <a:r>
                <a:rPr lang="en-US" sz="4800" b="1" spc="-150" dirty="0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spc="-150" dirty="0" err="1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kiến</a:t>
              </a:r>
              <a:r>
                <a:rPr lang="en-US" sz="4800" b="1" spc="-150" dirty="0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spc="-150" dirty="0" err="1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thức</a:t>
              </a:r>
              <a:r>
                <a:rPr lang="en-US" sz="4800" b="1" spc="-150" dirty="0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spc="-150" dirty="0" err="1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mới</a:t>
              </a:r>
              <a:endParaRPr lang="en-US" sz="4800" b="1" spc="-150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76" name="Group 32"/>
            <p:cNvGrpSpPr/>
            <p:nvPr/>
          </p:nvGrpSpPr>
          <p:grpSpPr>
            <a:xfrm>
              <a:off x="7459670" y="8524495"/>
              <a:ext cx="1392615" cy="872846"/>
              <a:chOff x="7459669" y="7543800"/>
              <a:chExt cx="1381118" cy="872846"/>
            </a:xfrm>
          </p:grpSpPr>
          <p:sp>
            <p:nvSpPr>
              <p:cNvPr id="77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grpSp>
            <p:nvGrpSpPr>
              <p:cNvPr id="78" name="Group 41"/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79" name="Round Same Side Corner Rectangle 78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>
                    <a:solidFill>
                      <a:prstClr val="white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0" name="TextBox 79"/>
                <p:cNvSpPr txBox="1"/>
                <p:nvPr/>
              </p:nvSpPr>
              <p:spPr>
                <a:xfrm>
                  <a:off x="7874579" y="7688759"/>
                  <a:ext cx="675970" cy="70788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4000" b="1" dirty="0">
                      <a:solidFill>
                        <a:prstClr val="white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II</a:t>
                  </a:r>
                </a:p>
              </p:txBody>
            </p:sp>
          </p:grpSp>
        </p:grpSp>
      </p:grpSp>
      <p:grpSp>
        <p:nvGrpSpPr>
          <p:cNvPr id="81" name="Group 74"/>
          <p:cNvGrpSpPr/>
          <p:nvPr/>
        </p:nvGrpSpPr>
        <p:grpSpPr>
          <a:xfrm>
            <a:off x="1447797" y="9012451"/>
            <a:ext cx="4730376" cy="930220"/>
            <a:chOff x="7459670" y="9982200"/>
            <a:chExt cx="4730925" cy="930328"/>
          </a:xfrm>
        </p:grpSpPr>
        <p:sp>
          <p:nvSpPr>
            <p:cNvPr id="82" name="Rectangle 81"/>
            <p:cNvSpPr/>
            <p:nvPr/>
          </p:nvSpPr>
          <p:spPr>
            <a:xfrm>
              <a:off x="8900530" y="10081435"/>
              <a:ext cx="3290065" cy="83109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4800" b="1" dirty="0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Vận</a:t>
              </a:r>
              <a:r>
                <a:rPr lang="en-US" sz="4800" b="1" dirty="0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dụng</a:t>
              </a:r>
              <a:endParaRPr lang="en-US" sz="4800" b="1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83" name="Group 44"/>
            <p:cNvGrpSpPr/>
            <p:nvPr/>
          </p:nvGrpSpPr>
          <p:grpSpPr>
            <a:xfrm>
              <a:off x="7459670" y="9982200"/>
              <a:ext cx="1392615" cy="872846"/>
              <a:chOff x="7459669" y="7543800"/>
              <a:chExt cx="1381118" cy="872846"/>
            </a:xfrm>
          </p:grpSpPr>
          <p:sp>
            <p:nvSpPr>
              <p:cNvPr id="84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grpSp>
            <p:nvGrpSpPr>
              <p:cNvPr id="85" name="Group 46"/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86" name="Round Same Side Corner Rectangle 85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>
                    <a:solidFill>
                      <a:prstClr val="white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7" name="TextBox 86"/>
                <p:cNvSpPr txBox="1"/>
                <p:nvPr/>
              </p:nvSpPr>
              <p:spPr>
                <a:xfrm>
                  <a:off x="7826047" y="7688759"/>
                  <a:ext cx="773036" cy="70796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4000" b="1" dirty="0">
                      <a:solidFill>
                        <a:prstClr val="white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IV</a:t>
                  </a:r>
                </a:p>
              </p:txBody>
            </p:sp>
          </p:grpSp>
        </p:grpSp>
      </p:grpSp>
      <p:grpSp>
        <p:nvGrpSpPr>
          <p:cNvPr id="47" name="Group 67"/>
          <p:cNvGrpSpPr/>
          <p:nvPr/>
        </p:nvGrpSpPr>
        <p:grpSpPr>
          <a:xfrm>
            <a:off x="1468729" y="7710499"/>
            <a:ext cx="4668087" cy="972308"/>
            <a:chOff x="7459670" y="8524495"/>
            <a:chExt cx="6035454" cy="972420"/>
          </a:xfrm>
        </p:grpSpPr>
        <p:sp>
          <p:nvSpPr>
            <p:cNvPr id="48" name="Rectangle 47"/>
            <p:cNvSpPr/>
            <p:nvPr/>
          </p:nvSpPr>
          <p:spPr>
            <a:xfrm>
              <a:off x="9529919" y="8665822"/>
              <a:ext cx="3965205" cy="83109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None/>
                <a:defRPr/>
              </a:pPr>
              <a:r>
                <a:rPr lang="en-US" sz="4800" b="1" spc="-150" dirty="0" err="1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Luyện</a:t>
              </a:r>
              <a:r>
                <a:rPr lang="en-US" sz="4800" b="1" spc="-150" dirty="0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spc="-150" dirty="0" err="1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tập</a:t>
              </a:r>
              <a:endParaRPr lang="en-US" sz="4800" b="1" spc="-150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49" name="Group 32"/>
            <p:cNvGrpSpPr/>
            <p:nvPr/>
          </p:nvGrpSpPr>
          <p:grpSpPr>
            <a:xfrm>
              <a:off x="7459670" y="8524495"/>
              <a:ext cx="1800329" cy="929883"/>
              <a:chOff x="7459669" y="7543800"/>
              <a:chExt cx="1785466" cy="929883"/>
            </a:xfrm>
          </p:grpSpPr>
          <p:sp>
            <p:nvSpPr>
              <p:cNvPr id="50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grpSp>
            <p:nvGrpSpPr>
              <p:cNvPr id="51" name="Group 41"/>
              <p:cNvGrpSpPr/>
              <p:nvPr/>
            </p:nvGrpSpPr>
            <p:grpSpPr>
              <a:xfrm>
                <a:off x="7469189" y="7685126"/>
                <a:ext cx="1775946" cy="788557"/>
                <a:chOff x="7469189" y="7685126"/>
                <a:chExt cx="1775946" cy="788557"/>
              </a:xfrm>
            </p:grpSpPr>
            <p:sp>
              <p:nvSpPr>
                <p:cNvPr id="52" name="Round Same Side Corner Rectangle 51"/>
                <p:cNvSpPr/>
                <p:nvPr/>
              </p:nvSpPr>
              <p:spPr>
                <a:xfrm rot="5400000">
                  <a:off x="7962883" y="7191432"/>
                  <a:ext cx="788557" cy="1775946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>
                    <a:solidFill>
                      <a:prstClr val="white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53" name="TextBox 52"/>
                <p:cNvSpPr txBox="1"/>
                <p:nvPr/>
              </p:nvSpPr>
              <p:spPr>
                <a:xfrm>
                  <a:off x="7751318" y="7688759"/>
                  <a:ext cx="922491" cy="70796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4000" b="1" dirty="0">
                      <a:solidFill>
                        <a:prstClr val="white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III</a:t>
                  </a:r>
                </a:p>
              </p:txBody>
            </p:sp>
          </p:grpSp>
        </p:grpSp>
      </p:grpSp>
      <p:sp>
        <p:nvSpPr>
          <p:cNvPr id="97" name="Google Shape;123;p14">
            <a:extLst>
              <a:ext uri="{FF2B5EF4-FFF2-40B4-BE49-F238E27FC236}">
                <a16:creationId xmlns:a16="http://schemas.microsoft.com/office/drawing/2014/main" id="{6F2C5CD0-4105-41B5-AFEE-D88C0083FA70}"/>
              </a:ext>
            </a:extLst>
          </p:cNvPr>
          <p:cNvSpPr txBox="1"/>
          <p:nvPr/>
        </p:nvSpPr>
        <p:spPr>
          <a:xfrm>
            <a:off x="2363882" y="2843759"/>
            <a:ext cx="1840975" cy="132339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1" dirty="0">
                <a:solidFill>
                  <a:schemeClr val="bg1"/>
                </a:solidFill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➉</a:t>
            </a:r>
            <a:endParaRPr sz="8000" b="1" dirty="0">
              <a:solidFill>
                <a:schemeClr val="bg1"/>
              </a:solidFill>
            </a:endParaRPr>
          </a:p>
        </p:txBody>
      </p: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FC23DE1C-E8E6-4B22-ABFD-8475D2948CC7}"/>
              </a:ext>
            </a:extLst>
          </p:cNvPr>
          <p:cNvGrpSpPr/>
          <p:nvPr/>
        </p:nvGrpSpPr>
        <p:grpSpPr>
          <a:xfrm>
            <a:off x="6119867" y="2133600"/>
            <a:ext cx="13632085" cy="1880890"/>
            <a:chOff x="394026" y="139419"/>
            <a:chExt cx="11228423" cy="1880890"/>
          </a:xfrm>
        </p:grpSpPr>
        <p:grpSp>
          <p:nvGrpSpPr>
            <p:cNvPr id="105" name="Group 104">
              <a:extLst>
                <a:ext uri="{FF2B5EF4-FFF2-40B4-BE49-F238E27FC236}">
                  <a16:creationId xmlns:a16="http://schemas.microsoft.com/office/drawing/2014/main" id="{7E2210BF-806D-47DD-8F8D-CCA2DB18527D}"/>
                </a:ext>
              </a:extLst>
            </p:cNvPr>
            <p:cNvGrpSpPr/>
            <p:nvPr/>
          </p:nvGrpSpPr>
          <p:grpSpPr>
            <a:xfrm>
              <a:off x="394026" y="139419"/>
              <a:ext cx="11228423" cy="1880890"/>
              <a:chOff x="814648" y="4231655"/>
              <a:chExt cx="11228423" cy="1880890"/>
            </a:xfrm>
          </p:grpSpPr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5B07DBC7-B832-46CC-9B37-FF5DE842FCE6}"/>
                  </a:ext>
                </a:extLst>
              </p:cNvPr>
              <p:cNvSpPr/>
              <p:nvPr/>
            </p:nvSpPr>
            <p:spPr>
              <a:xfrm>
                <a:off x="870246" y="4231803"/>
                <a:ext cx="11172825" cy="653260"/>
              </a:xfrm>
              <a:prstGeom prst="rect">
                <a:avLst/>
              </a:prstGeom>
              <a:pattFill prst="openDmnd">
                <a:fgClr>
                  <a:srgbClr val="F1FEE8"/>
                </a:fgClr>
                <a:bgClr>
                  <a:schemeClr val="accent6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8" name="Group 107">
                <a:extLst>
                  <a:ext uri="{FF2B5EF4-FFF2-40B4-BE49-F238E27FC236}">
                    <a16:creationId xmlns:a16="http://schemas.microsoft.com/office/drawing/2014/main" id="{CE15F47A-58E4-4238-B59E-259793E4C47E}"/>
                  </a:ext>
                </a:extLst>
              </p:cNvPr>
              <p:cNvGrpSpPr/>
              <p:nvPr/>
            </p:nvGrpSpPr>
            <p:grpSpPr>
              <a:xfrm>
                <a:off x="814648" y="4231655"/>
                <a:ext cx="2576252" cy="1866040"/>
                <a:chOff x="295100" y="4145454"/>
                <a:chExt cx="2768316" cy="1866040"/>
              </a:xfrm>
            </p:grpSpPr>
            <p:grpSp>
              <p:nvGrpSpPr>
                <p:cNvPr id="116" name="Group 115">
                  <a:extLst>
                    <a:ext uri="{FF2B5EF4-FFF2-40B4-BE49-F238E27FC236}">
                      <a16:creationId xmlns:a16="http://schemas.microsoft.com/office/drawing/2014/main" id="{64640920-8313-4669-A878-379DC6A75A14}"/>
                    </a:ext>
                  </a:extLst>
                </p:cNvPr>
                <p:cNvGrpSpPr/>
                <p:nvPr/>
              </p:nvGrpSpPr>
              <p:grpSpPr>
                <a:xfrm>
                  <a:off x="295100" y="4145454"/>
                  <a:ext cx="2768316" cy="1866040"/>
                  <a:chOff x="295100" y="4145454"/>
                  <a:chExt cx="2768316" cy="1866040"/>
                </a:xfrm>
              </p:grpSpPr>
              <p:sp>
                <p:nvSpPr>
                  <p:cNvPr id="118" name="Freeform: Shape 117">
                    <a:extLst>
                      <a:ext uri="{FF2B5EF4-FFF2-40B4-BE49-F238E27FC236}">
                        <a16:creationId xmlns:a16="http://schemas.microsoft.com/office/drawing/2014/main" id="{6A654E73-6239-468E-8089-307B3F2D407A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746239" y="3694317"/>
                    <a:ext cx="1866039" cy="2768315"/>
                  </a:xfrm>
                  <a:custGeom>
                    <a:avLst/>
                    <a:gdLst>
                      <a:gd name="connsiteX0" fmla="*/ 0 w 2294140"/>
                      <a:gd name="connsiteY0" fmla="*/ 2006314 h 2006314"/>
                      <a:gd name="connsiteX1" fmla="*/ 0 w 2294140"/>
                      <a:gd name="connsiteY1" fmla="*/ 0 h 2006314"/>
                      <a:gd name="connsiteX2" fmla="*/ 10689 w 2294140"/>
                      <a:gd name="connsiteY2" fmla="*/ 9348 h 2006314"/>
                      <a:gd name="connsiteX3" fmla="*/ 35640 w 2294140"/>
                      <a:gd name="connsiteY3" fmla="*/ 123055 h 2006314"/>
                      <a:gd name="connsiteX4" fmla="*/ 2209107 w 2294140"/>
                      <a:gd name="connsiteY4" fmla="*/ 1996789 h 2006314"/>
                      <a:gd name="connsiteX5" fmla="*/ 2278550 w 2294140"/>
                      <a:gd name="connsiteY5" fmla="*/ 1992680 h 2006314"/>
                      <a:gd name="connsiteX6" fmla="*/ 2294140 w 2294140"/>
                      <a:gd name="connsiteY6" fmla="*/ 2006314 h 20063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294140" h="2006314">
                        <a:moveTo>
                          <a:pt x="0" y="2006314"/>
                        </a:moveTo>
                        <a:lnTo>
                          <a:pt x="0" y="0"/>
                        </a:lnTo>
                        <a:lnTo>
                          <a:pt x="10689" y="9348"/>
                        </a:lnTo>
                        <a:lnTo>
                          <a:pt x="35640" y="123055"/>
                        </a:lnTo>
                        <a:cubicBezTo>
                          <a:pt x="323780" y="1208601"/>
                          <a:pt x="1187892" y="1996789"/>
                          <a:pt x="2209107" y="1996789"/>
                        </a:cubicBezTo>
                        <a:lnTo>
                          <a:pt x="2278550" y="1992680"/>
                        </a:lnTo>
                        <a:lnTo>
                          <a:pt x="2294140" y="2006314"/>
                        </a:lnTo>
                        <a:close/>
                      </a:path>
                    </a:pathLst>
                  </a:cu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9" name="Freeform: Shape 118">
                    <a:extLst>
                      <a:ext uri="{FF2B5EF4-FFF2-40B4-BE49-F238E27FC236}">
                        <a16:creationId xmlns:a16="http://schemas.microsoft.com/office/drawing/2014/main" id="{DB85BBD7-FBC9-429E-9CA9-AD7608A793D7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238468" y="4211612"/>
                    <a:ext cx="1866037" cy="1733724"/>
                  </a:xfrm>
                  <a:custGeom>
                    <a:avLst/>
                    <a:gdLst>
                      <a:gd name="connsiteX0" fmla="*/ 0 w 2294140"/>
                      <a:gd name="connsiteY0" fmla="*/ 2006314 h 2006314"/>
                      <a:gd name="connsiteX1" fmla="*/ 0 w 2294140"/>
                      <a:gd name="connsiteY1" fmla="*/ 0 h 2006314"/>
                      <a:gd name="connsiteX2" fmla="*/ 10689 w 2294140"/>
                      <a:gd name="connsiteY2" fmla="*/ 9348 h 2006314"/>
                      <a:gd name="connsiteX3" fmla="*/ 35640 w 2294140"/>
                      <a:gd name="connsiteY3" fmla="*/ 123055 h 2006314"/>
                      <a:gd name="connsiteX4" fmla="*/ 2209107 w 2294140"/>
                      <a:gd name="connsiteY4" fmla="*/ 1996789 h 2006314"/>
                      <a:gd name="connsiteX5" fmla="*/ 2278550 w 2294140"/>
                      <a:gd name="connsiteY5" fmla="*/ 1992680 h 2006314"/>
                      <a:gd name="connsiteX6" fmla="*/ 2294140 w 2294140"/>
                      <a:gd name="connsiteY6" fmla="*/ 2006314 h 20063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294140" h="2006314">
                        <a:moveTo>
                          <a:pt x="0" y="2006314"/>
                        </a:moveTo>
                        <a:lnTo>
                          <a:pt x="0" y="0"/>
                        </a:lnTo>
                        <a:lnTo>
                          <a:pt x="10689" y="9348"/>
                        </a:lnTo>
                        <a:lnTo>
                          <a:pt x="35640" y="123055"/>
                        </a:lnTo>
                        <a:cubicBezTo>
                          <a:pt x="323780" y="1208601"/>
                          <a:pt x="1187892" y="1996789"/>
                          <a:pt x="2209107" y="1996789"/>
                        </a:cubicBezTo>
                        <a:lnTo>
                          <a:pt x="2278550" y="1992680"/>
                        </a:lnTo>
                        <a:lnTo>
                          <a:pt x="2294140" y="2006314"/>
                        </a:lnTo>
                        <a:close/>
                      </a:path>
                    </a:pathLst>
                  </a:cu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0" name="Freeform: Shape 119">
                    <a:extLst>
                      <a:ext uri="{FF2B5EF4-FFF2-40B4-BE49-F238E27FC236}">
                        <a16:creationId xmlns:a16="http://schemas.microsoft.com/office/drawing/2014/main" id="{F0A31368-5C47-4C6D-B5EE-598C4C4C4AC1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5106" y="4435448"/>
                    <a:ext cx="1866038" cy="1286049"/>
                  </a:xfrm>
                  <a:custGeom>
                    <a:avLst/>
                    <a:gdLst>
                      <a:gd name="connsiteX0" fmla="*/ 0 w 2294140"/>
                      <a:gd name="connsiteY0" fmla="*/ 2006314 h 2006314"/>
                      <a:gd name="connsiteX1" fmla="*/ 0 w 2294140"/>
                      <a:gd name="connsiteY1" fmla="*/ 0 h 2006314"/>
                      <a:gd name="connsiteX2" fmla="*/ 10689 w 2294140"/>
                      <a:gd name="connsiteY2" fmla="*/ 9348 h 2006314"/>
                      <a:gd name="connsiteX3" fmla="*/ 35640 w 2294140"/>
                      <a:gd name="connsiteY3" fmla="*/ 123055 h 2006314"/>
                      <a:gd name="connsiteX4" fmla="*/ 2209107 w 2294140"/>
                      <a:gd name="connsiteY4" fmla="*/ 1996789 h 2006314"/>
                      <a:gd name="connsiteX5" fmla="*/ 2278550 w 2294140"/>
                      <a:gd name="connsiteY5" fmla="*/ 1992680 h 2006314"/>
                      <a:gd name="connsiteX6" fmla="*/ 2294140 w 2294140"/>
                      <a:gd name="connsiteY6" fmla="*/ 2006314 h 20063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294140" h="2006314">
                        <a:moveTo>
                          <a:pt x="0" y="2006314"/>
                        </a:moveTo>
                        <a:lnTo>
                          <a:pt x="0" y="0"/>
                        </a:lnTo>
                        <a:lnTo>
                          <a:pt x="10689" y="9348"/>
                        </a:lnTo>
                        <a:lnTo>
                          <a:pt x="35640" y="123055"/>
                        </a:lnTo>
                        <a:cubicBezTo>
                          <a:pt x="323780" y="1208601"/>
                          <a:pt x="1187892" y="1996789"/>
                          <a:pt x="2209107" y="1996789"/>
                        </a:cubicBezTo>
                        <a:lnTo>
                          <a:pt x="2278550" y="1992680"/>
                        </a:lnTo>
                        <a:lnTo>
                          <a:pt x="2294140" y="2006314"/>
                        </a:lnTo>
                        <a:close/>
                      </a:path>
                    </a:pathLst>
                  </a:custGeom>
                  <a:solidFill>
                    <a:schemeClr val="accent5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lang="en-US"/>
                  </a:p>
                </p:txBody>
              </p:sp>
            </p:grpSp>
            <p:pic>
              <p:nvPicPr>
                <p:cNvPr id="117" name="Picture 116">
                  <a:extLst>
                    <a:ext uri="{FF2B5EF4-FFF2-40B4-BE49-F238E27FC236}">
                      <a16:creationId xmlns:a16="http://schemas.microsoft.com/office/drawing/2014/main" id="{9ED3B5BF-C3BE-4BDD-9382-1805FB1F428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354843" y="4191912"/>
                  <a:ext cx="374013" cy="492528"/>
                </a:xfrm>
                <a:prstGeom prst="rect">
                  <a:avLst/>
                </a:prstGeom>
              </p:spPr>
            </p:pic>
          </p:grpSp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7D03E0F1-35C6-4608-AD0C-020FD28E3E4F}"/>
                  </a:ext>
                </a:extLst>
              </p:cNvPr>
              <p:cNvGrpSpPr/>
              <p:nvPr/>
            </p:nvGrpSpPr>
            <p:grpSpPr>
              <a:xfrm>
                <a:off x="1382150" y="4821034"/>
                <a:ext cx="8911512" cy="1291511"/>
                <a:chOff x="2217673" y="4788029"/>
                <a:chExt cx="8911512" cy="1291511"/>
              </a:xfrm>
            </p:grpSpPr>
            <p:grpSp>
              <p:nvGrpSpPr>
                <p:cNvPr id="110" name="Group 109">
                  <a:extLst>
                    <a:ext uri="{FF2B5EF4-FFF2-40B4-BE49-F238E27FC236}">
                      <a16:creationId xmlns:a16="http://schemas.microsoft.com/office/drawing/2014/main" id="{1A11BCDE-0B85-451B-96C0-5D38A0F575DC}"/>
                    </a:ext>
                  </a:extLst>
                </p:cNvPr>
                <p:cNvGrpSpPr/>
                <p:nvPr/>
              </p:nvGrpSpPr>
              <p:grpSpPr>
                <a:xfrm>
                  <a:off x="2217673" y="4788029"/>
                  <a:ext cx="7841621" cy="1291511"/>
                  <a:chOff x="2151171" y="4731333"/>
                  <a:chExt cx="7841621" cy="1291511"/>
                </a:xfrm>
              </p:grpSpPr>
              <p:sp>
                <p:nvSpPr>
                  <p:cNvPr id="112" name="Arrow: Pentagon 111">
                    <a:extLst>
                      <a:ext uri="{FF2B5EF4-FFF2-40B4-BE49-F238E27FC236}">
                        <a16:creationId xmlns:a16="http://schemas.microsoft.com/office/drawing/2014/main" id="{1EAE05B5-4025-4CEE-9AC7-1AB6177A996B}"/>
                      </a:ext>
                    </a:extLst>
                  </p:cNvPr>
                  <p:cNvSpPr/>
                  <p:nvPr/>
                </p:nvSpPr>
                <p:spPr>
                  <a:xfrm>
                    <a:off x="3103023" y="4731333"/>
                    <a:ext cx="6889769" cy="707886"/>
                  </a:xfrm>
                  <a:prstGeom prst="homePlate">
                    <a:avLst>
                      <a:gd name="adj" fmla="val 32355"/>
                    </a:avLst>
                  </a:prstGeom>
                  <a:solidFill>
                    <a:srgbClr val="F1FEE8">
                      <a:alpha val="26000"/>
                    </a:srgb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13" name="Group 112">
                    <a:extLst>
                      <a:ext uri="{FF2B5EF4-FFF2-40B4-BE49-F238E27FC236}">
                        <a16:creationId xmlns:a16="http://schemas.microsoft.com/office/drawing/2014/main" id="{CAB9DD1D-19B6-46EF-B106-2089127B3A37}"/>
                      </a:ext>
                    </a:extLst>
                  </p:cNvPr>
                  <p:cNvGrpSpPr/>
                  <p:nvPr/>
                </p:nvGrpSpPr>
                <p:grpSpPr>
                  <a:xfrm>
                    <a:off x="2151171" y="4980154"/>
                    <a:ext cx="1377331" cy="1042690"/>
                    <a:chOff x="2830740" y="5273748"/>
                    <a:chExt cx="1377331" cy="1042690"/>
                  </a:xfrm>
                </p:grpSpPr>
                <p:sp>
                  <p:nvSpPr>
                    <p:cNvPr id="114" name="Oval 113">
                      <a:extLst>
                        <a:ext uri="{FF2B5EF4-FFF2-40B4-BE49-F238E27FC236}">
                          <a16:creationId xmlns:a16="http://schemas.microsoft.com/office/drawing/2014/main" id="{1ED8F30B-B3D2-46F4-AF2A-7D023C96473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830740" y="5273748"/>
                      <a:ext cx="1041975" cy="1042690"/>
                    </a:xfrm>
                    <a:prstGeom prst="ellipse">
                      <a:avLst/>
                    </a:prstGeom>
                    <a:solidFill>
                      <a:srgbClr val="EBFDFF"/>
                    </a:solidFill>
                    <a:ln>
                      <a:noFill/>
                    </a:ln>
                    <a:effectLst>
                      <a:glow rad="63500">
                        <a:schemeClr val="accent5">
                          <a:satMod val="175000"/>
                          <a:alpha val="40000"/>
                        </a:schemeClr>
                      </a:glo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5" name="TextBox 114">
                      <a:extLst>
                        <a:ext uri="{FF2B5EF4-FFF2-40B4-BE49-F238E27FC236}">
                          <a16:creationId xmlns:a16="http://schemas.microsoft.com/office/drawing/2014/main" id="{0FB7A7CB-AE6C-404F-903F-A20A7BA3A758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001248" y="5480262"/>
                      <a:ext cx="1206823" cy="70788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4000" b="1" dirty="0">
                          <a:solidFill>
                            <a:srgbClr val="D60093"/>
                          </a:solidFill>
                          <a:latin typeface="Britannic Bold" panose="020B0903060703020204" pitchFamily="34" charset="0"/>
                        </a:rPr>
                        <a:t>§4</a:t>
                      </a:r>
                    </a:p>
                  </p:txBody>
                </p:sp>
              </p:grpSp>
            </p:grpSp>
            <p:sp>
              <p:nvSpPr>
                <p:cNvPr id="111" name="TextBox 110">
                  <a:extLst>
                    <a:ext uri="{FF2B5EF4-FFF2-40B4-BE49-F238E27FC236}">
                      <a16:creationId xmlns:a16="http://schemas.microsoft.com/office/drawing/2014/main" id="{41BC9EEA-67FE-4025-88C5-13279157F75A}"/>
                    </a:ext>
                  </a:extLst>
                </p:cNvPr>
                <p:cNvSpPr txBox="1"/>
                <p:nvPr/>
              </p:nvSpPr>
              <p:spPr>
                <a:xfrm>
                  <a:off x="3517912" y="5120253"/>
                  <a:ext cx="7611273" cy="83099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4800" b="1" dirty="0" err="1">
                      <a:solidFill>
                        <a:srgbClr val="00B050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Nhị</a:t>
                  </a:r>
                  <a:r>
                    <a:rPr lang="en-US" sz="4800" b="1" dirty="0">
                      <a:solidFill>
                        <a:srgbClr val="00B050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lang="en-US" sz="4800" b="1" dirty="0" err="1">
                      <a:solidFill>
                        <a:srgbClr val="00B050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thức</a:t>
                  </a:r>
                  <a:r>
                    <a:rPr lang="en-US" sz="4800" b="1" dirty="0">
                      <a:solidFill>
                        <a:srgbClr val="00B050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Newton</a:t>
                  </a:r>
                </a:p>
              </p:txBody>
            </p:sp>
          </p:grpSp>
        </p:grpSp>
        <p:pic>
          <p:nvPicPr>
            <p:cNvPr id="106" name="Picture 105">
              <a:extLst>
                <a:ext uri="{FF2B5EF4-FFF2-40B4-BE49-F238E27FC236}">
                  <a16:creationId xmlns:a16="http://schemas.microsoft.com/office/drawing/2014/main" id="{707D7BD0-AB45-4AE3-B10E-5F71423C66A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004501" y="196907"/>
              <a:ext cx="545403" cy="481498"/>
            </a:xfrm>
            <a:prstGeom prst="rect">
              <a:avLst/>
            </a:prstGeom>
          </p:spPr>
        </p:pic>
      </p:grpSp>
      <p:sp>
        <p:nvSpPr>
          <p:cNvPr id="121" name="TextBox 120">
            <a:extLst>
              <a:ext uri="{FF2B5EF4-FFF2-40B4-BE49-F238E27FC236}">
                <a16:creationId xmlns:a16="http://schemas.microsoft.com/office/drawing/2014/main" id="{5DA27644-2C46-47CA-A457-16B35E614217}"/>
              </a:ext>
            </a:extLst>
          </p:cNvPr>
          <p:cNvSpPr txBox="1"/>
          <p:nvPr/>
        </p:nvSpPr>
        <p:spPr>
          <a:xfrm>
            <a:off x="9238359" y="1969595"/>
            <a:ext cx="91906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54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Chương V. ĐẠI SỐ TỔ HỢP</a:t>
            </a:r>
          </a:p>
        </p:txBody>
      </p:sp>
    </p:spTree>
    <p:extLst>
      <p:ext uri="{BB962C8B-B14F-4D97-AF65-F5344CB8AC3E}">
        <p14:creationId xmlns:p14="http://schemas.microsoft.com/office/powerpoint/2010/main" val="22184254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Rounded Rectangle 39">
            <a:extLst>
              <a:ext uri="{FF2B5EF4-FFF2-40B4-BE49-F238E27FC236}">
                <a16:creationId xmlns:a16="http://schemas.microsoft.com/office/drawing/2014/main" id="{981A39B3-6DEE-425A-B0AB-46CAEA029EDB}"/>
              </a:ext>
            </a:extLst>
          </p:cNvPr>
          <p:cNvSpPr/>
          <p:nvPr/>
        </p:nvSpPr>
        <p:spPr>
          <a:xfrm>
            <a:off x="990600" y="9711939"/>
            <a:ext cx="22421183" cy="1565661"/>
          </a:xfrm>
          <a:prstGeom prst="roundRect">
            <a:avLst>
              <a:gd name="adj" fmla="val 5347"/>
            </a:avLst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4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cách</a:t>
            </a:r>
            <a:r>
              <a:rPr lang="en-US" sz="4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nào</a:t>
            </a:r>
            <a:r>
              <a:rPr lang="en-US" sz="4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khác</a:t>
            </a:r>
            <a:r>
              <a:rPr lang="en-US" sz="4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sz="4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khai</a:t>
            </a:r>
            <a:r>
              <a:rPr lang="en-US" sz="4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triển</a:t>
            </a:r>
            <a:r>
              <a:rPr lang="en-US" sz="4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4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cách</a:t>
            </a:r>
            <a:r>
              <a:rPr lang="en-US" sz="4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nhanh</a:t>
            </a:r>
            <a:r>
              <a:rPr lang="en-US" sz="4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chóng</a:t>
            </a:r>
            <a:r>
              <a:rPr lang="en-US" sz="4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4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biểu</a:t>
            </a:r>
            <a:r>
              <a:rPr lang="en-US" sz="4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thức</a:t>
            </a:r>
            <a:r>
              <a:rPr lang="en-US" sz="4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en-US" sz="4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đây</a:t>
            </a:r>
            <a:r>
              <a:rPr lang="en-US" sz="4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hay </a:t>
            </a:r>
            <a:r>
              <a:rPr lang="en-US" sz="4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en-US" sz="4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en-US" sz="4400" b="1" dirty="0">
              <a:solidFill>
                <a:schemeClr val="tx1"/>
              </a:solidFill>
            </a:endParaRPr>
          </a:p>
        </p:txBody>
      </p:sp>
      <p:grpSp>
        <p:nvGrpSpPr>
          <p:cNvPr id="39" name="Group 54"/>
          <p:cNvGrpSpPr/>
          <p:nvPr/>
        </p:nvGrpSpPr>
        <p:grpSpPr>
          <a:xfrm>
            <a:off x="683699" y="1905000"/>
            <a:ext cx="22699730" cy="1780536"/>
            <a:chOff x="1268078" y="3405486"/>
            <a:chExt cx="22602713" cy="1780536"/>
          </a:xfrm>
        </p:grpSpPr>
        <p:sp>
          <p:nvSpPr>
            <p:cNvPr id="40" name="Rounded Rectangle 39"/>
            <p:cNvSpPr/>
            <p:nvPr/>
          </p:nvSpPr>
          <p:spPr>
            <a:xfrm>
              <a:off x="1532360" y="3579402"/>
              <a:ext cx="22338431" cy="1606620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grpSp>
          <p:nvGrpSpPr>
            <p:cNvPr id="41" name="Group 67"/>
            <p:cNvGrpSpPr/>
            <p:nvPr/>
          </p:nvGrpSpPr>
          <p:grpSpPr>
            <a:xfrm>
              <a:off x="1268078" y="3405486"/>
              <a:ext cx="4394042" cy="940513"/>
              <a:chOff x="1311958" y="3405486"/>
              <a:chExt cx="4394042" cy="940513"/>
            </a:xfrm>
          </p:grpSpPr>
          <p:sp>
            <p:nvSpPr>
              <p:cNvPr id="42" name="Freeform 20"/>
              <p:cNvSpPr>
                <a:spLocks/>
              </p:cNvSpPr>
              <p:nvPr/>
            </p:nvSpPr>
            <p:spPr bwMode="auto">
              <a:xfrm rot="5400000">
                <a:off x="3492641" y="2099826"/>
                <a:ext cx="793396" cy="3633323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2248640" y="3467833"/>
                <a:ext cx="3163893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Khởi</a:t>
                </a:r>
                <a:r>
                  <a: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động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44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45" name="Rectangle 44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7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9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0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1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4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5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6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7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8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9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0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1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2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3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4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7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30" name="Rectangle 20">
            <a:extLst>
              <a:ext uri="{FF2B5EF4-FFF2-40B4-BE49-F238E27FC236}">
                <a16:creationId xmlns:a16="http://schemas.microsoft.com/office/drawing/2014/main" id="{14FF4A5C-F18D-4B5E-900C-F10F464C80FC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8305799" y="12144347"/>
            <a:ext cx="4278313" cy="69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84152FA-95E1-4C9C-82EC-FAB52C5DEA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3968376"/>
            <a:ext cx="22508879" cy="5480424"/>
          </a:xfrm>
          <a:prstGeom prst="rect">
            <a:avLst/>
          </a:prstGeom>
          <a:ln w="88900" cap="sq" cmpd="thickThin">
            <a:solidFill>
              <a:srgbClr val="008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DC5F73A-65E4-447D-A96D-AFC15A0EE3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91698" y="5764583"/>
            <a:ext cx="2971801" cy="71241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1267795-615E-40E6-B008-6DB3418171C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34826" y="6846226"/>
            <a:ext cx="4485547" cy="62137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6D39973-8A2F-4E61-8DF9-5C1054AFBE7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14800" y="7776412"/>
            <a:ext cx="4190999" cy="68178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802856C-6167-4666-AE88-2CC8861396A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29600" y="7761111"/>
            <a:ext cx="6096001" cy="62088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8B29590-0F4F-4D02-9521-EE597F7D388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563895" y="11637084"/>
            <a:ext cx="4470526" cy="859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5979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683699" y="1905000"/>
            <a:ext cx="22699730" cy="1780536"/>
            <a:chOff x="721799" y="1603075"/>
            <a:chExt cx="22602713" cy="1780536"/>
          </a:xfrm>
        </p:grpSpPr>
        <p:grpSp>
          <p:nvGrpSpPr>
            <p:cNvPr id="39" name="Group 54"/>
            <p:cNvGrpSpPr/>
            <p:nvPr/>
          </p:nvGrpSpPr>
          <p:grpSpPr>
            <a:xfrm>
              <a:off x="721799" y="1603075"/>
              <a:ext cx="22602713" cy="1780536"/>
              <a:chOff x="1268078" y="3405486"/>
              <a:chExt cx="22602713" cy="1780536"/>
            </a:xfrm>
          </p:grpSpPr>
          <p:sp>
            <p:nvSpPr>
              <p:cNvPr id="40" name="Rounded Rectangle 39"/>
              <p:cNvSpPr/>
              <p:nvPr/>
            </p:nvSpPr>
            <p:spPr>
              <a:xfrm>
                <a:off x="1532360" y="3579402"/>
                <a:ext cx="22338431" cy="1606620"/>
              </a:xfrm>
              <a:prstGeom prst="roundRect">
                <a:avLst>
                  <a:gd name="adj" fmla="val 5347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41" name="Group 67"/>
              <p:cNvGrpSpPr/>
              <p:nvPr/>
            </p:nvGrpSpPr>
            <p:grpSpPr>
              <a:xfrm>
                <a:off x="1268078" y="3405486"/>
                <a:ext cx="8747527" cy="940513"/>
                <a:chOff x="1311958" y="3405486"/>
                <a:chExt cx="8747527" cy="940513"/>
              </a:xfrm>
            </p:grpSpPr>
            <p:sp>
              <p:nvSpPr>
                <p:cNvPr id="42" name="Freeform 20"/>
                <p:cNvSpPr>
                  <a:spLocks/>
                </p:cNvSpPr>
                <p:nvPr/>
              </p:nvSpPr>
              <p:spPr bwMode="auto">
                <a:xfrm rot="5400000">
                  <a:off x="5669383" y="-76916"/>
                  <a:ext cx="793396" cy="7986808"/>
                </a:xfrm>
                <a:prstGeom prst="round2SameRect">
                  <a:avLst/>
                </a:prstGeom>
                <a:solidFill>
                  <a:schemeClr val="accent6">
                    <a:lumMod val="75000"/>
                  </a:schemeClr>
                </a:solidFill>
                <a:ln w="57150">
                  <a:solidFill>
                    <a:schemeClr val="accent6">
                      <a:lumMod val="75000"/>
                    </a:schemeClr>
                  </a:solidFill>
                </a:ln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2248640" y="3467833"/>
                  <a:ext cx="7692175" cy="80021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Hình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thành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kiến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thức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mới</a:t>
                  </a:r>
                  <a:endPara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grpSp>
              <p:nvGrpSpPr>
                <p:cNvPr id="44" name="Group 70"/>
                <p:cNvGrpSpPr/>
                <p:nvPr/>
              </p:nvGrpSpPr>
              <p:grpSpPr>
                <a:xfrm>
                  <a:off x="1311958" y="3405486"/>
                  <a:ext cx="950173" cy="940513"/>
                  <a:chOff x="1311958" y="3405486"/>
                  <a:chExt cx="950173" cy="940513"/>
                </a:xfrm>
              </p:grpSpPr>
              <p:sp>
                <p:nvSpPr>
                  <p:cNvPr id="45" name="Rectangle 44"/>
                  <p:cNvSpPr/>
                  <p:nvPr/>
                </p:nvSpPr>
                <p:spPr>
                  <a:xfrm>
                    <a:off x="1406975" y="3672018"/>
                    <a:ext cx="596676" cy="54031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" name="Freeform 13"/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190035" cy="268948"/>
                  </a:xfrm>
                  <a:custGeom>
                    <a:avLst/>
                    <a:gdLst>
                      <a:gd name="T0" fmla="*/ 34 w 50"/>
                      <a:gd name="T1" fmla="*/ 16 h 71"/>
                      <a:gd name="T2" fmla="*/ 34 w 50"/>
                      <a:gd name="T3" fmla="*/ 55 h 71"/>
                      <a:gd name="T4" fmla="*/ 16 w 50"/>
                      <a:gd name="T5" fmla="*/ 55 h 71"/>
                      <a:gd name="T6" fmla="*/ 16 w 50"/>
                      <a:gd name="T7" fmla="*/ 16 h 71"/>
                      <a:gd name="T8" fmla="*/ 34 w 50"/>
                      <a:gd name="T9" fmla="*/ 16 h 71"/>
                      <a:gd name="T10" fmla="*/ 34 w 50"/>
                      <a:gd name="T11" fmla="*/ 0 h 71"/>
                      <a:gd name="T12" fmla="*/ 16 w 50"/>
                      <a:gd name="T13" fmla="*/ 0 h 71"/>
                      <a:gd name="T14" fmla="*/ 0 w 50"/>
                      <a:gd name="T15" fmla="*/ 16 h 71"/>
                      <a:gd name="T16" fmla="*/ 0 w 50"/>
                      <a:gd name="T17" fmla="*/ 55 h 71"/>
                      <a:gd name="T18" fmla="*/ 16 w 50"/>
                      <a:gd name="T19" fmla="*/ 71 h 71"/>
                      <a:gd name="T20" fmla="*/ 34 w 50"/>
                      <a:gd name="T21" fmla="*/ 71 h 71"/>
                      <a:gd name="T22" fmla="*/ 50 w 50"/>
                      <a:gd name="T23" fmla="*/ 55 h 71"/>
                      <a:gd name="T24" fmla="*/ 50 w 50"/>
                      <a:gd name="T25" fmla="*/ 16 h 71"/>
                      <a:gd name="T26" fmla="*/ 34 w 50"/>
                      <a:gd name="T27" fmla="*/ 0 h 7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1">
                        <a:moveTo>
                          <a:pt x="34" y="16"/>
                        </a:moveTo>
                        <a:cubicBezTo>
                          <a:pt x="34" y="55"/>
                          <a:pt x="34" y="55"/>
                          <a:pt x="34" y="55"/>
                        </a:cubicBezTo>
                        <a:cubicBezTo>
                          <a:pt x="16" y="55"/>
                          <a:pt x="16" y="55"/>
                          <a:pt x="16" y="5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5"/>
                          <a:pt x="0" y="55"/>
                          <a:pt x="0" y="55"/>
                        </a:cubicBezTo>
                        <a:cubicBezTo>
                          <a:pt x="0" y="64"/>
                          <a:pt x="7" y="71"/>
                          <a:pt x="16" y="71"/>
                        </a:cubicBezTo>
                        <a:cubicBezTo>
                          <a:pt x="34" y="71"/>
                          <a:pt x="34" y="71"/>
                          <a:pt x="34" y="71"/>
                        </a:cubicBezTo>
                        <a:cubicBezTo>
                          <a:pt x="43" y="71"/>
                          <a:pt x="50" y="64"/>
                          <a:pt x="50" y="55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7" name="Freeform 14"/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277000" cy="181983"/>
                  </a:xfrm>
                  <a:custGeom>
                    <a:avLst/>
                    <a:gdLst>
                      <a:gd name="T0" fmla="*/ 57 w 73"/>
                      <a:gd name="T1" fmla="*/ 16 h 48"/>
                      <a:gd name="T2" fmla="*/ 57 w 73"/>
                      <a:gd name="T3" fmla="*/ 32 h 48"/>
                      <a:gd name="T4" fmla="*/ 16 w 73"/>
                      <a:gd name="T5" fmla="*/ 32 h 48"/>
                      <a:gd name="T6" fmla="*/ 16 w 73"/>
                      <a:gd name="T7" fmla="*/ 16 h 48"/>
                      <a:gd name="T8" fmla="*/ 57 w 73"/>
                      <a:gd name="T9" fmla="*/ 16 h 48"/>
                      <a:gd name="T10" fmla="*/ 57 w 73"/>
                      <a:gd name="T11" fmla="*/ 0 h 48"/>
                      <a:gd name="T12" fmla="*/ 16 w 73"/>
                      <a:gd name="T13" fmla="*/ 0 h 48"/>
                      <a:gd name="T14" fmla="*/ 0 w 73"/>
                      <a:gd name="T15" fmla="*/ 16 h 48"/>
                      <a:gd name="T16" fmla="*/ 0 w 73"/>
                      <a:gd name="T17" fmla="*/ 32 h 48"/>
                      <a:gd name="T18" fmla="*/ 16 w 73"/>
                      <a:gd name="T19" fmla="*/ 48 h 48"/>
                      <a:gd name="T20" fmla="*/ 57 w 73"/>
                      <a:gd name="T21" fmla="*/ 48 h 48"/>
                      <a:gd name="T22" fmla="*/ 73 w 73"/>
                      <a:gd name="T23" fmla="*/ 32 h 48"/>
                      <a:gd name="T24" fmla="*/ 73 w 73"/>
                      <a:gd name="T25" fmla="*/ 16 h 48"/>
                      <a:gd name="T26" fmla="*/ 57 w 73"/>
                      <a:gd name="T27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48">
                        <a:moveTo>
                          <a:pt x="57" y="16"/>
                        </a:moveTo>
                        <a:cubicBezTo>
                          <a:pt x="57" y="32"/>
                          <a:pt x="57" y="32"/>
                          <a:pt x="57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7" y="48"/>
                          <a:pt x="16" y="48"/>
                        </a:cubicBezTo>
                        <a:cubicBezTo>
                          <a:pt x="57" y="48"/>
                          <a:pt x="57" y="48"/>
                          <a:pt x="57" y="48"/>
                        </a:cubicBezTo>
                        <a:cubicBezTo>
                          <a:pt x="66" y="48"/>
                          <a:pt x="73" y="41"/>
                          <a:pt x="73" y="32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8" name="Freeform 15"/>
                  <p:cNvSpPr>
                    <a:spLocks noEditPoints="1"/>
                  </p:cNvSpPr>
                  <p:nvPr/>
                </p:nvSpPr>
                <p:spPr bwMode="auto">
                  <a:xfrm>
                    <a:off x="1563190" y="3581027"/>
                    <a:ext cx="285052" cy="181983"/>
                  </a:xfrm>
                  <a:custGeom>
                    <a:avLst/>
                    <a:gdLst>
                      <a:gd name="T0" fmla="*/ 58 w 75"/>
                      <a:gd name="T1" fmla="*/ 16 h 48"/>
                      <a:gd name="T2" fmla="*/ 43 w 75"/>
                      <a:gd name="T3" fmla="*/ 32 h 48"/>
                      <a:gd name="T4" fmla="*/ 16 w 75"/>
                      <a:gd name="T5" fmla="*/ 32 h 48"/>
                      <a:gd name="T6" fmla="*/ 16 w 75"/>
                      <a:gd name="T7" fmla="*/ 16 h 48"/>
                      <a:gd name="T8" fmla="*/ 58 w 75"/>
                      <a:gd name="T9" fmla="*/ 16 h 48"/>
                      <a:gd name="T10" fmla="*/ 58 w 75"/>
                      <a:gd name="T11" fmla="*/ 0 h 48"/>
                      <a:gd name="T12" fmla="*/ 16 w 75"/>
                      <a:gd name="T13" fmla="*/ 0 h 48"/>
                      <a:gd name="T14" fmla="*/ 0 w 75"/>
                      <a:gd name="T15" fmla="*/ 16 h 48"/>
                      <a:gd name="T16" fmla="*/ 0 w 75"/>
                      <a:gd name="T17" fmla="*/ 32 h 48"/>
                      <a:gd name="T18" fmla="*/ 16 w 75"/>
                      <a:gd name="T19" fmla="*/ 48 h 48"/>
                      <a:gd name="T20" fmla="*/ 43 w 75"/>
                      <a:gd name="T21" fmla="*/ 48 h 48"/>
                      <a:gd name="T22" fmla="*/ 55 w 75"/>
                      <a:gd name="T23" fmla="*/ 43 h 48"/>
                      <a:gd name="T24" fmla="*/ 70 w 75"/>
                      <a:gd name="T25" fmla="*/ 26 h 48"/>
                      <a:gd name="T26" fmla="*/ 73 w 75"/>
                      <a:gd name="T27" fmla="*/ 9 h 48"/>
                      <a:gd name="T28" fmla="*/ 58 w 75"/>
                      <a:gd name="T29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75" h="48">
                        <a:moveTo>
                          <a:pt x="58" y="16"/>
                        </a:moveTo>
                        <a:cubicBezTo>
                          <a:pt x="43" y="32"/>
                          <a:pt x="43" y="32"/>
                          <a:pt x="43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8" y="48"/>
                          <a:pt x="16" y="48"/>
                        </a:cubicBezTo>
                        <a:cubicBezTo>
                          <a:pt x="43" y="48"/>
                          <a:pt x="43" y="48"/>
                          <a:pt x="43" y="48"/>
                        </a:cubicBezTo>
                        <a:cubicBezTo>
                          <a:pt x="48" y="48"/>
                          <a:pt x="52" y="46"/>
                          <a:pt x="55" y="43"/>
                        </a:cubicBezTo>
                        <a:cubicBezTo>
                          <a:pt x="70" y="26"/>
                          <a:pt x="70" y="26"/>
                          <a:pt x="70" y="26"/>
                        </a:cubicBezTo>
                        <a:cubicBezTo>
                          <a:pt x="74" y="22"/>
                          <a:pt x="75" y="15"/>
                          <a:pt x="73" y="9"/>
                        </a:cubicBezTo>
                        <a:cubicBezTo>
                          <a:pt x="70" y="3"/>
                          <a:pt x="64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9" name="Freeform 16"/>
                  <p:cNvSpPr>
                    <a:spLocks noEditPoints="1"/>
                  </p:cNvSpPr>
                  <p:nvPr/>
                </p:nvSpPr>
                <p:spPr bwMode="auto">
                  <a:xfrm>
                    <a:off x="1563190" y="4151132"/>
                    <a:ext cx="280221" cy="194867"/>
                  </a:xfrm>
                  <a:custGeom>
                    <a:avLst/>
                    <a:gdLst>
                      <a:gd name="T0" fmla="*/ 58 w 74"/>
                      <a:gd name="T1" fmla="*/ 16 h 51"/>
                      <a:gd name="T2" fmla="*/ 58 w 74"/>
                      <a:gd name="T3" fmla="*/ 35 h 51"/>
                      <a:gd name="T4" fmla="*/ 16 w 74"/>
                      <a:gd name="T5" fmla="*/ 35 h 51"/>
                      <a:gd name="T6" fmla="*/ 16 w 74"/>
                      <a:gd name="T7" fmla="*/ 16 h 51"/>
                      <a:gd name="T8" fmla="*/ 58 w 74"/>
                      <a:gd name="T9" fmla="*/ 16 h 51"/>
                      <a:gd name="T10" fmla="*/ 58 w 74"/>
                      <a:gd name="T11" fmla="*/ 0 h 51"/>
                      <a:gd name="T12" fmla="*/ 16 w 74"/>
                      <a:gd name="T13" fmla="*/ 0 h 51"/>
                      <a:gd name="T14" fmla="*/ 0 w 74"/>
                      <a:gd name="T15" fmla="*/ 16 h 51"/>
                      <a:gd name="T16" fmla="*/ 0 w 74"/>
                      <a:gd name="T17" fmla="*/ 35 h 51"/>
                      <a:gd name="T18" fmla="*/ 16 w 74"/>
                      <a:gd name="T19" fmla="*/ 51 h 51"/>
                      <a:gd name="T20" fmla="*/ 58 w 74"/>
                      <a:gd name="T21" fmla="*/ 51 h 51"/>
                      <a:gd name="T22" fmla="*/ 74 w 74"/>
                      <a:gd name="T23" fmla="*/ 35 h 51"/>
                      <a:gd name="T24" fmla="*/ 74 w 74"/>
                      <a:gd name="T25" fmla="*/ 16 h 51"/>
                      <a:gd name="T26" fmla="*/ 58 w 74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4" h="51">
                        <a:moveTo>
                          <a:pt x="58" y="16"/>
                        </a:moveTo>
                        <a:cubicBezTo>
                          <a:pt x="58" y="35"/>
                          <a:pt x="58" y="35"/>
                          <a:pt x="58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8" y="51"/>
                          <a:pt x="16" y="51"/>
                        </a:cubicBezTo>
                        <a:cubicBezTo>
                          <a:pt x="58" y="51"/>
                          <a:pt x="58" y="51"/>
                          <a:pt x="58" y="51"/>
                        </a:cubicBezTo>
                        <a:cubicBezTo>
                          <a:pt x="67" y="51"/>
                          <a:pt x="74" y="43"/>
                          <a:pt x="74" y="35"/>
                        </a:cubicBezTo>
                        <a:cubicBezTo>
                          <a:pt x="74" y="16"/>
                          <a:pt x="74" y="16"/>
                          <a:pt x="74" y="16"/>
                        </a:cubicBezTo>
                        <a:cubicBezTo>
                          <a:pt x="74" y="7"/>
                          <a:pt x="67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0" name="Freeform 17"/>
                  <p:cNvSpPr>
                    <a:spLocks noEditPoints="1"/>
                  </p:cNvSpPr>
                  <p:nvPr/>
                </p:nvSpPr>
                <p:spPr bwMode="auto">
                  <a:xfrm>
                    <a:off x="1311958" y="4064167"/>
                    <a:ext cx="19003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" name="Freeform 18"/>
                  <p:cNvSpPr>
                    <a:spLocks noEditPoints="1"/>
                  </p:cNvSpPr>
                  <p:nvPr/>
                </p:nvSpPr>
                <p:spPr bwMode="auto">
                  <a:xfrm>
                    <a:off x="1311958" y="4151132"/>
                    <a:ext cx="27700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2" name="Freeform 19"/>
                  <p:cNvSpPr>
                    <a:spLocks noEditPoints="1"/>
                  </p:cNvSpPr>
                  <p:nvPr/>
                </p:nvSpPr>
                <p:spPr bwMode="auto">
                  <a:xfrm>
                    <a:off x="1311958" y="3820986"/>
                    <a:ext cx="19003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3" name="Freeform 20"/>
                  <p:cNvSpPr>
                    <a:spLocks noEditPoints="1"/>
                  </p:cNvSpPr>
                  <p:nvPr/>
                </p:nvSpPr>
                <p:spPr bwMode="auto">
                  <a:xfrm>
                    <a:off x="1907830" y="4064167"/>
                    <a:ext cx="19164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4" name="Freeform 21"/>
                  <p:cNvSpPr>
                    <a:spLocks noEditPoints="1"/>
                  </p:cNvSpPr>
                  <p:nvPr/>
                </p:nvSpPr>
                <p:spPr bwMode="auto">
                  <a:xfrm>
                    <a:off x="1820865" y="4151132"/>
                    <a:ext cx="27861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5" name="Freeform 22"/>
                  <p:cNvSpPr>
                    <a:spLocks noEditPoints="1"/>
                  </p:cNvSpPr>
                  <p:nvPr/>
                </p:nvSpPr>
                <p:spPr bwMode="auto">
                  <a:xfrm>
                    <a:off x="1907830" y="3820986"/>
                    <a:ext cx="19164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6" name="Freeform 23"/>
                  <p:cNvSpPr>
                    <a:spLocks noEditPoints="1"/>
                  </p:cNvSpPr>
                  <p:nvPr/>
                </p:nvSpPr>
                <p:spPr bwMode="auto">
                  <a:xfrm>
                    <a:off x="1661428" y="3405486"/>
                    <a:ext cx="600703" cy="594262"/>
                  </a:xfrm>
                  <a:custGeom>
                    <a:avLst/>
                    <a:gdLst>
                      <a:gd name="T0" fmla="*/ 105 w 158"/>
                      <a:gd name="T1" fmla="*/ 16 h 156"/>
                      <a:gd name="T2" fmla="*/ 140 w 158"/>
                      <a:gd name="T3" fmla="*/ 56 h 156"/>
                      <a:gd name="T4" fmla="*/ 56 w 158"/>
                      <a:gd name="T5" fmla="*/ 140 h 156"/>
                      <a:gd name="T6" fmla="*/ 17 w 158"/>
                      <a:gd name="T7" fmla="*/ 99 h 156"/>
                      <a:gd name="T8" fmla="*/ 105 w 158"/>
                      <a:gd name="T9" fmla="*/ 16 h 156"/>
                      <a:gd name="T10" fmla="*/ 105 w 158"/>
                      <a:gd name="T11" fmla="*/ 0 h 156"/>
                      <a:gd name="T12" fmla="*/ 94 w 158"/>
                      <a:gd name="T13" fmla="*/ 5 h 156"/>
                      <a:gd name="T14" fmla="*/ 6 w 158"/>
                      <a:gd name="T15" fmla="*/ 87 h 156"/>
                      <a:gd name="T16" fmla="*/ 5 w 158"/>
                      <a:gd name="T17" fmla="*/ 109 h 156"/>
                      <a:gd name="T18" fmla="*/ 44 w 158"/>
                      <a:gd name="T19" fmla="*/ 151 h 156"/>
                      <a:gd name="T20" fmla="*/ 55 w 158"/>
                      <a:gd name="T21" fmla="*/ 156 h 156"/>
                      <a:gd name="T22" fmla="*/ 56 w 158"/>
                      <a:gd name="T23" fmla="*/ 156 h 156"/>
                      <a:gd name="T24" fmla="*/ 67 w 158"/>
                      <a:gd name="T25" fmla="*/ 152 h 156"/>
                      <a:gd name="T26" fmla="*/ 151 w 158"/>
                      <a:gd name="T27" fmla="*/ 67 h 156"/>
                      <a:gd name="T28" fmla="*/ 152 w 158"/>
                      <a:gd name="T29" fmla="*/ 45 h 156"/>
                      <a:gd name="T30" fmla="*/ 117 w 158"/>
                      <a:gd name="T31" fmla="*/ 6 h 156"/>
                      <a:gd name="T32" fmla="*/ 105 w 158"/>
                      <a:gd name="T33" fmla="*/ 0 h 156"/>
                      <a:gd name="T34" fmla="*/ 105 w 158"/>
                      <a:gd name="T35" fmla="*/ 0 h 15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158" h="156">
                        <a:moveTo>
                          <a:pt x="105" y="16"/>
                        </a:moveTo>
                        <a:cubicBezTo>
                          <a:pt x="140" y="56"/>
                          <a:pt x="140" y="56"/>
                          <a:pt x="140" y="56"/>
                        </a:cubicBezTo>
                        <a:cubicBezTo>
                          <a:pt x="56" y="140"/>
                          <a:pt x="56" y="140"/>
                          <a:pt x="56" y="140"/>
                        </a:cubicBezTo>
                        <a:cubicBezTo>
                          <a:pt x="17" y="99"/>
                          <a:pt x="17" y="99"/>
                          <a:pt x="17" y="99"/>
                        </a:cubicBezTo>
                        <a:cubicBezTo>
                          <a:pt x="105" y="16"/>
                          <a:pt x="105" y="16"/>
                          <a:pt x="105" y="16"/>
                        </a:cubicBezTo>
                        <a:moveTo>
                          <a:pt x="105" y="0"/>
                        </a:moveTo>
                        <a:cubicBezTo>
                          <a:pt x="101" y="0"/>
                          <a:pt x="97" y="2"/>
                          <a:pt x="94" y="5"/>
                        </a:cubicBezTo>
                        <a:cubicBezTo>
                          <a:pt x="6" y="87"/>
                          <a:pt x="6" y="87"/>
                          <a:pt x="6" y="87"/>
                        </a:cubicBezTo>
                        <a:cubicBezTo>
                          <a:pt x="0" y="93"/>
                          <a:pt x="0" y="103"/>
                          <a:pt x="5" y="109"/>
                        </a:cubicBezTo>
                        <a:cubicBezTo>
                          <a:pt x="44" y="151"/>
                          <a:pt x="44" y="151"/>
                          <a:pt x="44" y="151"/>
                        </a:cubicBezTo>
                        <a:cubicBezTo>
                          <a:pt x="47" y="154"/>
                          <a:pt x="51" y="156"/>
                          <a:pt x="55" y="156"/>
                        </a:cubicBezTo>
                        <a:cubicBezTo>
                          <a:pt x="55" y="156"/>
                          <a:pt x="56" y="156"/>
                          <a:pt x="56" y="156"/>
                        </a:cubicBezTo>
                        <a:cubicBezTo>
                          <a:pt x="60" y="156"/>
                          <a:pt x="64" y="155"/>
                          <a:pt x="67" y="152"/>
                        </a:cubicBezTo>
                        <a:cubicBezTo>
                          <a:pt x="151" y="67"/>
                          <a:pt x="151" y="67"/>
                          <a:pt x="151" y="67"/>
                        </a:cubicBezTo>
                        <a:cubicBezTo>
                          <a:pt x="157" y="61"/>
                          <a:pt x="158" y="52"/>
                          <a:pt x="152" y="45"/>
                        </a:cubicBezTo>
                        <a:cubicBezTo>
                          <a:pt x="117" y="6"/>
                          <a:pt x="117" y="6"/>
                          <a:pt x="117" y="6"/>
                        </a:cubicBezTo>
                        <a:cubicBezTo>
                          <a:pt x="114" y="3"/>
                          <a:pt x="110" y="1"/>
                          <a:pt x="105" y="0"/>
                        </a:cubicBezTo>
                        <a:cubicBezTo>
                          <a:pt x="105" y="0"/>
                          <a:pt x="105" y="0"/>
                          <a:pt x="105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7" name="Freeform 24"/>
                  <p:cNvSpPr>
                    <a:spLocks noEditPoints="1"/>
                  </p:cNvSpPr>
                  <p:nvPr/>
                </p:nvSpPr>
                <p:spPr bwMode="auto">
                  <a:xfrm>
                    <a:off x="1555138" y="3790388"/>
                    <a:ext cx="318872" cy="293105"/>
                  </a:xfrm>
                  <a:custGeom>
                    <a:avLst/>
                    <a:gdLst>
                      <a:gd name="T0" fmla="*/ 32 w 84"/>
                      <a:gd name="T1" fmla="*/ 16 h 77"/>
                      <a:gd name="T2" fmla="*/ 67 w 84"/>
                      <a:gd name="T3" fmla="*/ 50 h 77"/>
                      <a:gd name="T4" fmla="*/ 17 w 84"/>
                      <a:gd name="T5" fmla="*/ 61 h 77"/>
                      <a:gd name="T6" fmla="*/ 32 w 84"/>
                      <a:gd name="T7" fmla="*/ 16 h 77"/>
                      <a:gd name="T8" fmla="*/ 32 w 84"/>
                      <a:gd name="T9" fmla="*/ 0 h 77"/>
                      <a:gd name="T10" fmla="*/ 28 w 84"/>
                      <a:gd name="T11" fmla="*/ 1 h 77"/>
                      <a:gd name="T12" fmla="*/ 17 w 84"/>
                      <a:gd name="T13" fmla="*/ 11 h 77"/>
                      <a:gd name="T14" fmla="*/ 2 w 84"/>
                      <a:gd name="T15" fmla="*/ 56 h 77"/>
                      <a:gd name="T16" fmla="*/ 5 w 84"/>
                      <a:gd name="T17" fmla="*/ 72 h 77"/>
                      <a:gd name="T18" fmla="*/ 17 w 84"/>
                      <a:gd name="T19" fmla="*/ 77 h 77"/>
                      <a:gd name="T20" fmla="*/ 20 w 84"/>
                      <a:gd name="T21" fmla="*/ 76 h 77"/>
                      <a:gd name="T22" fmla="*/ 71 w 84"/>
                      <a:gd name="T23" fmla="*/ 65 h 77"/>
                      <a:gd name="T24" fmla="*/ 83 w 84"/>
                      <a:gd name="T25" fmla="*/ 54 h 77"/>
                      <a:gd name="T26" fmla="*/ 78 w 84"/>
                      <a:gd name="T27" fmla="*/ 38 h 77"/>
                      <a:gd name="T28" fmla="*/ 43 w 84"/>
                      <a:gd name="T29" fmla="*/ 5 h 77"/>
                      <a:gd name="T30" fmla="*/ 32 w 84"/>
                      <a:gd name="T31" fmla="*/ 0 h 7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84" h="77">
                        <a:moveTo>
                          <a:pt x="32" y="16"/>
                        </a:moveTo>
                        <a:cubicBezTo>
                          <a:pt x="67" y="50"/>
                          <a:pt x="67" y="50"/>
                          <a:pt x="67" y="50"/>
                        </a:cubicBezTo>
                        <a:cubicBezTo>
                          <a:pt x="17" y="61"/>
                          <a:pt x="17" y="61"/>
                          <a:pt x="17" y="61"/>
                        </a:cubicBezTo>
                        <a:cubicBezTo>
                          <a:pt x="32" y="16"/>
                          <a:pt x="32" y="16"/>
                          <a:pt x="32" y="16"/>
                        </a:cubicBezTo>
                        <a:moveTo>
                          <a:pt x="32" y="0"/>
                        </a:moveTo>
                        <a:cubicBezTo>
                          <a:pt x="31" y="0"/>
                          <a:pt x="29" y="0"/>
                          <a:pt x="28" y="1"/>
                        </a:cubicBezTo>
                        <a:cubicBezTo>
                          <a:pt x="23" y="2"/>
                          <a:pt x="18" y="6"/>
                          <a:pt x="17" y="11"/>
                        </a:cubicBezTo>
                        <a:cubicBezTo>
                          <a:pt x="2" y="56"/>
                          <a:pt x="2" y="56"/>
                          <a:pt x="2" y="56"/>
                        </a:cubicBezTo>
                        <a:cubicBezTo>
                          <a:pt x="0" y="61"/>
                          <a:pt x="1" y="67"/>
                          <a:pt x="5" y="72"/>
                        </a:cubicBezTo>
                        <a:cubicBezTo>
                          <a:pt x="8" y="75"/>
                          <a:pt x="12" y="77"/>
                          <a:pt x="17" y="77"/>
                        </a:cubicBezTo>
                        <a:cubicBezTo>
                          <a:pt x="18" y="77"/>
                          <a:pt x="19" y="77"/>
                          <a:pt x="20" y="76"/>
                        </a:cubicBezTo>
                        <a:cubicBezTo>
                          <a:pt x="71" y="65"/>
                          <a:pt x="71" y="65"/>
                          <a:pt x="71" y="65"/>
                        </a:cubicBezTo>
                        <a:cubicBezTo>
                          <a:pt x="77" y="64"/>
                          <a:pt x="81" y="59"/>
                          <a:pt x="83" y="54"/>
                        </a:cubicBezTo>
                        <a:cubicBezTo>
                          <a:pt x="84" y="48"/>
                          <a:pt x="83" y="42"/>
                          <a:pt x="78" y="38"/>
                        </a:cubicBezTo>
                        <a:cubicBezTo>
                          <a:pt x="43" y="5"/>
                          <a:pt x="43" y="5"/>
                          <a:pt x="43" y="5"/>
                        </a:cubicBezTo>
                        <a:cubicBezTo>
                          <a:pt x="40" y="2"/>
                          <a:pt x="36" y="0"/>
                          <a:pt x="32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8" name="Freeform 25"/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69249" cy="148163"/>
                  </a:xfrm>
                  <a:custGeom>
                    <a:avLst/>
                    <a:gdLst>
                      <a:gd name="T0" fmla="*/ 0 w 43"/>
                      <a:gd name="T1" fmla="*/ 0 h 92"/>
                      <a:gd name="T2" fmla="*/ 43 w 43"/>
                      <a:gd name="T3" fmla="*/ 0 h 92"/>
                      <a:gd name="T4" fmla="*/ 43 w 43"/>
                      <a:gd name="T5" fmla="*/ 92 h 92"/>
                      <a:gd name="T6" fmla="*/ 0 w 43"/>
                      <a:gd name="T7" fmla="*/ 92 h 92"/>
                      <a:gd name="T8" fmla="*/ 0 w 43"/>
                      <a:gd name="T9" fmla="*/ 0 h 92"/>
                      <a:gd name="T10" fmla="*/ 0 w 43"/>
                      <a:gd name="T11" fmla="*/ 0 h 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2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2"/>
                        </a:lnTo>
                        <a:lnTo>
                          <a:pt x="0" y="92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9" name="Freeform 26"/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156215" cy="59588"/>
                  </a:xfrm>
                  <a:custGeom>
                    <a:avLst/>
                    <a:gdLst>
                      <a:gd name="T0" fmla="*/ 0 w 97"/>
                      <a:gd name="T1" fmla="*/ 0 h 37"/>
                      <a:gd name="T2" fmla="*/ 97 w 97"/>
                      <a:gd name="T3" fmla="*/ 0 h 37"/>
                      <a:gd name="T4" fmla="*/ 97 w 97"/>
                      <a:gd name="T5" fmla="*/ 37 h 37"/>
                      <a:gd name="T6" fmla="*/ 0 w 97"/>
                      <a:gd name="T7" fmla="*/ 37 h 37"/>
                      <a:gd name="T8" fmla="*/ 0 w 97"/>
                      <a:gd name="T9" fmla="*/ 0 h 37"/>
                      <a:gd name="T10" fmla="*/ 0 w 97"/>
                      <a:gd name="T11" fmla="*/ 0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37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37"/>
                        </a:lnTo>
                        <a:lnTo>
                          <a:pt x="0" y="37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0" name="Freeform 27"/>
                  <p:cNvSpPr>
                    <a:spLocks/>
                  </p:cNvSpPr>
                  <p:nvPr/>
                </p:nvSpPr>
                <p:spPr bwMode="auto">
                  <a:xfrm>
                    <a:off x="1622777" y="3642225"/>
                    <a:ext cx="161046" cy="59588"/>
                  </a:xfrm>
                  <a:custGeom>
                    <a:avLst/>
                    <a:gdLst>
                      <a:gd name="T0" fmla="*/ 0 w 100"/>
                      <a:gd name="T1" fmla="*/ 37 h 37"/>
                      <a:gd name="T2" fmla="*/ 0 w 100"/>
                      <a:gd name="T3" fmla="*/ 0 h 37"/>
                      <a:gd name="T4" fmla="*/ 100 w 100"/>
                      <a:gd name="T5" fmla="*/ 0 h 37"/>
                      <a:gd name="T6" fmla="*/ 64 w 100"/>
                      <a:gd name="T7" fmla="*/ 37 h 37"/>
                      <a:gd name="T8" fmla="*/ 0 w 100"/>
                      <a:gd name="T9" fmla="*/ 37 h 37"/>
                      <a:gd name="T10" fmla="*/ 0 w 100"/>
                      <a:gd name="T11" fmla="*/ 37 h 37"/>
                      <a:gd name="T12" fmla="*/ 0 w 100"/>
                      <a:gd name="T13" fmla="*/ 37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100" h="37">
                        <a:moveTo>
                          <a:pt x="0" y="37"/>
                        </a:moveTo>
                        <a:lnTo>
                          <a:pt x="0" y="0"/>
                        </a:lnTo>
                        <a:lnTo>
                          <a:pt x="100" y="0"/>
                        </a:lnTo>
                        <a:lnTo>
                          <a:pt x="64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1" name="Freeform 28"/>
                  <p:cNvSpPr>
                    <a:spLocks/>
                  </p:cNvSpPr>
                  <p:nvPr/>
                </p:nvSpPr>
                <p:spPr bwMode="auto">
                  <a:xfrm>
                    <a:off x="1622777" y="4212330"/>
                    <a:ext cx="161046" cy="72471"/>
                  </a:xfrm>
                  <a:custGeom>
                    <a:avLst/>
                    <a:gdLst>
                      <a:gd name="T0" fmla="*/ 0 w 100"/>
                      <a:gd name="T1" fmla="*/ 0 h 45"/>
                      <a:gd name="T2" fmla="*/ 100 w 100"/>
                      <a:gd name="T3" fmla="*/ 0 h 45"/>
                      <a:gd name="T4" fmla="*/ 100 w 100"/>
                      <a:gd name="T5" fmla="*/ 45 h 45"/>
                      <a:gd name="T6" fmla="*/ 0 w 100"/>
                      <a:gd name="T7" fmla="*/ 45 h 45"/>
                      <a:gd name="T8" fmla="*/ 0 w 100"/>
                      <a:gd name="T9" fmla="*/ 0 h 45"/>
                      <a:gd name="T10" fmla="*/ 0 w 100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00" h="45">
                        <a:moveTo>
                          <a:pt x="0" y="0"/>
                        </a:moveTo>
                        <a:lnTo>
                          <a:pt x="100" y="0"/>
                        </a:lnTo>
                        <a:lnTo>
                          <a:pt x="100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" name="Freeform 29"/>
                  <p:cNvSpPr>
                    <a:spLocks/>
                  </p:cNvSpPr>
                  <p:nvPr/>
                </p:nvSpPr>
                <p:spPr bwMode="auto">
                  <a:xfrm>
                    <a:off x="1371545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" name="Freeform 30"/>
                  <p:cNvSpPr>
                    <a:spLocks/>
                  </p:cNvSpPr>
                  <p:nvPr/>
                </p:nvSpPr>
                <p:spPr bwMode="auto">
                  <a:xfrm>
                    <a:off x="1371545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" name="Freeform 31"/>
                  <p:cNvSpPr>
                    <a:spLocks/>
                  </p:cNvSpPr>
                  <p:nvPr/>
                </p:nvSpPr>
                <p:spPr bwMode="auto">
                  <a:xfrm>
                    <a:off x="1371545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5" name="Freeform 32"/>
                  <p:cNvSpPr>
                    <a:spLocks/>
                  </p:cNvSpPr>
                  <p:nvPr/>
                </p:nvSpPr>
                <p:spPr bwMode="auto">
                  <a:xfrm>
                    <a:off x="1969027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6" name="Freeform 33"/>
                  <p:cNvSpPr>
                    <a:spLocks/>
                  </p:cNvSpPr>
                  <p:nvPr/>
                </p:nvSpPr>
                <p:spPr bwMode="auto">
                  <a:xfrm>
                    <a:off x="1882062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7" name="Freeform 34"/>
                  <p:cNvSpPr>
                    <a:spLocks/>
                  </p:cNvSpPr>
                  <p:nvPr/>
                </p:nvSpPr>
                <p:spPr bwMode="auto">
                  <a:xfrm>
                    <a:off x="1969027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8" name="Freeform 35"/>
                  <p:cNvSpPr>
                    <a:spLocks/>
                  </p:cNvSpPr>
                  <p:nvPr/>
                </p:nvSpPr>
                <p:spPr bwMode="auto">
                  <a:xfrm>
                    <a:off x="1725847" y="3466684"/>
                    <a:ext cx="468645" cy="471867"/>
                  </a:xfrm>
                  <a:custGeom>
                    <a:avLst/>
                    <a:gdLst>
                      <a:gd name="T0" fmla="*/ 208 w 291"/>
                      <a:gd name="T1" fmla="*/ 0 h 293"/>
                      <a:gd name="T2" fmla="*/ 0 w 291"/>
                      <a:gd name="T3" fmla="*/ 196 h 293"/>
                      <a:gd name="T4" fmla="*/ 92 w 291"/>
                      <a:gd name="T5" fmla="*/ 293 h 293"/>
                      <a:gd name="T6" fmla="*/ 291 w 291"/>
                      <a:gd name="T7" fmla="*/ 94 h 293"/>
                      <a:gd name="T8" fmla="*/ 208 w 291"/>
                      <a:gd name="T9" fmla="*/ 0 h 293"/>
                      <a:gd name="T10" fmla="*/ 208 w 291"/>
                      <a:gd name="T11" fmla="*/ 0 h 293"/>
                      <a:gd name="T12" fmla="*/ 208 w 291"/>
                      <a:gd name="T13" fmla="*/ 0 h 29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291" h="293">
                        <a:moveTo>
                          <a:pt x="208" y="0"/>
                        </a:moveTo>
                        <a:lnTo>
                          <a:pt x="0" y="196"/>
                        </a:lnTo>
                        <a:lnTo>
                          <a:pt x="92" y="293"/>
                        </a:lnTo>
                        <a:lnTo>
                          <a:pt x="291" y="94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9" name="Freeform 36"/>
                  <p:cNvSpPr>
                    <a:spLocks/>
                  </p:cNvSpPr>
                  <p:nvPr/>
                </p:nvSpPr>
                <p:spPr bwMode="auto">
                  <a:xfrm>
                    <a:off x="1619556" y="3849975"/>
                    <a:ext cx="190035" cy="172320"/>
                  </a:xfrm>
                  <a:custGeom>
                    <a:avLst/>
                    <a:gdLst>
                      <a:gd name="T0" fmla="*/ 35 w 118"/>
                      <a:gd name="T1" fmla="*/ 0 h 107"/>
                      <a:gd name="T2" fmla="*/ 0 w 118"/>
                      <a:gd name="T3" fmla="*/ 107 h 107"/>
                      <a:gd name="T4" fmla="*/ 118 w 118"/>
                      <a:gd name="T5" fmla="*/ 81 h 107"/>
                      <a:gd name="T6" fmla="*/ 35 w 118"/>
                      <a:gd name="T7" fmla="*/ 0 h 107"/>
                      <a:gd name="T8" fmla="*/ 35 w 118"/>
                      <a:gd name="T9" fmla="*/ 0 h 107"/>
                      <a:gd name="T10" fmla="*/ 35 w 118"/>
                      <a:gd name="T11" fmla="*/ 0 h 1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18" h="107">
                        <a:moveTo>
                          <a:pt x="35" y="0"/>
                        </a:moveTo>
                        <a:lnTo>
                          <a:pt x="0" y="107"/>
                        </a:lnTo>
                        <a:lnTo>
                          <a:pt x="118" y="81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3" name="TextBox 2"/>
            <p:cNvSpPr txBox="1"/>
            <p:nvPr/>
          </p:nvSpPr>
          <p:spPr>
            <a:xfrm>
              <a:off x="12153735" y="2475690"/>
              <a:ext cx="1063484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Công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thức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nhị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thức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Newton</a:t>
              </a:r>
              <a:endParaRPr lang="vi-VN" sz="4400" b="1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30" name="Rectangle 20">
            <a:extLst>
              <a:ext uri="{FF2B5EF4-FFF2-40B4-BE49-F238E27FC236}">
                <a16:creationId xmlns:a16="http://schemas.microsoft.com/office/drawing/2014/main" id="{14FF4A5C-F18D-4B5E-900C-F10F464C80FC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8305799" y="12144347"/>
            <a:ext cx="4278313" cy="69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5BAE84C-C699-4A18-8D2D-5752E62657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6009" y="4007915"/>
            <a:ext cx="22457391" cy="7345885"/>
          </a:xfrm>
          <a:prstGeom prst="rect">
            <a:avLst/>
          </a:prstGeom>
          <a:ln w="88900" cap="sq" cmpd="thickThin">
            <a:solidFill>
              <a:srgbClr val="008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84334008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683699" y="1905000"/>
            <a:ext cx="22699730" cy="1780536"/>
            <a:chOff x="721799" y="1603075"/>
            <a:chExt cx="22602713" cy="1780536"/>
          </a:xfrm>
        </p:grpSpPr>
        <p:grpSp>
          <p:nvGrpSpPr>
            <p:cNvPr id="39" name="Group 54"/>
            <p:cNvGrpSpPr/>
            <p:nvPr/>
          </p:nvGrpSpPr>
          <p:grpSpPr>
            <a:xfrm>
              <a:off x="721799" y="1603075"/>
              <a:ext cx="22602713" cy="1780536"/>
              <a:chOff x="1268078" y="3405486"/>
              <a:chExt cx="22602713" cy="1780536"/>
            </a:xfrm>
          </p:grpSpPr>
          <p:sp>
            <p:nvSpPr>
              <p:cNvPr id="40" name="Rounded Rectangle 39"/>
              <p:cNvSpPr/>
              <p:nvPr/>
            </p:nvSpPr>
            <p:spPr>
              <a:xfrm>
                <a:off x="1532360" y="3579402"/>
                <a:ext cx="22338431" cy="1606620"/>
              </a:xfrm>
              <a:prstGeom prst="roundRect">
                <a:avLst>
                  <a:gd name="adj" fmla="val 5347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41" name="Group 67"/>
              <p:cNvGrpSpPr/>
              <p:nvPr/>
            </p:nvGrpSpPr>
            <p:grpSpPr>
              <a:xfrm>
                <a:off x="1268078" y="3405486"/>
                <a:ext cx="8747527" cy="940513"/>
                <a:chOff x="1311958" y="3405486"/>
                <a:chExt cx="8747527" cy="940513"/>
              </a:xfrm>
            </p:grpSpPr>
            <p:sp>
              <p:nvSpPr>
                <p:cNvPr id="42" name="Freeform 20"/>
                <p:cNvSpPr>
                  <a:spLocks/>
                </p:cNvSpPr>
                <p:nvPr/>
              </p:nvSpPr>
              <p:spPr bwMode="auto">
                <a:xfrm rot="5400000">
                  <a:off x="5669383" y="-76916"/>
                  <a:ext cx="793396" cy="7986808"/>
                </a:xfrm>
                <a:prstGeom prst="round2SameRect">
                  <a:avLst/>
                </a:prstGeom>
                <a:solidFill>
                  <a:schemeClr val="accent6">
                    <a:lumMod val="75000"/>
                  </a:schemeClr>
                </a:solidFill>
                <a:ln w="57150">
                  <a:solidFill>
                    <a:schemeClr val="accent6">
                      <a:lumMod val="75000"/>
                    </a:schemeClr>
                  </a:solidFill>
                </a:ln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2248640" y="3467833"/>
                  <a:ext cx="7692175" cy="80021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Hình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thành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kiến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thức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mới</a:t>
                  </a:r>
                  <a:endPara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grpSp>
              <p:nvGrpSpPr>
                <p:cNvPr id="44" name="Group 70"/>
                <p:cNvGrpSpPr/>
                <p:nvPr/>
              </p:nvGrpSpPr>
              <p:grpSpPr>
                <a:xfrm>
                  <a:off x="1311958" y="3405486"/>
                  <a:ext cx="950173" cy="940513"/>
                  <a:chOff x="1311958" y="3405486"/>
                  <a:chExt cx="950173" cy="940513"/>
                </a:xfrm>
              </p:grpSpPr>
              <p:sp>
                <p:nvSpPr>
                  <p:cNvPr id="45" name="Rectangle 44"/>
                  <p:cNvSpPr/>
                  <p:nvPr/>
                </p:nvSpPr>
                <p:spPr>
                  <a:xfrm>
                    <a:off x="1406975" y="3672018"/>
                    <a:ext cx="596676" cy="54031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" name="Freeform 13"/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190035" cy="268948"/>
                  </a:xfrm>
                  <a:custGeom>
                    <a:avLst/>
                    <a:gdLst>
                      <a:gd name="T0" fmla="*/ 34 w 50"/>
                      <a:gd name="T1" fmla="*/ 16 h 71"/>
                      <a:gd name="T2" fmla="*/ 34 w 50"/>
                      <a:gd name="T3" fmla="*/ 55 h 71"/>
                      <a:gd name="T4" fmla="*/ 16 w 50"/>
                      <a:gd name="T5" fmla="*/ 55 h 71"/>
                      <a:gd name="T6" fmla="*/ 16 w 50"/>
                      <a:gd name="T7" fmla="*/ 16 h 71"/>
                      <a:gd name="T8" fmla="*/ 34 w 50"/>
                      <a:gd name="T9" fmla="*/ 16 h 71"/>
                      <a:gd name="T10" fmla="*/ 34 w 50"/>
                      <a:gd name="T11" fmla="*/ 0 h 71"/>
                      <a:gd name="T12" fmla="*/ 16 w 50"/>
                      <a:gd name="T13" fmla="*/ 0 h 71"/>
                      <a:gd name="T14" fmla="*/ 0 w 50"/>
                      <a:gd name="T15" fmla="*/ 16 h 71"/>
                      <a:gd name="T16" fmla="*/ 0 w 50"/>
                      <a:gd name="T17" fmla="*/ 55 h 71"/>
                      <a:gd name="T18" fmla="*/ 16 w 50"/>
                      <a:gd name="T19" fmla="*/ 71 h 71"/>
                      <a:gd name="T20" fmla="*/ 34 w 50"/>
                      <a:gd name="T21" fmla="*/ 71 h 71"/>
                      <a:gd name="T22" fmla="*/ 50 w 50"/>
                      <a:gd name="T23" fmla="*/ 55 h 71"/>
                      <a:gd name="T24" fmla="*/ 50 w 50"/>
                      <a:gd name="T25" fmla="*/ 16 h 71"/>
                      <a:gd name="T26" fmla="*/ 34 w 50"/>
                      <a:gd name="T27" fmla="*/ 0 h 7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1">
                        <a:moveTo>
                          <a:pt x="34" y="16"/>
                        </a:moveTo>
                        <a:cubicBezTo>
                          <a:pt x="34" y="55"/>
                          <a:pt x="34" y="55"/>
                          <a:pt x="34" y="55"/>
                        </a:cubicBezTo>
                        <a:cubicBezTo>
                          <a:pt x="16" y="55"/>
                          <a:pt x="16" y="55"/>
                          <a:pt x="16" y="5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5"/>
                          <a:pt x="0" y="55"/>
                          <a:pt x="0" y="55"/>
                        </a:cubicBezTo>
                        <a:cubicBezTo>
                          <a:pt x="0" y="64"/>
                          <a:pt x="7" y="71"/>
                          <a:pt x="16" y="71"/>
                        </a:cubicBezTo>
                        <a:cubicBezTo>
                          <a:pt x="34" y="71"/>
                          <a:pt x="34" y="71"/>
                          <a:pt x="34" y="71"/>
                        </a:cubicBezTo>
                        <a:cubicBezTo>
                          <a:pt x="43" y="71"/>
                          <a:pt x="50" y="64"/>
                          <a:pt x="50" y="55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7" name="Freeform 14"/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277000" cy="181983"/>
                  </a:xfrm>
                  <a:custGeom>
                    <a:avLst/>
                    <a:gdLst>
                      <a:gd name="T0" fmla="*/ 57 w 73"/>
                      <a:gd name="T1" fmla="*/ 16 h 48"/>
                      <a:gd name="T2" fmla="*/ 57 w 73"/>
                      <a:gd name="T3" fmla="*/ 32 h 48"/>
                      <a:gd name="T4" fmla="*/ 16 w 73"/>
                      <a:gd name="T5" fmla="*/ 32 h 48"/>
                      <a:gd name="T6" fmla="*/ 16 w 73"/>
                      <a:gd name="T7" fmla="*/ 16 h 48"/>
                      <a:gd name="T8" fmla="*/ 57 w 73"/>
                      <a:gd name="T9" fmla="*/ 16 h 48"/>
                      <a:gd name="T10" fmla="*/ 57 w 73"/>
                      <a:gd name="T11" fmla="*/ 0 h 48"/>
                      <a:gd name="T12" fmla="*/ 16 w 73"/>
                      <a:gd name="T13" fmla="*/ 0 h 48"/>
                      <a:gd name="T14" fmla="*/ 0 w 73"/>
                      <a:gd name="T15" fmla="*/ 16 h 48"/>
                      <a:gd name="T16" fmla="*/ 0 w 73"/>
                      <a:gd name="T17" fmla="*/ 32 h 48"/>
                      <a:gd name="T18" fmla="*/ 16 w 73"/>
                      <a:gd name="T19" fmla="*/ 48 h 48"/>
                      <a:gd name="T20" fmla="*/ 57 w 73"/>
                      <a:gd name="T21" fmla="*/ 48 h 48"/>
                      <a:gd name="T22" fmla="*/ 73 w 73"/>
                      <a:gd name="T23" fmla="*/ 32 h 48"/>
                      <a:gd name="T24" fmla="*/ 73 w 73"/>
                      <a:gd name="T25" fmla="*/ 16 h 48"/>
                      <a:gd name="T26" fmla="*/ 57 w 73"/>
                      <a:gd name="T27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48">
                        <a:moveTo>
                          <a:pt x="57" y="16"/>
                        </a:moveTo>
                        <a:cubicBezTo>
                          <a:pt x="57" y="32"/>
                          <a:pt x="57" y="32"/>
                          <a:pt x="57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7" y="48"/>
                          <a:pt x="16" y="48"/>
                        </a:cubicBezTo>
                        <a:cubicBezTo>
                          <a:pt x="57" y="48"/>
                          <a:pt x="57" y="48"/>
                          <a:pt x="57" y="48"/>
                        </a:cubicBezTo>
                        <a:cubicBezTo>
                          <a:pt x="66" y="48"/>
                          <a:pt x="73" y="41"/>
                          <a:pt x="73" y="32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8" name="Freeform 15"/>
                  <p:cNvSpPr>
                    <a:spLocks noEditPoints="1"/>
                  </p:cNvSpPr>
                  <p:nvPr/>
                </p:nvSpPr>
                <p:spPr bwMode="auto">
                  <a:xfrm>
                    <a:off x="1563190" y="3581027"/>
                    <a:ext cx="285052" cy="181983"/>
                  </a:xfrm>
                  <a:custGeom>
                    <a:avLst/>
                    <a:gdLst>
                      <a:gd name="T0" fmla="*/ 58 w 75"/>
                      <a:gd name="T1" fmla="*/ 16 h 48"/>
                      <a:gd name="T2" fmla="*/ 43 w 75"/>
                      <a:gd name="T3" fmla="*/ 32 h 48"/>
                      <a:gd name="T4" fmla="*/ 16 w 75"/>
                      <a:gd name="T5" fmla="*/ 32 h 48"/>
                      <a:gd name="T6" fmla="*/ 16 w 75"/>
                      <a:gd name="T7" fmla="*/ 16 h 48"/>
                      <a:gd name="T8" fmla="*/ 58 w 75"/>
                      <a:gd name="T9" fmla="*/ 16 h 48"/>
                      <a:gd name="T10" fmla="*/ 58 w 75"/>
                      <a:gd name="T11" fmla="*/ 0 h 48"/>
                      <a:gd name="T12" fmla="*/ 16 w 75"/>
                      <a:gd name="T13" fmla="*/ 0 h 48"/>
                      <a:gd name="T14" fmla="*/ 0 w 75"/>
                      <a:gd name="T15" fmla="*/ 16 h 48"/>
                      <a:gd name="T16" fmla="*/ 0 w 75"/>
                      <a:gd name="T17" fmla="*/ 32 h 48"/>
                      <a:gd name="T18" fmla="*/ 16 w 75"/>
                      <a:gd name="T19" fmla="*/ 48 h 48"/>
                      <a:gd name="T20" fmla="*/ 43 w 75"/>
                      <a:gd name="T21" fmla="*/ 48 h 48"/>
                      <a:gd name="T22" fmla="*/ 55 w 75"/>
                      <a:gd name="T23" fmla="*/ 43 h 48"/>
                      <a:gd name="T24" fmla="*/ 70 w 75"/>
                      <a:gd name="T25" fmla="*/ 26 h 48"/>
                      <a:gd name="T26" fmla="*/ 73 w 75"/>
                      <a:gd name="T27" fmla="*/ 9 h 48"/>
                      <a:gd name="T28" fmla="*/ 58 w 75"/>
                      <a:gd name="T29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75" h="48">
                        <a:moveTo>
                          <a:pt x="58" y="16"/>
                        </a:moveTo>
                        <a:cubicBezTo>
                          <a:pt x="43" y="32"/>
                          <a:pt x="43" y="32"/>
                          <a:pt x="43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8" y="48"/>
                          <a:pt x="16" y="48"/>
                        </a:cubicBezTo>
                        <a:cubicBezTo>
                          <a:pt x="43" y="48"/>
                          <a:pt x="43" y="48"/>
                          <a:pt x="43" y="48"/>
                        </a:cubicBezTo>
                        <a:cubicBezTo>
                          <a:pt x="48" y="48"/>
                          <a:pt x="52" y="46"/>
                          <a:pt x="55" y="43"/>
                        </a:cubicBezTo>
                        <a:cubicBezTo>
                          <a:pt x="70" y="26"/>
                          <a:pt x="70" y="26"/>
                          <a:pt x="70" y="26"/>
                        </a:cubicBezTo>
                        <a:cubicBezTo>
                          <a:pt x="74" y="22"/>
                          <a:pt x="75" y="15"/>
                          <a:pt x="73" y="9"/>
                        </a:cubicBezTo>
                        <a:cubicBezTo>
                          <a:pt x="70" y="3"/>
                          <a:pt x="64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9" name="Freeform 16"/>
                  <p:cNvSpPr>
                    <a:spLocks noEditPoints="1"/>
                  </p:cNvSpPr>
                  <p:nvPr/>
                </p:nvSpPr>
                <p:spPr bwMode="auto">
                  <a:xfrm>
                    <a:off x="1563190" y="4151132"/>
                    <a:ext cx="280221" cy="194867"/>
                  </a:xfrm>
                  <a:custGeom>
                    <a:avLst/>
                    <a:gdLst>
                      <a:gd name="T0" fmla="*/ 58 w 74"/>
                      <a:gd name="T1" fmla="*/ 16 h 51"/>
                      <a:gd name="T2" fmla="*/ 58 w 74"/>
                      <a:gd name="T3" fmla="*/ 35 h 51"/>
                      <a:gd name="T4" fmla="*/ 16 w 74"/>
                      <a:gd name="T5" fmla="*/ 35 h 51"/>
                      <a:gd name="T6" fmla="*/ 16 w 74"/>
                      <a:gd name="T7" fmla="*/ 16 h 51"/>
                      <a:gd name="T8" fmla="*/ 58 w 74"/>
                      <a:gd name="T9" fmla="*/ 16 h 51"/>
                      <a:gd name="T10" fmla="*/ 58 w 74"/>
                      <a:gd name="T11" fmla="*/ 0 h 51"/>
                      <a:gd name="T12" fmla="*/ 16 w 74"/>
                      <a:gd name="T13" fmla="*/ 0 h 51"/>
                      <a:gd name="T14" fmla="*/ 0 w 74"/>
                      <a:gd name="T15" fmla="*/ 16 h 51"/>
                      <a:gd name="T16" fmla="*/ 0 w 74"/>
                      <a:gd name="T17" fmla="*/ 35 h 51"/>
                      <a:gd name="T18" fmla="*/ 16 w 74"/>
                      <a:gd name="T19" fmla="*/ 51 h 51"/>
                      <a:gd name="T20" fmla="*/ 58 w 74"/>
                      <a:gd name="T21" fmla="*/ 51 h 51"/>
                      <a:gd name="T22" fmla="*/ 74 w 74"/>
                      <a:gd name="T23" fmla="*/ 35 h 51"/>
                      <a:gd name="T24" fmla="*/ 74 w 74"/>
                      <a:gd name="T25" fmla="*/ 16 h 51"/>
                      <a:gd name="T26" fmla="*/ 58 w 74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4" h="51">
                        <a:moveTo>
                          <a:pt x="58" y="16"/>
                        </a:moveTo>
                        <a:cubicBezTo>
                          <a:pt x="58" y="35"/>
                          <a:pt x="58" y="35"/>
                          <a:pt x="58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8" y="51"/>
                          <a:pt x="16" y="51"/>
                        </a:cubicBezTo>
                        <a:cubicBezTo>
                          <a:pt x="58" y="51"/>
                          <a:pt x="58" y="51"/>
                          <a:pt x="58" y="51"/>
                        </a:cubicBezTo>
                        <a:cubicBezTo>
                          <a:pt x="67" y="51"/>
                          <a:pt x="74" y="43"/>
                          <a:pt x="74" y="35"/>
                        </a:cubicBezTo>
                        <a:cubicBezTo>
                          <a:pt x="74" y="16"/>
                          <a:pt x="74" y="16"/>
                          <a:pt x="74" y="16"/>
                        </a:cubicBezTo>
                        <a:cubicBezTo>
                          <a:pt x="74" y="7"/>
                          <a:pt x="67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0" name="Freeform 17"/>
                  <p:cNvSpPr>
                    <a:spLocks noEditPoints="1"/>
                  </p:cNvSpPr>
                  <p:nvPr/>
                </p:nvSpPr>
                <p:spPr bwMode="auto">
                  <a:xfrm>
                    <a:off x="1311958" y="4064167"/>
                    <a:ext cx="19003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" name="Freeform 18"/>
                  <p:cNvSpPr>
                    <a:spLocks noEditPoints="1"/>
                  </p:cNvSpPr>
                  <p:nvPr/>
                </p:nvSpPr>
                <p:spPr bwMode="auto">
                  <a:xfrm>
                    <a:off x="1311958" y="4151132"/>
                    <a:ext cx="27700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2" name="Freeform 19"/>
                  <p:cNvSpPr>
                    <a:spLocks noEditPoints="1"/>
                  </p:cNvSpPr>
                  <p:nvPr/>
                </p:nvSpPr>
                <p:spPr bwMode="auto">
                  <a:xfrm>
                    <a:off x="1311958" y="3820986"/>
                    <a:ext cx="19003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3" name="Freeform 20"/>
                  <p:cNvSpPr>
                    <a:spLocks noEditPoints="1"/>
                  </p:cNvSpPr>
                  <p:nvPr/>
                </p:nvSpPr>
                <p:spPr bwMode="auto">
                  <a:xfrm>
                    <a:off x="1907830" y="4064167"/>
                    <a:ext cx="19164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4" name="Freeform 21"/>
                  <p:cNvSpPr>
                    <a:spLocks noEditPoints="1"/>
                  </p:cNvSpPr>
                  <p:nvPr/>
                </p:nvSpPr>
                <p:spPr bwMode="auto">
                  <a:xfrm>
                    <a:off x="1820865" y="4151132"/>
                    <a:ext cx="27861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5" name="Freeform 22"/>
                  <p:cNvSpPr>
                    <a:spLocks noEditPoints="1"/>
                  </p:cNvSpPr>
                  <p:nvPr/>
                </p:nvSpPr>
                <p:spPr bwMode="auto">
                  <a:xfrm>
                    <a:off x="1907830" y="3820986"/>
                    <a:ext cx="19164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6" name="Freeform 23"/>
                  <p:cNvSpPr>
                    <a:spLocks noEditPoints="1"/>
                  </p:cNvSpPr>
                  <p:nvPr/>
                </p:nvSpPr>
                <p:spPr bwMode="auto">
                  <a:xfrm>
                    <a:off x="1661428" y="3405486"/>
                    <a:ext cx="600703" cy="594262"/>
                  </a:xfrm>
                  <a:custGeom>
                    <a:avLst/>
                    <a:gdLst>
                      <a:gd name="T0" fmla="*/ 105 w 158"/>
                      <a:gd name="T1" fmla="*/ 16 h 156"/>
                      <a:gd name="T2" fmla="*/ 140 w 158"/>
                      <a:gd name="T3" fmla="*/ 56 h 156"/>
                      <a:gd name="T4" fmla="*/ 56 w 158"/>
                      <a:gd name="T5" fmla="*/ 140 h 156"/>
                      <a:gd name="T6" fmla="*/ 17 w 158"/>
                      <a:gd name="T7" fmla="*/ 99 h 156"/>
                      <a:gd name="T8" fmla="*/ 105 w 158"/>
                      <a:gd name="T9" fmla="*/ 16 h 156"/>
                      <a:gd name="T10" fmla="*/ 105 w 158"/>
                      <a:gd name="T11" fmla="*/ 0 h 156"/>
                      <a:gd name="T12" fmla="*/ 94 w 158"/>
                      <a:gd name="T13" fmla="*/ 5 h 156"/>
                      <a:gd name="T14" fmla="*/ 6 w 158"/>
                      <a:gd name="T15" fmla="*/ 87 h 156"/>
                      <a:gd name="T16" fmla="*/ 5 w 158"/>
                      <a:gd name="T17" fmla="*/ 109 h 156"/>
                      <a:gd name="T18" fmla="*/ 44 w 158"/>
                      <a:gd name="T19" fmla="*/ 151 h 156"/>
                      <a:gd name="T20" fmla="*/ 55 w 158"/>
                      <a:gd name="T21" fmla="*/ 156 h 156"/>
                      <a:gd name="T22" fmla="*/ 56 w 158"/>
                      <a:gd name="T23" fmla="*/ 156 h 156"/>
                      <a:gd name="T24" fmla="*/ 67 w 158"/>
                      <a:gd name="T25" fmla="*/ 152 h 156"/>
                      <a:gd name="T26" fmla="*/ 151 w 158"/>
                      <a:gd name="T27" fmla="*/ 67 h 156"/>
                      <a:gd name="T28" fmla="*/ 152 w 158"/>
                      <a:gd name="T29" fmla="*/ 45 h 156"/>
                      <a:gd name="T30" fmla="*/ 117 w 158"/>
                      <a:gd name="T31" fmla="*/ 6 h 156"/>
                      <a:gd name="T32" fmla="*/ 105 w 158"/>
                      <a:gd name="T33" fmla="*/ 0 h 156"/>
                      <a:gd name="T34" fmla="*/ 105 w 158"/>
                      <a:gd name="T35" fmla="*/ 0 h 15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158" h="156">
                        <a:moveTo>
                          <a:pt x="105" y="16"/>
                        </a:moveTo>
                        <a:cubicBezTo>
                          <a:pt x="140" y="56"/>
                          <a:pt x="140" y="56"/>
                          <a:pt x="140" y="56"/>
                        </a:cubicBezTo>
                        <a:cubicBezTo>
                          <a:pt x="56" y="140"/>
                          <a:pt x="56" y="140"/>
                          <a:pt x="56" y="140"/>
                        </a:cubicBezTo>
                        <a:cubicBezTo>
                          <a:pt x="17" y="99"/>
                          <a:pt x="17" y="99"/>
                          <a:pt x="17" y="99"/>
                        </a:cubicBezTo>
                        <a:cubicBezTo>
                          <a:pt x="105" y="16"/>
                          <a:pt x="105" y="16"/>
                          <a:pt x="105" y="16"/>
                        </a:cubicBezTo>
                        <a:moveTo>
                          <a:pt x="105" y="0"/>
                        </a:moveTo>
                        <a:cubicBezTo>
                          <a:pt x="101" y="0"/>
                          <a:pt x="97" y="2"/>
                          <a:pt x="94" y="5"/>
                        </a:cubicBezTo>
                        <a:cubicBezTo>
                          <a:pt x="6" y="87"/>
                          <a:pt x="6" y="87"/>
                          <a:pt x="6" y="87"/>
                        </a:cubicBezTo>
                        <a:cubicBezTo>
                          <a:pt x="0" y="93"/>
                          <a:pt x="0" y="103"/>
                          <a:pt x="5" y="109"/>
                        </a:cubicBezTo>
                        <a:cubicBezTo>
                          <a:pt x="44" y="151"/>
                          <a:pt x="44" y="151"/>
                          <a:pt x="44" y="151"/>
                        </a:cubicBezTo>
                        <a:cubicBezTo>
                          <a:pt x="47" y="154"/>
                          <a:pt x="51" y="156"/>
                          <a:pt x="55" y="156"/>
                        </a:cubicBezTo>
                        <a:cubicBezTo>
                          <a:pt x="55" y="156"/>
                          <a:pt x="56" y="156"/>
                          <a:pt x="56" y="156"/>
                        </a:cubicBezTo>
                        <a:cubicBezTo>
                          <a:pt x="60" y="156"/>
                          <a:pt x="64" y="155"/>
                          <a:pt x="67" y="152"/>
                        </a:cubicBezTo>
                        <a:cubicBezTo>
                          <a:pt x="151" y="67"/>
                          <a:pt x="151" y="67"/>
                          <a:pt x="151" y="67"/>
                        </a:cubicBezTo>
                        <a:cubicBezTo>
                          <a:pt x="157" y="61"/>
                          <a:pt x="158" y="52"/>
                          <a:pt x="152" y="45"/>
                        </a:cubicBezTo>
                        <a:cubicBezTo>
                          <a:pt x="117" y="6"/>
                          <a:pt x="117" y="6"/>
                          <a:pt x="117" y="6"/>
                        </a:cubicBezTo>
                        <a:cubicBezTo>
                          <a:pt x="114" y="3"/>
                          <a:pt x="110" y="1"/>
                          <a:pt x="105" y="0"/>
                        </a:cubicBezTo>
                        <a:cubicBezTo>
                          <a:pt x="105" y="0"/>
                          <a:pt x="105" y="0"/>
                          <a:pt x="105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7" name="Freeform 24"/>
                  <p:cNvSpPr>
                    <a:spLocks noEditPoints="1"/>
                  </p:cNvSpPr>
                  <p:nvPr/>
                </p:nvSpPr>
                <p:spPr bwMode="auto">
                  <a:xfrm>
                    <a:off x="1555138" y="3790388"/>
                    <a:ext cx="318872" cy="293105"/>
                  </a:xfrm>
                  <a:custGeom>
                    <a:avLst/>
                    <a:gdLst>
                      <a:gd name="T0" fmla="*/ 32 w 84"/>
                      <a:gd name="T1" fmla="*/ 16 h 77"/>
                      <a:gd name="T2" fmla="*/ 67 w 84"/>
                      <a:gd name="T3" fmla="*/ 50 h 77"/>
                      <a:gd name="T4" fmla="*/ 17 w 84"/>
                      <a:gd name="T5" fmla="*/ 61 h 77"/>
                      <a:gd name="T6" fmla="*/ 32 w 84"/>
                      <a:gd name="T7" fmla="*/ 16 h 77"/>
                      <a:gd name="T8" fmla="*/ 32 w 84"/>
                      <a:gd name="T9" fmla="*/ 0 h 77"/>
                      <a:gd name="T10" fmla="*/ 28 w 84"/>
                      <a:gd name="T11" fmla="*/ 1 h 77"/>
                      <a:gd name="T12" fmla="*/ 17 w 84"/>
                      <a:gd name="T13" fmla="*/ 11 h 77"/>
                      <a:gd name="T14" fmla="*/ 2 w 84"/>
                      <a:gd name="T15" fmla="*/ 56 h 77"/>
                      <a:gd name="T16" fmla="*/ 5 w 84"/>
                      <a:gd name="T17" fmla="*/ 72 h 77"/>
                      <a:gd name="T18" fmla="*/ 17 w 84"/>
                      <a:gd name="T19" fmla="*/ 77 h 77"/>
                      <a:gd name="T20" fmla="*/ 20 w 84"/>
                      <a:gd name="T21" fmla="*/ 76 h 77"/>
                      <a:gd name="T22" fmla="*/ 71 w 84"/>
                      <a:gd name="T23" fmla="*/ 65 h 77"/>
                      <a:gd name="T24" fmla="*/ 83 w 84"/>
                      <a:gd name="T25" fmla="*/ 54 h 77"/>
                      <a:gd name="T26" fmla="*/ 78 w 84"/>
                      <a:gd name="T27" fmla="*/ 38 h 77"/>
                      <a:gd name="T28" fmla="*/ 43 w 84"/>
                      <a:gd name="T29" fmla="*/ 5 h 77"/>
                      <a:gd name="T30" fmla="*/ 32 w 84"/>
                      <a:gd name="T31" fmla="*/ 0 h 7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84" h="77">
                        <a:moveTo>
                          <a:pt x="32" y="16"/>
                        </a:moveTo>
                        <a:cubicBezTo>
                          <a:pt x="67" y="50"/>
                          <a:pt x="67" y="50"/>
                          <a:pt x="67" y="50"/>
                        </a:cubicBezTo>
                        <a:cubicBezTo>
                          <a:pt x="17" y="61"/>
                          <a:pt x="17" y="61"/>
                          <a:pt x="17" y="61"/>
                        </a:cubicBezTo>
                        <a:cubicBezTo>
                          <a:pt x="32" y="16"/>
                          <a:pt x="32" y="16"/>
                          <a:pt x="32" y="16"/>
                        </a:cubicBezTo>
                        <a:moveTo>
                          <a:pt x="32" y="0"/>
                        </a:moveTo>
                        <a:cubicBezTo>
                          <a:pt x="31" y="0"/>
                          <a:pt x="29" y="0"/>
                          <a:pt x="28" y="1"/>
                        </a:cubicBezTo>
                        <a:cubicBezTo>
                          <a:pt x="23" y="2"/>
                          <a:pt x="18" y="6"/>
                          <a:pt x="17" y="11"/>
                        </a:cubicBezTo>
                        <a:cubicBezTo>
                          <a:pt x="2" y="56"/>
                          <a:pt x="2" y="56"/>
                          <a:pt x="2" y="56"/>
                        </a:cubicBezTo>
                        <a:cubicBezTo>
                          <a:pt x="0" y="61"/>
                          <a:pt x="1" y="67"/>
                          <a:pt x="5" y="72"/>
                        </a:cubicBezTo>
                        <a:cubicBezTo>
                          <a:pt x="8" y="75"/>
                          <a:pt x="12" y="77"/>
                          <a:pt x="17" y="77"/>
                        </a:cubicBezTo>
                        <a:cubicBezTo>
                          <a:pt x="18" y="77"/>
                          <a:pt x="19" y="77"/>
                          <a:pt x="20" y="76"/>
                        </a:cubicBezTo>
                        <a:cubicBezTo>
                          <a:pt x="71" y="65"/>
                          <a:pt x="71" y="65"/>
                          <a:pt x="71" y="65"/>
                        </a:cubicBezTo>
                        <a:cubicBezTo>
                          <a:pt x="77" y="64"/>
                          <a:pt x="81" y="59"/>
                          <a:pt x="83" y="54"/>
                        </a:cubicBezTo>
                        <a:cubicBezTo>
                          <a:pt x="84" y="48"/>
                          <a:pt x="83" y="42"/>
                          <a:pt x="78" y="38"/>
                        </a:cubicBezTo>
                        <a:cubicBezTo>
                          <a:pt x="43" y="5"/>
                          <a:pt x="43" y="5"/>
                          <a:pt x="43" y="5"/>
                        </a:cubicBezTo>
                        <a:cubicBezTo>
                          <a:pt x="40" y="2"/>
                          <a:pt x="36" y="0"/>
                          <a:pt x="32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8" name="Freeform 25"/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69249" cy="148163"/>
                  </a:xfrm>
                  <a:custGeom>
                    <a:avLst/>
                    <a:gdLst>
                      <a:gd name="T0" fmla="*/ 0 w 43"/>
                      <a:gd name="T1" fmla="*/ 0 h 92"/>
                      <a:gd name="T2" fmla="*/ 43 w 43"/>
                      <a:gd name="T3" fmla="*/ 0 h 92"/>
                      <a:gd name="T4" fmla="*/ 43 w 43"/>
                      <a:gd name="T5" fmla="*/ 92 h 92"/>
                      <a:gd name="T6" fmla="*/ 0 w 43"/>
                      <a:gd name="T7" fmla="*/ 92 h 92"/>
                      <a:gd name="T8" fmla="*/ 0 w 43"/>
                      <a:gd name="T9" fmla="*/ 0 h 92"/>
                      <a:gd name="T10" fmla="*/ 0 w 43"/>
                      <a:gd name="T11" fmla="*/ 0 h 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2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2"/>
                        </a:lnTo>
                        <a:lnTo>
                          <a:pt x="0" y="92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9" name="Freeform 26"/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156215" cy="59588"/>
                  </a:xfrm>
                  <a:custGeom>
                    <a:avLst/>
                    <a:gdLst>
                      <a:gd name="T0" fmla="*/ 0 w 97"/>
                      <a:gd name="T1" fmla="*/ 0 h 37"/>
                      <a:gd name="T2" fmla="*/ 97 w 97"/>
                      <a:gd name="T3" fmla="*/ 0 h 37"/>
                      <a:gd name="T4" fmla="*/ 97 w 97"/>
                      <a:gd name="T5" fmla="*/ 37 h 37"/>
                      <a:gd name="T6" fmla="*/ 0 w 97"/>
                      <a:gd name="T7" fmla="*/ 37 h 37"/>
                      <a:gd name="T8" fmla="*/ 0 w 97"/>
                      <a:gd name="T9" fmla="*/ 0 h 37"/>
                      <a:gd name="T10" fmla="*/ 0 w 97"/>
                      <a:gd name="T11" fmla="*/ 0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37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37"/>
                        </a:lnTo>
                        <a:lnTo>
                          <a:pt x="0" y="37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0" name="Freeform 27"/>
                  <p:cNvSpPr>
                    <a:spLocks/>
                  </p:cNvSpPr>
                  <p:nvPr/>
                </p:nvSpPr>
                <p:spPr bwMode="auto">
                  <a:xfrm>
                    <a:off x="1622777" y="3642225"/>
                    <a:ext cx="161046" cy="59588"/>
                  </a:xfrm>
                  <a:custGeom>
                    <a:avLst/>
                    <a:gdLst>
                      <a:gd name="T0" fmla="*/ 0 w 100"/>
                      <a:gd name="T1" fmla="*/ 37 h 37"/>
                      <a:gd name="T2" fmla="*/ 0 w 100"/>
                      <a:gd name="T3" fmla="*/ 0 h 37"/>
                      <a:gd name="T4" fmla="*/ 100 w 100"/>
                      <a:gd name="T5" fmla="*/ 0 h 37"/>
                      <a:gd name="T6" fmla="*/ 64 w 100"/>
                      <a:gd name="T7" fmla="*/ 37 h 37"/>
                      <a:gd name="T8" fmla="*/ 0 w 100"/>
                      <a:gd name="T9" fmla="*/ 37 h 37"/>
                      <a:gd name="T10" fmla="*/ 0 w 100"/>
                      <a:gd name="T11" fmla="*/ 37 h 37"/>
                      <a:gd name="T12" fmla="*/ 0 w 100"/>
                      <a:gd name="T13" fmla="*/ 37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100" h="37">
                        <a:moveTo>
                          <a:pt x="0" y="37"/>
                        </a:moveTo>
                        <a:lnTo>
                          <a:pt x="0" y="0"/>
                        </a:lnTo>
                        <a:lnTo>
                          <a:pt x="100" y="0"/>
                        </a:lnTo>
                        <a:lnTo>
                          <a:pt x="64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1" name="Freeform 28"/>
                  <p:cNvSpPr>
                    <a:spLocks/>
                  </p:cNvSpPr>
                  <p:nvPr/>
                </p:nvSpPr>
                <p:spPr bwMode="auto">
                  <a:xfrm>
                    <a:off x="1622777" y="4212330"/>
                    <a:ext cx="161046" cy="72471"/>
                  </a:xfrm>
                  <a:custGeom>
                    <a:avLst/>
                    <a:gdLst>
                      <a:gd name="T0" fmla="*/ 0 w 100"/>
                      <a:gd name="T1" fmla="*/ 0 h 45"/>
                      <a:gd name="T2" fmla="*/ 100 w 100"/>
                      <a:gd name="T3" fmla="*/ 0 h 45"/>
                      <a:gd name="T4" fmla="*/ 100 w 100"/>
                      <a:gd name="T5" fmla="*/ 45 h 45"/>
                      <a:gd name="T6" fmla="*/ 0 w 100"/>
                      <a:gd name="T7" fmla="*/ 45 h 45"/>
                      <a:gd name="T8" fmla="*/ 0 w 100"/>
                      <a:gd name="T9" fmla="*/ 0 h 45"/>
                      <a:gd name="T10" fmla="*/ 0 w 100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00" h="45">
                        <a:moveTo>
                          <a:pt x="0" y="0"/>
                        </a:moveTo>
                        <a:lnTo>
                          <a:pt x="100" y="0"/>
                        </a:lnTo>
                        <a:lnTo>
                          <a:pt x="100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" name="Freeform 29"/>
                  <p:cNvSpPr>
                    <a:spLocks/>
                  </p:cNvSpPr>
                  <p:nvPr/>
                </p:nvSpPr>
                <p:spPr bwMode="auto">
                  <a:xfrm>
                    <a:off x="1371545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" name="Freeform 30"/>
                  <p:cNvSpPr>
                    <a:spLocks/>
                  </p:cNvSpPr>
                  <p:nvPr/>
                </p:nvSpPr>
                <p:spPr bwMode="auto">
                  <a:xfrm>
                    <a:off x="1371545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" name="Freeform 31"/>
                  <p:cNvSpPr>
                    <a:spLocks/>
                  </p:cNvSpPr>
                  <p:nvPr/>
                </p:nvSpPr>
                <p:spPr bwMode="auto">
                  <a:xfrm>
                    <a:off x="1371545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5" name="Freeform 32"/>
                  <p:cNvSpPr>
                    <a:spLocks/>
                  </p:cNvSpPr>
                  <p:nvPr/>
                </p:nvSpPr>
                <p:spPr bwMode="auto">
                  <a:xfrm>
                    <a:off x="1969027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6" name="Freeform 33"/>
                  <p:cNvSpPr>
                    <a:spLocks/>
                  </p:cNvSpPr>
                  <p:nvPr/>
                </p:nvSpPr>
                <p:spPr bwMode="auto">
                  <a:xfrm>
                    <a:off x="1882062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7" name="Freeform 34"/>
                  <p:cNvSpPr>
                    <a:spLocks/>
                  </p:cNvSpPr>
                  <p:nvPr/>
                </p:nvSpPr>
                <p:spPr bwMode="auto">
                  <a:xfrm>
                    <a:off x="1969027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8" name="Freeform 35"/>
                  <p:cNvSpPr>
                    <a:spLocks/>
                  </p:cNvSpPr>
                  <p:nvPr/>
                </p:nvSpPr>
                <p:spPr bwMode="auto">
                  <a:xfrm>
                    <a:off x="1725847" y="3466684"/>
                    <a:ext cx="468645" cy="471867"/>
                  </a:xfrm>
                  <a:custGeom>
                    <a:avLst/>
                    <a:gdLst>
                      <a:gd name="T0" fmla="*/ 208 w 291"/>
                      <a:gd name="T1" fmla="*/ 0 h 293"/>
                      <a:gd name="T2" fmla="*/ 0 w 291"/>
                      <a:gd name="T3" fmla="*/ 196 h 293"/>
                      <a:gd name="T4" fmla="*/ 92 w 291"/>
                      <a:gd name="T5" fmla="*/ 293 h 293"/>
                      <a:gd name="T6" fmla="*/ 291 w 291"/>
                      <a:gd name="T7" fmla="*/ 94 h 293"/>
                      <a:gd name="T8" fmla="*/ 208 w 291"/>
                      <a:gd name="T9" fmla="*/ 0 h 293"/>
                      <a:gd name="T10" fmla="*/ 208 w 291"/>
                      <a:gd name="T11" fmla="*/ 0 h 293"/>
                      <a:gd name="T12" fmla="*/ 208 w 291"/>
                      <a:gd name="T13" fmla="*/ 0 h 29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291" h="293">
                        <a:moveTo>
                          <a:pt x="208" y="0"/>
                        </a:moveTo>
                        <a:lnTo>
                          <a:pt x="0" y="196"/>
                        </a:lnTo>
                        <a:lnTo>
                          <a:pt x="92" y="293"/>
                        </a:lnTo>
                        <a:lnTo>
                          <a:pt x="291" y="94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9" name="Freeform 36"/>
                  <p:cNvSpPr>
                    <a:spLocks/>
                  </p:cNvSpPr>
                  <p:nvPr/>
                </p:nvSpPr>
                <p:spPr bwMode="auto">
                  <a:xfrm>
                    <a:off x="1619556" y="3849975"/>
                    <a:ext cx="190035" cy="172320"/>
                  </a:xfrm>
                  <a:custGeom>
                    <a:avLst/>
                    <a:gdLst>
                      <a:gd name="T0" fmla="*/ 35 w 118"/>
                      <a:gd name="T1" fmla="*/ 0 h 107"/>
                      <a:gd name="T2" fmla="*/ 0 w 118"/>
                      <a:gd name="T3" fmla="*/ 107 h 107"/>
                      <a:gd name="T4" fmla="*/ 118 w 118"/>
                      <a:gd name="T5" fmla="*/ 81 h 107"/>
                      <a:gd name="T6" fmla="*/ 35 w 118"/>
                      <a:gd name="T7" fmla="*/ 0 h 107"/>
                      <a:gd name="T8" fmla="*/ 35 w 118"/>
                      <a:gd name="T9" fmla="*/ 0 h 107"/>
                      <a:gd name="T10" fmla="*/ 35 w 118"/>
                      <a:gd name="T11" fmla="*/ 0 h 1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18" h="107">
                        <a:moveTo>
                          <a:pt x="35" y="0"/>
                        </a:moveTo>
                        <a:lnTo>
                          <a:pt x="0" y="107"/>
                        </a:lnTo>
                        <a:lnTo>
                          <a:pt x="118" y="81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3" name="TextBox 2"/>
            <p:cNvSpPr txBox="1"/>
            <p:nvPr/>
          </p:nvSpPr>
          <p:spPr>
            <a:xfrm>
              <a:off x="12153735" y="2475690"/>
              <a:ext cx="1063484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Công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thức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nhị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thức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Newton</a:t>
              </a:r>
              <a:endParaRPr lang="vi-VN" sz="4400" b="1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30" name="Rectangle 20">
            <a:extLst>
              <a:ext uri="{FF2B5EF4-FFF2-40B4-BE49-F238E27FC236}">
                <a16:creationId xmlns:a16="http://schemas.microsoft.com/office/drawing/2014/main" id="{14FF4A5C-F18D-4B5E-900C-F10F464C80FC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8305799" y="12144347"/>
            <a:ext cx="4278313" cy="69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25C90AE-C06D-4183-A514-27A1D157FE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6009" y="3886200"/>
            <a:ext cx="7393201" cy="101683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6B1FA5A-8921-47BF-9301-BA4BA9E922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71240" y="4953000"/>
            <a:ext cx="9701760" cy="84964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1963CC4-17C6-4446-BD2E-2521FF9F1B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67200" y="5943600"/>
            <a:ext cx="16415865" cy="960724"/>
          </a:xfrm>
          <a:prstGeom prst="rect">
            <a:avLst/>
          </a:prstGeom>
          <a:ln w="88900" cap="sq" cmpd="thickThin">
            <a:solidFill>
              <a:srgbClr val="008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EAB8A563-8573-4064-9783-913A1DE2121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9086" y="7183865"/>
            <a:ext cx="22434314" cy="6303535"/>
          </a:xfrm>
          <a:prstGeom prst="rect">
            <a:avLst/>
          </a:prstGeom>
          <a:ln w="88900" cap="sq" cmpd="thickThin">
            <a:solidFill>
              <a:schemeClr val="accent2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6523355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683699" y="1905000"/>
            <a:ext cx="22699730" cy="1780536"/>
            <a:chOff x="721799" y="1603075"/>
            <a:chExt cx="22602713" cy="1780536"/>
          </a:xfrm>
        </p:grpSpPr>
        <p:grpSp>
          <p:nvGrpSpPr>
            <p:cNvPr id="39" name="Group 54"/>
            <p:cNvGrpSpPr/>
            <p:nvPr/>
          </p:nvGrpSpPr>
          <p:grpSpPr>
            <a:xfrm>
              <a:off x="721799" y="1603075"/>
              <a:ext cx="22602713" cy="1780536"/>
              <a:chOff x="1268078" y="3405486"/>
              <a:chExt cx="22602713" cy="1780536"/>
            </a:xfrm>
          </p:grpSpPr>
          <p:sp>
            <p:nvSpPr>
              <p:cNvPr id="40" name="Rounded Rectangle 39"/>
              <p:cNvSpPr/>
              <p:nvPr/>
            </p:nvSpPr>
            <p:spPr>
              <a:xfrm>
                <a:off x="1532360" y="3579402"/>
                <a:ext cx="22338431" cy="1606620"/>
              </a:xfrm>
              <a:prstGeom prst="roundRect">
                <a:avLst>
                  <a:gd name="adj" fmla="val 5347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41" name="Group 67"/>
              <p:cNvGrpSpPr/>
              <p:nvPr/>
            </p:nvGrpSpPr>
            <p:grpSpPr>
              <a:xfrm>
                <a:off x="1268078" y="3405486"/>
                <a:ext cx="8747527" cy="940513"/>
                <a:chOff x="1311958" y="3405486"/>
                <a:chExt cx="8747527" cy="940513"/>
              </a:xfrm>
            </p:grpSpPr>
            <p:sp>
              <p:nvSpPr>
                <p:cNvPr id="42" name="Freeform 20"/>
                <p:cNvSpPr>
                  <a:spLocks/>
                </p:cNvSpPr>
                <p:nvPr/>
              </p:nvSpPr>
              <p:spPr bwMode="auto">
                <a:xfrm rot="5400000">
                  <a:off x="5669383" y="-76916"/>
                  <a:ext cx="793396" cy="7986808"/>
                </a:xfrm>
                <a:prstGeom prst="round2SameRect">
                  <a:avLst/>
                </a:prstGeom>
                <a:solidFill>
                  <a:schemeClr val="accent6">
                    <a:lumMod val="75000"/>
                  </a:schemeClr>
                </a:solidFill>
                <a:ln w="57150">
                  <a:solidFill>
                    <a:schemeClr val="accent6">
                      <a:lumMod val="75000"/>
                    </a:schemeClr>
                  </a:solidFill>
                </a:ln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2248640" y="3467833"/>
                  <a:ext cx="7692175" cy="80021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Hình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thành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kiến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thức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mới</a:t>
                  </a:r>
                  <a:endPara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grpSp>
              <p:nvGrpSpPr>
                <p:cNvPr id="44" name="Group 70"/>
                <p:cNvGrpSpPr/>
                <p:nvPr/>
              </p:nvGrpSpPr>
              <p:grpSpPr>
                <a:xfrm>
                  <a:off x="1311958" y="3405486"/>
                  <a:ext cx="950173" cy="940513"/>
                  <a:chOff x="1311958" y="3405486"/>
                  <a:chExt cx="950173" cy="940513"/>
                </a:xfrm>
              </p:grpSpPr>
              <p:sp>
                <p:nvSpPr>
                  <p:cNvPr id="45" name="Rectangle 44"/>
                  <p:cNvSpPr/>
                  <p:nvPr/>
                </p:nvSpPr>
                <p:spPr>
                  <a:xfrm>
                    <a:off x="1406975" y="3672018"/>
                    <a:ext cx="596676" cy="54031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" name="Freeform 13"/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190035" cy="268948"/>
                  </a:xfrm>
                  <a:custGeom>
                    <a:avLst/>
                    <a:gdLst>
                      <a:gd name="T0" fmla="*/ 34 w 50"/>
                      <a:gd name="T1" fmla="*/ 16 h 71"/>
                      <a:gd name="T2" fmla="*/ 34 w 50"/>
                      <a:gd name="T3" fmla="*/ 55 h 71"/>
                      <a:gd name="T4" fmla="*/ 16 w 50"/>
                      <a:gd name="T5" fmla="*/ 55 h 71"/>
                      <a:gd name="T6" fmla="*/ 16 w 50"/>
                      <a:gd name="T7" fmla="*/ 16 h 71"/>
                      <a:gd name="T8" fmla="*/ 34 w 50"/>
                      <a:gd name="T9" fmla="*/ 16 h 71"/>
                      <a:gd name="T10" fmla="*/ 34 w 50"/>
                      <a:gd name="T11" fmla="*/ 0 h 71"/>
                      <a:gd name="T12" fmla="*/ 16 w 50"/>
                      <a:gd name="T13" fmla="*/ 0 h 71"/>
                      <a:gd name="T14" fmla="*/ 0 w 50"/>
                      <a:gd name="T15" fmla="*/ 16 h 71"/>
                      <a:gd name="T16" fmla="*/ 0 w 50"/>
                      <a:gd name="T17" fmla="*/ 55 h 71"/>
                      <a:gd name="T18" fmla="*/ 16 w 50"/>
                      <a:gd name="T19" fmla="*/ 71 h 71"/>
                      <a:gd name="T20" fmla="*/ 34 w 50"/>
                      <a:gd name="T21" fmla="*/ 71 h 71"/>
                      <a:gd name="T22" fmla="*/ 50 w 50"/>
                      <a:gd name="T23" fmla="*/ 55 h 71"/>
                      <a:gd name="T24" fmla="*/ 50 w 50"/>
                      <a:gd name="T25" fmla="*/ 16 h 71"/>
                      <a:gd name="T26" fmla="*/ 34 w 50"/>
                      <a:gd name="T27" fmla="*/ 0 h 7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1">
                        <a:moveTo>
                          <a:pt x="34" y="16"/>
                        </a:moveTo>
                        <a:cubicBezTo>
                          <a:pt x="34" y="55"/>
                          <a:pt x="34" y="55"/>
                          <a:pt x="34" y="55"/>
                        </a:cubicBezTo>
                        <a:cubicBezTo>
                          <a:pt x="16" y="55"/>
                          <a:pt x="16" y="55"/>
                          <a:pt x="16" y="5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5"/>
                          <a:pt x="0" y="55"/>
                          <a:pt x="0" y="55"/>
                        </a:cubicBezTo>
                        <a:cubicBezTo>
                          <a:pt x="0" y="64"/>
                          <a:pt x="7" y="71"/>
                          <a:pt x="16" y="71"/>
                        </a:cubicBezTo>
                        <a:cubicBezTo>
                          <a:pt x="34" y="71"/>
                          <a:pt x="34" y="71"/>
                          <a:pt x="34" y="71"/>
                        </a:cubicBezTo>
                        <a:cubicBezTo>
                          <a:pt x="43" y="71"/>
                          <a:pt x="50" y="64"/>
                          <a:pt x="50" y="55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7" name="Freeform 14"/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277000" cy="181983"/>
                  </a:xfrm>
                  <a:custGeom>
                    <a:avLst/>
                    <a:gdLst>
                      <a:gd name="T0" fmla="*/ 57 w 73"/>
                      <a:gd name="T1" fmla="*/ 16 h 48"/>
                      <a:gd name="T2" fmla="*/ 57 w 73"/>
                      <a:gd name="T3" fmla="*/ 32 h 48"/>
                      <a:gd name="T4" fmla="*/ 16 w 73"/>
                      <a:gd name="T5" fmla="*/ 32 h 48"/>
                      <a:gd name="T6" fmla="*/ 16 w 73"/>
                      <a:gd name="T7" fmla="*/ 16 h 48"/>
                      <a:gd name="T8" fmla="*/ 57 w 73"/>
                      <a:gd name="T9" fmla="*/ 16 h 48"/>
                      <a:gd name="T10" fmla="*/ 57 w 73"/>
                      <a:gd name="T11" fmla="*/ 0 h 48"/>
                      <a:gd name="T12" fmla="*/ 16 w 73"/>
                      <a:gd name="T13" fmla="*/ 0 h 48"/>
                      <a:gd name="T14" fmla="*/ 0 w 73"/>
                      <a:gd name="T15" fmla="*/ 16 h 48"/>
                      <a:gd name="T16" fmla="*/ 0 w 73"/>
                      <a:gd name="T17" fmla="*/ 32 h 48"/>
                      <a:gd name="T18" fmla="*/ 16 w 73"/>
                      <a:gd name="T19" fmla="*/ 48 h 48"/>
                      <a:gd name="T20" fmla="*/ 57 w 73"/>
                      <a:gd name="T21" fmla="*/ 48 h 48"/>
                      <a:gd name="T22" fmla="*/ 73 w 73"/>
                      <a:gd name="T23" fmla="*/ 32 h 48"/>
                      <a:gd name="T24" fmla="*/ 73 w 73"/>
                      <a:gd name="T25" fmla="*/ 16 h 48"/>
                      <a:gd name="T26" fmla="*/ 57 w 73"/>
                      <a:gd name="T27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48">
                        <a:moveTo>
                          <a:pt x="57" y="16"/>
                        </a:moveTo>
                        <a:cubicBezTo>
                          <a:pt x="57" y="32"/>
                          <a:pt x="57" y="32"/>
                          <a:pt x="57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7" y="48"/>
                          <a:pt x="16" y="48"/>
                        </a:cubicBezTo>
                        <a:cubicBezTo>
                          <a:pt x="57" y="48"/>
                          <a:pt x="57" y="48"/>
                          <a:pt x="57" y="48"/>
                        </a:cubicBezTo>
                        <a:cubicBezTo>
                          <a:pt x="66" y="48"/>
                          <a:pt x="73" y="41"/>
                          <a:pt x="73" y="32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8" name="Freeform 15"/>
                  <p:cNvSpPr>
                    <a:spLocks noEditPoints="1"/>
                  </p:cNvSpPr>
                  <p:nvPr/>
                </p:nvSpPr>
                <p:spPr bwMode="auto">
                  <a:xfrm>
                    <a:off x="1563190" y="3581027"/>
                    <a:ext cx="285052" cy="181983"/>
                  </a:xfrm>
                  <a:custGeom>
                    <a:avLst/>
                    <a:gdLst>
                      <a:gd name="T0" fmla="*/ 58 w 75"/>
                      <a:gd name="T1" fmla="*/ 16 h 48"/>
                      <a:gd name="T2" fmla="*/ 43 w 75"/>
                      <a:gd name="T3" fmla="*/ 32 h 48"/>
                      <a:gd name="T4" fmla="*/ 16 w 75"/>
                      <a:gd name="T5" fmla="*/ 32 h 48"/>
                      <a:gd name="T6" fmla="*/ 16 w 75"/>
                      <a:gd name="T7" fmla="*/ 16 h 48"/>
                      <a:gd name="T8" fmla="*/ 58 w 75"/>
                      <a:gd name="T9" fmla="*/ 16 h 48"/>
                      <a:gd name="T10" fmla="*/ 58 w 75"/>
                      <a:gd name="T11" fmla="*/ 0 h 48"/>
                      <a:gd name="T12" fmla="*/ 16 w 75"/>
                      <a:gd name="T13" fmla="*/ 0 h 48"/>
                      <a:gd name="T14" fmla="*/ 0 w 75"/>
                      <a:gd name="T15" fmla="*/ 16 h 48"/>
                      <a:gd name="T16" fmla="*/ 0 w 75"/>
                      <a:gd name="T17" fmla="*/ 32 h 48"/>
                      <a:gd name="T18" fmla="*/ 16 w 75"/>
                      <a:gd name="T19" fmla="*/ 48 h 48"/>
                      <a:gd name="T20" fmla="*/ 43 w 75"/>
                      <a:gd name="T21" fmla="*/ 48 h 48"/>
                      <a:gd name="T22" fmla="*/ 55 w 75"/>
                      <a:gd name="T23" fmla="*/ 43 h 48"/>
                      <a:gd name="T24" fmla="*/ 70 w 75"/>
                      <a:gd name="T25" fmla="*/ 26 h 48"/>
                      <a:gd name="T26" fmla="*/ 73 w 75"/>
                      <a:gd name="T27" fmla="*/ 9 h 48"/>
                      <a:gd name="T28" fmla="*/ 58 w 75"/>
                      <a:gd name="T29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75" h="48">
                        <a:moveTo>
                          <a:pt x="58" y="16"/>
                        </a:moveTo>
                        <a:cubicBezTo>
                          <a:pt x="43" y="32"/>
                          <a:pt x="43" y="32"/>
                          <a:pt x="43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8" y="48"/>
                          <a:pt x="16" y="48"/>
                        </a:cubicBezTo>
                        <a:cubicBezTo>
                          <a:pt x="43" y="48"/>
                          <a:pt x="43" y="48"/>
                          <a:pt x="43" y="48"/>
                        </a:cubicBezTo>
                        <a:cubicBezTo>
                          <a:pt x="48" y="48"/>
                          <a:pt x="52" y="46"/>
                          <a:pt x="55" y="43"/>
                        </a:cubicBezTo>
                        <a:cubicBezTo>
                          <a:pt x="70" y="26"/>
                          <a:pt x="70" y="26"/>
                          <a:pt x="70" y="26"/>
                        </a:cubicBezTo>
                        <a:cubicBezTo>
                          <a:pt x="74" y="22"/>
                          <a:pt x="75" y="15"/>
                          <a:pt x="73" y="9"/>
                        </a:cubicBezTo>
                        <a:cubicBezTo>
                          <a:pt x="70" y="3"/>
                          <a:pt x="64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9" name="Freeform 16"/>
                  <p:cNvSpPr>
                    <a:spLocks noEditPoints="1"/>
                  </p:cNvSpPr>
                  <p:nvPr/>
                </p:nvSpPr>
                <p:spPr bwMode="auto">
                  <a:xfrm>
                    <a:off x="1563190" y="4151132"/>
                    <a:ext cx="280221" cy="194867"/>
                  </a:xfrm>
                  <a:custGeom>
                    <a:avLst/>
                    <a:gdLst>
                      <a:gd name="T0" fmla="*/ 58 w 74"/>
                      <a:gd name="T1" fmla="*/ 16 h 51"/>
                      <a:gd name="T2" fmla="*/ 58 w 74"/>
                      <a:gd name="T3" fmla="*/ 35 h 51"/>
                      <a:gd name="T4" fmla="*/ 16 w 74"/>
                      <a:gd name="T5" fmla="*/ 35 h 51"/>
                      <a:gd name="T6" fmla="*/ 16 w 74"/>
                      <a:gd name="T7" fmla="*/ 16 h 51"/>
                      <a:gd name="T8" fmla="*/ 58 w 74"/>
                      <a:gd name="T9" fmla="*/ 16 h 51"/>
                      <a:gd name="T10" fmla="*/ 58 w 74"/>
                      <a:gd name="T11" fmla="*/ 0 h 51"/>
                      <a:gd name="T12" fmla="*/ 16 w 74"/>
                      <a:gd name="T13" fmla="*/ 0 h 51"/>
                      <a:gd name="T14" fmla="*/ 0 w 74"/>
                      <a:gd name="T15" fmla="*/ 16 h 51"/>
                      <a:gd name="T16" fmla="*/ 0 w 74"/>
                      <a:gd name="T17" fmla="*/ 35 h 51"/>
                      <a:gd name="T18" fmla="*/ 16 w 74"/>
                      <a:gd name="T19" fmla="*/ 51 h 51"/>
                      <a:gd name="T20" fmla="*/ 58 w 74"/>
                      <a:gd name="T21" fmla="*/ 51 h 51"/>
                      <a:gd name="T22" fmla="*/ 74 w 74"/>
                      <a:gd name="T23" fmla="*/ 35 h 51"/>
                      <a:gd name="T24" fmla="*/ 74 w 74"/>
                      <a:gd name="T25" fmla="*/ 16 h 51"/>
                      <a:gd name="T26" fmla="*/ 58 w 74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4" h="51">
                        <a:moveTo>
                          <a:pt x="58" y="16"/>
                        </a:moveTo>
                        <a:cubicBezTo>
                          <a:pt x="58" y="35"/>
                          <a:pt x="58" y="35"/>
                          <a:pt x="58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8" y="51"/>
                          <a:pt x="16" y="51"/>
                        </a:cubicBezTo>
                        <a:cubicBezTo>
                          <a:pt x="58" y="51"/>
                          <a:pt x="58" y="51"/>
                          <a:pt x="58" y="51"/>
                        </a:cubicBezTo>
                        <a:cubicBezTo>
                          <a:pt x="67" y="51"/>
                          <a:pt x="74" y="43"/>
                          <a:pt x="74" y="35"/>
                        </a:cubicBezTo>
                        <a:cubicBezTo>
                          <a:pt x="74" y="16"/>
                          <a:pt x="74" y="16"/>
                          <a:pt x="74" y="16"/>
                        </a:cubicBezTo>
                        <a:cubicBezTo>
                          <a:pt x="74" y="7"/>
                          <a:pt x="67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0" name="Freeform 17"/>
                  <p:cNvSpPr>
                    <a:spLocks noEditPoints="1"/>
                  </p:cNvSpPr>
                  <p:nvPr/>
                </p:nvSpPr>
                <p:spPr bwMode="auto">
                  <a:xfrm>
                    <a:off x="1311958" y="4064167"/>
                    <a:ext cx="19003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" name="Freeform 18"/>
                  <p:cNvSpPr>
                    <a:spLocks noEditPoints="1"/>
                  </p:cNvSpPr>
                  <p:nvPr/>
                </p:nvSpPr>
                <p:spPr bwMode="auto">
                  <a:xfrm>
                    <a:off x="1311958" y="4151132"/>
                    <a:ext cx="27700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2" name="Freeform 19"/>
                  <p:cNvSpPr>
                    <a:spLocks noEditPoints="1"/>
                  </p:cNvSpPr>
                  <p:nvPr/>
                </p:nvSpPr>
                <p:spPr bwMode="auto">
                  <a:xfrm>
                    <a:off x="1311958" y="3820986"/>
                    <a:ext cx="19003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3" name="Freeform 20"/>
                  <p:cNvSpPr>
                    <a:spLocks noEditPoints="1"/>
                  </p:cNvSpPr>
                  <p:nvPr/>
                </p:nvSpPr>
                <p:spPr bwMode="auto">
                  <a:xfrm>
                    <a:off x="1907830" y="4064167"/>
                    <a:ext cx="19164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4" name="Freeform 21"/>
                  <p:cNvSpPr>
                    <a:spLocks noEditPoints="1"/>
                  </p:cNvSpPr>
                  <p:nvPr/>
                </p:nvSpPr>
                <p:spPr bwMode="auto">
                  <a:xfrm>
                    <a:off x="1820865" y="4151132"/>
                    <a:ext cx="27861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5" name="Freeform 22"/>
                  <p:cNvSpPr>
                    <a:spLocks noEditPoints="1"/>
                  </p:cNvSpPr>
                  <p:nvPr/>
                </p:nvSpPr>
                <p:spPr bwMode="auto">
                  <a:xfrm>
                    <a:off x="1907830" y="3820986"/>
                    <a:ext cx="19164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6" name="Freeform 23"/>
                  <p:cNvSpPr>
                    <a:spLocks noEditPoints="1"/>
                  </p:cNvSpPr>
                  <p:nvPr/>
                </p:nvSpPr>
                <p:spPr bwMode="auto">
                  <a:xfrm>
                    <a:off x="1661428" y="3405486"/>
                    <a:ext cx="600703" cy="594262"/>
                  </a:xfrm>
                  <a:custGeom>
                    <a:avLst/>
                    <a:gdLst>
                      <a:gd name="T0" fmla="*/ 105 w 158"/>
                      <a:gd name="T1" fmla="*/ 16 h 156"/>
                      <a:gd name="T2" fmla="*/ 140 w 158"/>
                      <a:gd name="T3" fmla="*/ 56 h 156"/>
                      <a:gd name="T4" fmla="*/ 56 w 158"/>
                      <a:gd name="T5" fmla="*/ 140 h 156"/>
                      <a:gd name="T6" fmla="*/ 17 w 158"/>
                      <a:gd name="T7" fmla="*/ 99 h 156"/>
                      <a:gd name="T8" fmla="*/ 105 w 158"/>
                      <a:gd name="T9" fmla="*/ 16 h 156"/>
                      <a:gd name="T10" fmla="*/ 105 w 158"/>
                      <a:gd name="T11" fmla="*/ 0 h 156"/>
                      <a:gd name="T12" fmla="*/ 94 w 158"/>
                      <a:gd name="T13" fmla="*/ 5 h 156"/>
                      <a:gd name="T14" fmla="*/ 6 w 158"/>
                      <a:gd name="T15" fmla="*/ 87 h 156"/>
                      <a:gd name="T16" fmla="*/ 5 w 158"/>
                      <a:gd name="T17" fmla="*/ 109 h 156"/>
                      <a:gd name="T18" fmla="*/ 44 w 158"/>
                      <a:gd name="T19" fmla="*/ 151 h 156"/>
                      <a:gd name="T20" fmla="*/ 55 w 158"/>
                      <a:gd name="T21" fmla="*/ 156 h 156"/>
                      <a:gd name="T22" fmla="*/ 56 w 158"/>
                      <a:gd name="T23" fmla="*/ 156 h 156"/>
                      <a:gd name="T24" fmla="*/ 67 w 158"/>
                      <a:gd name="T25" fmla="*/ 152 h 156"/>
                      <a:gd name="T26" fmla="*/ 151 w 158"/>
                      <a:gd name="T27" fmla="*/ 67 h 156"/>
                      <a:gd name="T28" fmla="*/ 152 w 158"/>
                      <a:gd name="T29" fmla="*/ 45 h 156"/>
                      <a:gd name="T30" fmla="*/ 117 w 158"/>
                      <a:gd name="T31" fmla="*/ 6 h 156"/>
                      <a:gd name="T32" fmla="*/ 105 w 158"/>
                      <a:gd name="T33" fmla="*/ 0 h 156"/>
                      <a:gd name="T34" fmla="*/ 105 w 158"/>
                      <a:gd name="T35" fmla="*/ 0 h 15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158" h="156">
                        <a:moveTo>
                          <a:pt x="105" y="16"/>
                        </a:moveTo>
                        <a:cubicBezTo>
                          <a:pt x="140" y="56"/>
                          <a:pt x="140" y="56"/>
                          <a:pt x="140" y="56"/>
                        </a:cubicBezTo>
                        <a:cubicBezTo>
                          <a:pt x="56" y="140"/>
                          <a:pt x="56" y="140"/>
                          <a:pt x="56" y="140"/>
                        </a:cubicBezTo>
                        <a:cubicBezTo>
                          <a:pt x="17" y="99"/>
                          <a:pt x="17" y="99"/>
                          <a:pt x="17" y="99"/>
                        </a:cubicBezTo>
                        <a:cubicBezTo>
                          <a:pt x="105" y="16"/>
                          <a:pt x="105" y="16"/>
                          <a:pt x="105" y="16"/>
                        </a:cubicBezTo>
                        <a:moveTo>
                          <a:pt x="105" y="0"/>
                        </a:moveTo>
                        <a:cubicBezTo>
                          <a:pt x="101" y="0"/>
                          <a:pt x="97" y="2"/>
                          <a:pt x="94" y="5"/>
                        </a:cubicBezTo>
                        <a:cubicBezTo>
                          <a:pt x="6" y="87"/>
                          <a:pt x="6" y="87"/>
                          <a:pt x="6" y="87"/>
                        </a:cubicBezTo>
                        <a:cubicBezTo>
                          <a:pt x="0" y="93"/>
                          <a:pt x="0" y="103"/>
                          <a:pt x="5" y="109"/>
                        </a:cubicBezTo>
                        <a:cubicBezTo>
                          <a:pt x="44" y="151"/>
                          <a:pt x="44" y="151"/>
                          <a:pt x="44" y="151"/>
                        </a:cubicBezTo>
                        <a:cubicBezTo>
                          <a:pt x="47" y="154"/>
                          <a:pt x="51" y="156"/>
                          <a:pt x="55" y="156"/>
                        </a:cubicBezTo>
                        <a:cubicBezTo>
                          <a:pt x="55" y="156"/>
                          <a:pt x="56" y="156"/>
                          <a:pt x="56" y="156"/>
                        </a:cubicBezTo>
                        <a:cubicBezTo>
                          <a:pt x="60" y="156"/>
                          <a:pt x="64" y="155"/>
                          <a:pt x="67" y="152"/>
                        </a:cubicBezTo>
                        <a:cubicBezTo>
                          <a:pt x="151" y="67"/>
                          <a:pt x="151" y="67"/>
                          <a:pt x="151" y="67"/>
                        </a:cubicBezTo>
                        <a:cubicBezTo>
                          <a:pt x="157" y="61"/>
                          <a:pt x="158" y="52"/>
                          <a:pt x="152" y="45"/>
                        </a:cubicBezTo>
                        <a:cubicBezTo>
                          <a:pt x="117" y="6"/>
                          <a:pt x="117" y="6"/>
                          <a:pt x="117" y="6"/>
                        </a:cubicBezTo>
                        <a:cubicBezTo>
                          <a:pt x="114" y="3"/>
                          <a:pt x="110" y="1"/>
                          <a:pt x="105" y="0"/>
                        </a:cubicBezTo>
                        <a:cubicBezTo>
                          <a:pt x="105" y="0"/>
                          <a:pt x="105" y="0"/>
                          <a:pt x="105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7" name="Freeform 24"/>
                  <p:cNvSpPr>
                    <a:spLocks noEditPoints="1"/>
                  </p:cNvSpPr>
                  <p:nvPr/>
                </p:nvSpPr>
                <p:spPr bwMode="auto">
                  <a:xfrm>
                    <a:off x="1555138" y="3790388"/>
                    <a:ext cx="318872" cy="293105"/>
                  </a:xfrm>
                  <a:custGeom>
                    <a:avLst/>
                    <a:gdLst>
                      <a:gd name="T0" fmla="*/ 32 w 84"/>
                      <a:gd name="T1" fmla="*/ 16 h 77"/>
                      <a:gd name="T2" fmla="*/ 67 w 84"/>
                      <a:gd name="T3" fmla="*/ 50 h 77"/>
                      <a:gd name="T4" fmla="*/ 17 w 84"/>
                      <a:gd name="T5" fmla="*/ 61 h 77"/>
                      <a:gd name="T6" fmla="*/ 32 w 84"/>
                      <a:gd name="T7" fmla="*/ 16 h 77"/>
                      <a:gd name="T8" fmla="*/ 32 w 84"/>
                      <a:gd name="T9" fmla="*/ 0 h 77"/>
                      <a:gd name="T10" fmla="*/ 28 w 84"/>
                      <a:gd name="T11" fmla="*/ 1 h 77"/>
                      <a:gd name="T12" fmla="*/ 17 w 84"/>
                      <a:gd name="T13" fmla="*/ 11 h 77"/>
                      <a:gd name="T14" fmla="*/ 2 w 84"/>
                      <a:gd name="T15" fmla="*/ 56 h 77"/>
                      <a:gd name="T16" fmla="*/ 5 w 84"/>
                      <a:gd name="T17" fmla="*/ 72 h 77"/>
                      <a:gd name="T18" fmla="*/ 17 w 84"/>
                      <a:gd name="T19" fmla="*/ 77 h 77"/>
                      <a:gd name="T20" fmla="*/ 20 w 84"/>
                      <a:gd name="T21" fmla="*/ 76 h 77"/>
                      <a:gd name="T22" fmla="*/ 71 w 84"/>
                      <a:gd name="T23" fmla="*/ 65 h 77"/>
                      <a:gd name="T24" fmla="*/ 83 w 84"/>
                      <a:gd name="T25" fmla="*/ 54 h 77"/>
                      <a:gd name="T26" fmla="*/ 78 w 84"/>
                      <a:gd name="T27" fmla="*/ 38 h 77"/>
                      <a:gd name="T28" fmla="*/ 43 w 84"/>
                      <a:gd name="T29" fmla="*/ 5 h 77"/>
                      <a:gd name="T30" fmla="*/ 32 w 84"/>
                      <a:gd name="T31" fmla="*/ 0 h 7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84" h="77">
                        <a:moveTo>
                          <a:pt x="32" y="16"/>
                        </a:moveTo>
                        <a:cubicBezTo>
                          <a:pt x="67" y="50"/>
                          <a:pt x="67" y="50"/>
                          <a:pt x="67" y="50"/>
                        </a:cubicBezTo>
                        <a:cubicBezTo>
                          <a:pt x="17" y="61"/>
                          <a:pt x="17" y="61"/>
                          <a:pt x="17" y="61"/>
                        </a:cubicBezTo>
                        <a:cubicBezTo>
                          <a:pt x="32" y="16"/>
                          <a:pt x="32" y="16"/>
                          <a:pt x="32" y="16"/>
                        </a:cubicBezTo>
                        <a:moveTo>
                          <a:pt x="32" y="0"/>
                        </a:moveTo>
                        <a:cubicBezTo>
                          <a:pt x="31" y="0"/>
                          <a:pt x="29" y="0"/>
                          <a:pt x="28" y="1"/>
                        </a:cubicBezTo>
                        <a:cubicBezTo>
                          <a:pt x="23" y="2"/>
                          <a:pt x="18" y="6"/>
                          <a:pt x="17" y="11"/>
                        </a:cubicBezTo>
                        <a:cubicBezTo>
                          <a:pt x="2" y="56"/>
                          <a:pt x="2" y="56"/>
                          <a:pt x="2" y="56"/>
                        </a:cubicBezTo>
                        <a:cubicBezTo>
                          <a:pt x="0" y="61"/>
                          <a:pt x="1" y="67"/>
                          <a:pt x="5" y="72"/>
                        </a:cubicBezTo>
                        <a:cubicBezTo>
                          <a:pt x="8" y="75"/>
                          <a:pt x="12" y="77"/>
                          <a:pt x="17" y="77"/>
                        </a:cubicBezTo>
                        <a:cubicBezTo>
                          <a:pt x="18" y="77"/>
                          <a:pt x="19" y="77"/>
                          <a:pt x="20" y="76"/>
                        </a:cubicBezTo>
                        <a:cubicBezTo>
                          <a:pt x="71" y="65"/>
                          <a:pt x="71" y="65"/>
                          <a:pt x="71" y="65"/>
                        </a:cubicBezTo>
                        <a:cubicBezTo>
                          <a:pt x="77" y="64"/>
                          <a:pt x="81" y="59"/>
                          <a:pt x="83" y="54"/>
                        </a:cubicBezTo>
                        <a:cubicBezTo>
                          <a:pt x="84" y="48"/>
                          <a:pt x="83" y="42"/>
                          <a:pt x="78" y="38"/>
                        </a:cubicBezTo>
                        <a:cubicBezTo>
                          <a:pt x="43" y="5"/>
                          <a:pt x="43" y="5"/>
                          <a:pt x="43" y="5"/>
                        </a:cubicBezTo>
                        <a:cubicBezTo>
                          <a:pt x="40" y="2"/>
                          <a:pt x="36" y="0"/>
                          <a:pt x="32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8" name="Freeform 25"/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69249" cy="148163"/>
                  </a:xfrm>
                  <a:custGeom>
                    <a:avLst/>
                    <a:gdLst>
                      <a:gd name="T0" fmla="*/ 0 w 43"/>
                      <a:gd name="T1" fmla="*/ 0 h 92"/>
                      <a:gd name="T2" fmla="*/ 43 w 43"/>
                      <a:gd name="T3" fmla="*/ 0 h 92"/>
                      <a:gd name="T4" fmla="*/ 43 w 43"/>
                      <a:gd name="T5" fmla="*/ 92 h 92"/>
                      <a:gd name="T6" fmla="*/ 0 w 43"/>
                      <a:gd name="T7" fmla="*/ 92 h 92"/>
                      <a:gd name="T8" fmla="*/ 0 w 43"/>
                      <a:gd name="T9" fmla="*/ 0 h 92"/>
                      <a:gd name="T10" fmla="*/ 0 w 43"/>
                      <a:gd name="T11" fmla="*/ 0 h 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2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2"/>
                        </a:lnTo>
                        <a:lnTo>
                          <a:pt x="0" y="92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9" name="Freeform 26"/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156215" cy="59588"/>
                  </a:xfrm>
                  <a:custGeom>
                    <a:avLst/>
                    <a:gdLst>
                      <a:gd name="T0" fmla="*/ 0 w 97"/>
                      <a:gd name="T1" fmla="*/ 0 h 37"/>
                      <a:gd name="T2" fmla="*/ 97 w 97"/>
                      <a:gd name="T3" fmla="*/ 0 h 37"/>
                      <a:gd name="T4" fmla="*/ 97 w 97"/>
                      <a:gd name="T5" fmla="*/ 37 h 37"/>
                      <a:gd name="T6" fmla="*/ 0 w 97"/>
                      <a:gd name="T7" fmla="*/ 37 h 37"/>
                      <a:gd name="T8" fmla="*/ 0 w 97"/>
                      <a:gd name="T9" fmla="*/ 0 h 37"/>
                      <a:gd name="T10" fmla="*/ 0 w 97"/>
                      <a:gd name="T11" fmla="*/ 0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37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37"/>
                        </a:lnTo>
                        <a:lnTo>
                          <a:pt x="0" y="37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0" name="Freeform 27"/>
                  <p:cNvSpPr>
                    <a:spLocks/>
                  </p:cNvSpPr>
                  <p:nvPr/>
                </p:nvSpPr>
                <p:spPr bwMode="auto">
                  <a:xfrm>
                    <a:off x="1622777" y="3642225"/>
                    <a:ext cx="161046" cy="59588"/>
                  </a:xfrm>
                  <a:custGeom>
                    <a:avLst/>
                    <a:gdLst>
                      <a:gd name="T0" fmla="*/ 0 w 100"/>
                      <a:gd name="T1" fmla="*/ 37 h 37"/>
                      <a:gd name="T2" fmla="*/ 0 w 100"/>
                      <a:gd name="T3" fmla="*/ 0 h 37"/>
                      <a:gd name="T4" fmla="*/ 100 w 100"/>
                      <a:gd name="T5" fmla="*/ 0 h 37"/>
                      <a:gd name="T6" fmla="*/ 64 w 100"/>
                      <a:gd name="T7" fmla="*/ 37 h 37"/>
                      <a:gd name="T8" fmla="*/ 0 w 100"/>
                      <a:gd name="T9" fmla="*/ 37 h 37"/>
                      <a:gd name="T10" fmla="*/ 0 w 100"/>
                      <a:gd name="T11" fmla="*/ 37 h 37"/>
                      <a:gd name="T12" fmla="*/ 0 w 100"/>
                      <a:gd name="T13" fmla="*/ 37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100" h="37">
                        <a:moveTo>
                          <a:pt x="0" y="37"/>
                        </a:moveTo>
                        <a:lnTo>
                          <a:pt x="0" y="0"/>
                        </a:lnTo>
                        <a:lnTo>
                          <a:pt x="100" y="0"/>
                        </a:lnTo>
                        <a:lnTo>
                          <a:pt x="64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1" name="Freeform 28"/>
                  <p:cNvSpPr>
                    <a:spLocks/>
                  </p:cNvSpPr>
                  <p:nvPr/>
                </p:nvSpPr>
                <p:spPr bwMode="auto">
                  <a:xfrm>
                    <a:off x="1622777" y="4212330"/>
                    <a:ext cx="161046" cy="72471"/>
                  </a:xfrm>
                  <a:custGeom>
                    <a:avLst/>
                    <a:gdLst>
                      <a:gd name="T0" fmla="*/ 0 w 100"/>
                      <a:gd name="T1" fmla="*/ 0 h 45"/>
                      <a:gd name="T2" fmla="*/ 100 w 100"/>
                      <a:gd name="T3" fmla="*/ 0 h 45"/>
                      <a:gd name="T4" fmla="*/ 100 w 100"/>
                      <a:gd name="T5" fmla="*/ 45 h 45"/>
                      <a:gd name="T6" fmla="*/ 0 w 100"/>
                      <a:gd name="T7" fmla="*/ 45 h 45"/>
                      <a:gd name="T8" fmla="*/ 0 w 100"/>
                      <a:gd name="T9" fmla="*/ 0 h 45"/>
                      <a:gd name="T10" fmla="*/ 0 w 100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00" h="45">
                        <a:moveTo>
                          <a:pt x="0" y="0"/>
                        </a:moveTo>
                        <a:lnTo>
                          <a:pt x="100" y="0"/>
                        </a:lnTo>
                        <a:lnTo>
                          <a:pt x="100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" name="Freeform 29"/>
                  <p:cNvSpPr>
                    <a:spLocks/>
                  </p:cNvSpPr>
                  <p:nvPr/>
                </p:nvSpPr>
                <p:spPr bwMode="auto">
                  <a:xfrm>
                    <a:off x="1371545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" name="Freeform 30"/>
                  <p:cNvSpPr>
                    <a:spLocks/>
                  </p:cNvSpPr>
                  <p:nvPr/>
                </p:nvSpPr>
                <p:spPr bwMode="auto">
                  <a:xfrm>
                    <a:off x="1371545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" name="Freeform 31"/>
                  <p:cNvSpPr>
                    <a:spLocks/>
                  </p:cNvSpPr>
                  <p:nvPr/>
                </p:nvSpPr>
                <p:spPr bwMode="auto">
                  <a:xfrm>
                    <a:off x="1371545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5" name="Freeform 32"/>
                  <p:cNvSpPr>
                    <a:spLocks/>
                  </p:cNvSpPr>
                  <p:nvPr/>
                </p:nvSpPr>
                <p:spPr bwMode="auto">
                  <a:xfrm>
                    <a:off x="1969027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6" name="Freeform 33"/>
                  <p:cNvSpPr>
                    <a:spLocks/>
                  </p:cNvSpPr>
                  <p:nvPr/>
                </p:nvSpPr>
                <p:spPr bwMode="auto">
                  <a:xfrm>
                    <a:off x="1882062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7" name="Freeform 34"/>
                  <p:cNvSpPr>
                    <a:spLocks/>
                  </p:cNvSpPr>
                  <p:nvPr/>
                </p:nvSpPr>
                <p:spPr bwMode="auto">
                  <a:xfrm>
                    <a:off x="1969027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8" name="Freeform 35"/>
                  <p:cNvSpPr>
                    <a:spLocks/>
                  </p:cNvSpPr>
                  <p:nvPr/>
                </p:nvSpPr>
                <p:spPr bwMode="auto">
                  <a:xfrm>
                    <a:off x="1725847" y="3466684"/>
                    <a:ext cx="468645" cy="471867"/>
                  </a:xfrm>
                  <a:custGeom>
                    <a:avLst/>
                    <a:gdLst>
                      <a:gd name="T0" fmla="*/ 208 w 291"/>
                      <a:gd name="T1" fmla="*/ 0 h 293"/>
                      <a:gd name="T2" fmla="*/ 0 w 291"/>
                      <a:gd name="T3" fmla="*/ 196 h 293"/>
                      <a:gd name="T4" fmla="*/ 92 w 291"/>
                      <a:gd name="T5" fmla="*/ 293 h 293"/>
                      <a:gd name="T6" fmla="*/ 291 w 291"/>
                      <a:gd name="T7" fmla="*/ 94 h 293"/>
                      <a:gd name="T8" fmla="*/ 208 w 291"/>
                      <a:gd name="T9" fmla="*/ 0 h 293"/>
                      <a:gd name="T10" fmla="*/ 208 w 291"/>
                      <a:gd name="T11" fmla="*/ 0 h 293"/>
                      <a:gd name="T12" fmla="*/ 208 w 291"/>
                      <a:gd name="T13" fmla="*/ 0 h 29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291" h="293">
                        <a:moveTo>
                          <a:pt x="208" y="0"/>
                        </a:moveTo>
                        <a:lnTo>
                          <a:pt x="0" y="196"/>
                        </a:lnTo>
                        <a:lnTo>
                          <a:pt x="92" y="293"/>
                        </a:lnTo>
                        <a:lnTo>
                          <a:pt x="291" y="94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9" name="Freeform 36"/>
                  <p:cNvSpPr>
                    <a:spLocks/>
                  </p:cNvSpPr>
                  <p:nvPr/>
                </p:nvSpPr>
                <p:spPr bwMode="auto">
                  <a:xfrm>
                    <a:off x="1619556" y="3849975"/>
                    <a:ext cx="190035" cy="172320"/>
                  </a:xfrm>
                  <a:custGeom>
                    <a:avLst/>
                    <a:gdLst>
                      <a:gd name="T0" fmla="*/ 35 w 118"/>
                      <a:gd name="T1" fmla="*/ 0 h 107"/>
                      <a:gd name="T2" fmla="*/ 0 w 118"/>
                      <a:gd name="T3" fmla="*/ 107 h 107"/>
                      <a:gd name="T4" fmla="*/ 118 w 118"/>
                      <a:gd name="T5" fmla="*/ 81 h 107"/>
                      <a:gd name="T6" fmla="*/ 35 w 118"/>
                      <a:gd name="T7" fmla="*/ 0 h 107"/>
                      <a:gd name="T8" fmla="*/ 35 w 118"/>
                      <a:gd name="T9" fmla="*/ 0 h 107"/>
                      <a:gd name="T10" fmla="*/ 35 w 118"/>
                      <a:gd name="T11" fmla="*/ 0 h 1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18" h="107">
                        <a:moveTo>
                          <a:pt x="35" y="0"/>
                        </a:moveTo>
                        <a:lnTo>
                          <a:pt x="0" y="107"/>
                        </a:lnTo>
                        <a:lnTo>
                          <a:pt x="118" y="81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3" name="TextBox 2"/>
            <p:cNvSpPr txBox="1"/>
            <p:nvPr/>
          </p:nvSpPr>
          <p:spPr>
            <a:xfrm>
              <a:off x="12153735" y="2475690"/>
              <a:ext cx="1063484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Công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thức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nhị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thức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Newton</a:t>
              </a:r>
              <a:endParaRPr lang="vi-VN" sz="4400" b="1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30" name="Rectangle 20">
            <a:extLst>
              <a:ext uri="{FF2B5EF4-FFF2-40B4-BE49-F238E27FC236}">
                <a16:creationId xmlns:a16="http://schemas.microsoft.com/office/drawing/2014/main" id="{14FF4A5C-F18D-4B5E-900C-F10F464C80FC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8305799" y="12144347"/>
            <a:ext cx="4278313" cy="69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AB8A563-8573-4064-9783-913A1DE212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6009" y="4226705"/>
            <a:ext cx="22434314" cy="6303535"/>
          </a:xfrm>
          <a:prstGeom prst="rect">
            <a:avLst/>
          </a:prstGeom>
          <a:ln w="88900" cap="sq" cmpd="thickThin">
            <a:solidFill>
              <a:srgbClr val="008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0955920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683699" y="1905000"/>
            <a:ext cx="22699730" cy="1780536"/>
            <a:chOff x="721799" y="1603075"/>
            <a:chExt cx="22602713" cy="1780536"/>
          </a:xfrm>
        </p:grpSpPr>
        <p:grpSp>
          <p:nvGrpSpPr>
            <p:cNvPr id="39" name="Group 54"/>
            <p:cNvGrpSpPr/>
            <p:nvPr/>
          </p:nvGrpSpPr>
          <p:grpSpPr>
            <a:xfrm>
              <a:off x="721799" y="1603075"/>
              <a:ext cx="22602713" cy="1780536"/>
              <a:chOff x="1268078" y="3405486"/>
              <a:chExt cx="22602713" cy="1780536"/>
            </a:xfrm>
          </p:grpSpPr>
          <p:sp>
            <p:nvSpPr>
              <p:cNvPr id="40" name="Rounded Rectangle 39"/>
              <p:cNvSpPr/>
              <p:nvPr/>
            </p:nvSpPr>
            <p:spPr>
              <a:xfrm>
                <a:off x="1532360" y="3579402"/>
                <a:ext cx="22338431" cy="1606620"/>
              </a:xfrm>
              <a:prstGeom prst="roundRect">
                <a:avLst>
                  <a:gd name="adj" fmla="val 5347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41" name="Group 67"/>
              <p:cNvGrpSpPr/>
              <p:nvPr/>
            </p:nvGrpSpPr>
            <p:grpSpPr>
              <a:xfrm>
                <a:off x="1268078" y="3405486"/>
                <a:ext cx="8747527" cy="940513"/>
                <a:chOff x="1311958" y="3405486"/>
                <a:chExt cx="8747527" cy="940513"/>
              </a:xfrm>
            </p:grpSpPr>
            <p:sp>
              <p:nvSpPr>
                <p:cNvPr id="42" name="Freeform 20"/>
                <p:cNvSpPr>
                  <a:spLocks/>
                </p:cNvSpPr>
                <p:nvPr/>
              </p:nvSpPr>
              <p:spPr bwMode="auto">
                <a:xfrm rot="5400000">
                  <a:off x="5669383" y="-76916"/>
                  <a:ext cx="793396" cy="7986808"/>
                </a:xfrm>
                <a:prstGeom prst="round2SameRect">
                  <a:avLst/>
                </a:prstGeom>
                <a:solidFill>
                  <a:schemeClr val="accent6">
                    <a:lumMod val="75000"/>
                  </a:schemeClr>
                </a:solidFill>
                <a:ln w="57150">
                  <a:solidFill>
                    <a:schemeClr val="accent6">
                      <a:lumMod val="75000"/>
                    </a:schemeClr>
                  </a:solidFill>
                </a:ln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2248640" y="3467833"/>
                  <a:ext cx="7692175" cy="80021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Hình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thành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kiến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thức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mới</a:t>
                  </a:r>
                  <a:endPara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grpSp>
              <p:nvGrpSpPr>
                <p:cNvPr id="44" name="Group 70"/>
                <p:cNvGrpSpPr/>
                <p:nvPr/>
              </p:nvGrpSpPr>
              <p:grpSpPr>
                <a:xfrm>
                  <a:off x="1311958" y="3405486"/>
                  <a:ext cx="950173" cy="940513"/>
                  <a:chOff x="1311958" y="3405486"/>
                  <a:chExt cx="950173" cy="940513"/>
                </a:xfrm>
              </p:grpSpPr>
              <p:sp>
                <p:nvSpPr>
                  <p:cNvPr id="45" name="Rectangle 44"/>
                  <p:cNvSpPr/>
                  <p:nvPr/>
                </p:nvSpPr>
                <p:spPr>
                  <a:xfrm>
                    <a:off x="1406975" y="3672018"/>
                    <a:ext cx="596676" cy="54031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" name="Freeform 13"/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190035" cy="268948"/>
                  </a:xfrm>
                  <a:custGeom>
                    <a:avLst/>
                    <a:gdLst>
                      <a:gd name="T0" fmla="*/ 34 w 50"/>
                      <a:gd name="T1" fmla="*/ 16 h 71"/>
                      <a:gd name="T2" fmla="*/ 34 w 50"/>
                      <a:gd name="T3" fmla="*/ 55 h 71"/>
                      <a:gd name="T4" fmla="*/ 16 w 50"/>
                      <a:gd name="T5" fmla="*/ 55 h 71"/>
                      <a:gd name="T6" fmla="*/ 16 w 50"/>
                      <a:gd name="T7" fmla="*/ 16 h 71"/>
                      <a:gd name="T8" fmla="*/ 34 w 50"/>
                      <a:gd name="T9" fmla="*/ 16 h 71"/>
                      <a:gd name="T10" fmla="*/ 34 w 50"/>
                      <a:gd name="T11" fmla="*/ 0 h 71"/>
                      <a:gd name="T12" fmla="*/ 16 w 50"/>
                      <a:gd name="T13" fmla="*/ 0 h 71"/>
                      <a:gd name="T14" fmla="*/ 0 w 50"/>
                      <a:gd name="T15" fmla="*/ 16 h 71"/>
                      <a:gd name="T16" fmla="*/ 0 w 50"/>
                      <a:gd name="T17" fmla="*/ 55 h 71"/>
                      <a:gd name="T18" fmla="*/ 16 w 50"/>
                      <a:gd name="T19" fmla="*/ 71 h 71"/>
                      <a:gd name="T20" fmla="*/ 34 w 50"/>
                      <a:gd name="T21" fmla="*/ 71 h 71"/>
                      <a:gd name="T22" fmla="*/ 50 w 50"/>
                      <a:gd name="T23" fmla="*/ 55 h 71"/>
                      <a:gd name="T24" fmla="*/ 50 w 50"/>
                      <a:gd name="T25" fmla="*/ 16 h 71"/>
                      <a:gd name="T26" fmla="*/ 34 w 50"/>
                      <a:gd name="T27" fmla="*/ 0 h 7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1">
                        <a:moveTo>
                          <a:pt x="34" y="16"/>
                        </a:moveTo>
                        <a:cubicBezTo>
                          <a:pt x="34" y="55"/>
                          <a:pt x="34" y="55"/>
                          <a:pt x="34" y="55"/>
                        </a:cubicBezTo>
                        <a:cubicBezTo>
                          <a:pt x="16" y="55"/>
                          <a:pt x="16" y="55"/>
                          <a:pt x="16" y="5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5"/>
                          <a:pt x="0" y="55"/>
                          <a:pt x="0" y="55"/>
                        </a:cubicBezTo>
                        <a:cubicBezTo>
                          <a:pt x="0" y="64"/>
                          <a:pt x="7" y="71"/>
                          <a:pt x="16" y="71"/>
                        </a:cubicBezTo>
                        <a:cubicBezTo>
                          <a:pt x="34" y="71"/>
                          <a:pt x="34" y="71"/>
                          <a:pt x="34" y="71"/>
                        </a:cubicBezTo>
                        <a:cubicBezTo>
                          <a:pt x="43" y="71"/>
                          <a:pt x="50" y="64"/>
                          <a:pt x="50" y="55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7" name="Freeform 14"/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277000" cy="181983"/>
                  </a:xfrm>
                  <a:custGeom>
                    <a:avLst/>
                    <a:gdLst>
                      <a:gd name="T0" fmla="*/ 57 w 73"/>
                      <a:gd name="T1" fmla="*/ 16 h 48"/>
                      <a:gd name="T2" fmla="*/ 57 w 73"/>
                      <a:gd name="T3" fmla="*/ 32 h 48"/>
                      <a:gd name="T4" fmla="*/ 16 w 73"/>
                      <a:gd name="T5" fmla="*/ 32 h 48"/>
                      <a:gd name="T6" fmla="*/ 16 w 73"/>
                      <a:gd name="T7" fmla="*/ 16 h 48"/>
                      <a:gd name="T8" fmla="*/ 57 w 73"/>
                      <a:gd name="T9" fmla="*/ 16 h 48"/>
                      <a:gd name="T10" fmla="*/ 57 w 73"/>
                      <a:gd name="T11" fmla="*/ 0 h 48"/>
                      <a:gd name="T12" fmla="*/ 16 w 73"/>
                      <a:gd name="T13" fmla="*/ 0 h 48"/>
                      <a:gd name="T14" fmla="*/ 0 w 73"/>
                      <a:gd name="T15" fmla="*/ 16 h 48"/>
                      <a:gd name="T16" fmla="*/ 0 w 73"/>
                      <a:gd name="T17" fmla="*/ 32 h 48"/>
                      <a:gd name="T18" fmla="*/ 16 w 73"/>
                      <a:gd name="T19" fmla="*/ 48 h 48"/>
                      <a:gd name="T20" fmla="*/ 57 w 73"/>
                      <a:gd name="T21" fmla="*/ 48 h 48"/>
                      <a:gd name="T22" fmla="*/ 73 w 73"/>
                      <a:gd name="T23" fmla="*/ 32 h 48"/>
                      <a:gd name="T24" fmla="*/ 73 w 73"/>
                      <a:gd name="T25" fmla="*/ 16 h 48"/>
                      <a:gd name="T26" fmla="*/ 57 w 73"/>
                      <a:gd name="T27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48">
                        <a:moveTo>
                          <a:pt x="57" y="16"/>
                        </a:moveTo>
                        <a:cubicBezTo>
                          <a:pt x="57" y="32"/>
                          <a:pt x="57" y="32"/>
                          <a:pt x="57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7" y="48"/>
                          <a:pt x="16" y="48"/>
                        </a:cubicBezTo>
                        <a:cubicBezTo>
                          <a:pt x="57" y="48"/>
                          <a:pt x="57" y="48"/>
                          <a:pt x="57" y="48"/>
                        </a:cubicBezTo>
                        <a:cubicBezTo>
                          <a:pt x="66" y="48"/>
                          <a:pt x="73" y="41"/>
                          <a:pt x="73" y="32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8" name="Freeform 15"/>
                  <p:cNvSpPr>
                    <a:spLocks noEditPoints="1"/>
                  </p:cNvSpPr>
                  <p:nvPr/>
                </p:nvSpPr>
                <p:spPr bwMode="auto">
                  <a:xfrm>
                    <a:off x="1563190" y="3581027"/>
                    <a:ext cx="285052" cy="181983"/>
                  </a:xfrm>
                  <a:custGeom>
                    <a:avLst/>
                    <a:gdLst>
                      <a:gd name="T0" fmla="*/ 58 w 75"/>
                      <a:gd name="T1" fmla="*/ 16 h 48"/>
                      <a:gd name="T2" fmla="*/ 43 w 75"/>
                      <a:gd name="T3" fmla="*/ 32 h 48"/>
                      <a:gd name="T4" fmla="*/ 16 w 75"/>
                      <a:gd name="T5" fmla="*/ 32 h 48"/>
                      <a:gd name="T6" fmla="*/ 16 w 75"/>
                      <a:gd name="T7" fmla="*/ 16 h 48"/>
                      <a:gd name="T8" fmla="*/ 58 w 75"/>
                      <a:gd name="T9" fmla="*/ 16 h 48"/>
                      <a:gd name="T10" fmla="*/ 58 w 75"/>
                      <a:gd name="T11" fmla="*/ 0 h 48"/>
                      <a:gd name="T12" fmla="*/ 16 w 75"/>
                      <a:gd name="T13" fmla="*/ 0 h 48"/>
                      <a:gd name="T14" fmla="*/ 0 w 75"/>
                      <a:gd name="T15" fmla="*/ 16 h 48"/>
                      <a:gd name="T16" fmla="*/ 0 w 75"/>
                      <a:gd name="T17" fmla="*/ 32 h 48"/>
                      <a:gd name="T18" fmla="*/ 16 w 75"/>
                      <a:gd name="T19" fmla="*/ 48 h 48"/>
                      <a:gd name="T20" fmla="*/ 43 w 75"/>
                      <a:gd name="T21" fmla="*/ 48 h 48"/>
                      <a:gd name="T22" fmla="*/ 55 w 75"/>
                      <a:gd name="T23" fmla="*/ 43 h 48"/>
                      <a:gd name="T24" fmla="*/ 70 w 75"/>
                      <a:gd name="T25" fmla="*/ 26 h 48"/>
                      <a:gd name="T26" fmla="*/ 73 w 75"/>
                      <a:gd name="T27" fmla="*/ 9 h 48"/>
                      <a:gd name="T28" fmla="*/ 58 w 75"/>
                      <a:gd name="T29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75" h="48">
                        <a:moveTo>
                          <a:pt x="58" y="16"/>
                        </a:moveTo>
                        <a:cubicBezTo>
                          <a:pt x="43" y="32"/>
                          <a:pt x="43" y="32"/>
                          <a:pt x="43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8" y="48"/>
                          <a:pt x="16" y="48"/>
                        </a:cubicBezTo>
                        <a:cubicBezTo>
                          <a:pt x="43" y="48"/>
                          <a:pt x="43" y="48"/>
                          <a:pt x="43" y="48"/>
                        </a:cubicBezTo>
                        <a:cubicBezTo>
                          <a:pt x="48" y="48"/>
                          <a:pt x="52" y="46"/>
                          <a:pt x="55" y="43"/>
                        </a:cubicBezTo>
                        <a:cubicBezTo>
                          <a:pt x="70" y="26"/>
                          <a:pt x="70" y="26"/>
                          <a:pt x="70" y="26"/>
                        </a:cubicBezTo>
                        <a:cubicBezTo>
                          <a:pt x="74" y="22"/>
                          <a:pt x="75" y="15"/>
                          <a:pt x="73" y="9"/>
                        </a:cubicBezTo>
                        <a:cubicBezTo>
                          <a:pt x="70" y="3"/>
                          <a:pt x="64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9" name="Freeform 16"/>
                  <p:cNvSpPr>
                    <a:spLocks noEditPoints="1"/>
                  </p:cNvSpPr>
                  <p:nvPr/>
                </p:nvSpPr>
                <p:spPr bwMode="auto">
                  <a:xfrm>
                    <a:off x="1563190" y="4151132"/>
                    <a:ext cx="280221" cy="194867"/>
                  </a:xfrm>
                  <a:custGeom>
                    <a:avLst/>
                    <a:gdLst>
                      <a:gd name="T0" fmla="*/ 58 w 74"/>
                      <a:gd name="T1" fmla="*/ 16 h 51"/>
                      <a:gd name="T2" fmla="*/ 58 w 74"/>
                      <a:gd name="T3" fmla="*/ 35 h 51"/>
                      <a:gd name="T4" fmla="*/ 16 w 74"/>
                      <a:gd name="T5" fmla="*/ 35 h 51"/>
                      <a:gd name="T6" fmla="*/ 16 w 74"/>
                      <a:gd name="T7" fmla="*/ 16 h 51"/>
                      <a:gd name="T8" fmla="*/ 58 w 74"/>
                      <a:gd name="T9" fmla="*/ 16 h 51"/>
                      <a:gd name="T10" fmla="*/ 58 w 74"/>
                      <a:gd name="T11" fmla="*/ 0 h 51"/>
                      <a:gd name="T12" fmla="*/ 16 w 74"/>
                      <a:gd name="T13" fmla="*/ 0 h 51"/>
                      <a:gd name="T14" fmla="*/ 0 w 74"/>
                      <a:gd name="T15" fmla="*/ 16 h 51"/>
                      <a:gd name="T16" fmla="*/ 0 w 74"/>
                      <a:gd name="T17" fmla="*/ 35 h 51"/>
                      <a:gd name="T18" fmla="*/ 16 w 74"/>
                      <a:gd name="T19" fmla="*/ 51 h 51"/>
                      <a:gd name="T20" fmla="*/ 58 w 74"/>
                      <a:gd name="T21" fmla="*/ 51 h 51"/>
                      <a:gd name="T22" fmla="*/ 74 w 74"/>
                      <a:gd name="T23" fmla="*/ 35 h 51"/>
                      <a:gd name="T24" fmla="*/ 74 w 74"/>
                      <a:gd name="T25" fmla="*/ 16 h 51"/>
                      <a:gd name="T26" fmla="*/ 58 w 74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4" h="51">
                        <a:moveTo>
                          <a:pt x="58" y="16"/>
                        </a:moveTo>
                        <a:cubicBezTo>
                          <a:pt x="58" y="35"/>
                          <a:pt x="58" y="35"/>
                          <a:pt x="58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8" y="51"/>
                          <a:pt x="16" y="51"/>
                        </a:cubicBezTo>
                        <a:cubicBezTo>
                          <a:pt x="58" y="51"/>
                          <a:pt x="58" y="51"/>
                          <a:pt x="58" y="51"/>
                        </a:cubicBezTo>
                        <a:cubicBezTo>
                          <a:pt x="67" y="51"/>
                          <a:pt x="74" y="43"/>
                          <a:pt x="74" y="35"/>
                        </a:cubicBezTo>
                        <a:cubicBezTo>
                          <a:pt x="74" y="16"/>
                          <a:pt x="74" y="16"/>
                          <a:pt x="74" y="16"/>
                        </a:cubicBezTo>
                        <a:cubicBezTo>
                          <a:pt x="74" y="7"/>
                          <a:pt x="67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0" name="Freeform 17"/>
                  <p:cNvSpPr>
                    <a:spLocks noEditPoints="1"/>
                  </p:cNvSpPr>
                  <p:nvPr/>
                </p:nvSpPr>
                <p:spPr bwMode="auto">
                  <a:xfrm>
                    <a:off x="1311958" y="4064167"/>
                    <a:ext cx="19003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" name="Freeform 18"/>
                  <p:cNvSpPr>
                    <a:spLocks noEditPoints="1"/>
                  </p:cNvSpPr>
                  <p:nvPr/>
                </p:nvSpPr>
                <p:spPr bwMode="auto">
                  <a:xfrm>
                    <a:off x="1311958" y="4151132"/>
                    <a:ext cx="27700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2" name="Freeform 19"/>
                  <p:cNvSpPr>
                    <a:spLocks noEditPoints="1"/>
                  </p:cNvSpPr>
                  <p:nvPr/>
                </p:nvSpPr>
                <p:spPr bwMode="auto">
                  <a:xfrm>
                    <a:off x="1311958" y="3820986"/>
                    <a:ext cx="19003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3" name="Freeform 20"/>
                  <p:cNvSpPr>
                    <a:spLocks noEditPoints="1"/>
                  </p:cNvSpPr>
                  <p:nvPr/>
                </p:nvSpPr>
                <p:spPr bwMode="auto">
                  <a:xfrm>
                    <a:off x="1907830" y="4064167"/>
                    <a:ext cx="19164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4" name="Freeform 21"/>
                  <p:cNvSpPr>
                    <a:spLocks noEditPoints="1"/>
                  </p:cNvSpPr>
                  <p:nvPr/>
                </p:nvSpPr>
                <p:spPr bwMode="auto">
                  <a:xfrm>
                    <a:off x="1820865" y="4151132"/>
                    <a:ext cx="27861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5" name="Freeform 22"/>
                  <p:cNvSpPr>
                    <a:spLocks noEditPoints="1"/>
                  </p:cNvSpPr>
                  <p:nvPr/>
                </p:nvSpPr>
                <p:spPr bwMode="auto">
                  <a:xfrm>
                    <a:off x="1907830" y="3820986"/>
                    <a:ext cx="19164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6" name="Freeform 23"/>
                  <p:cNvSpPr>
                    <a:spLocks noEditPoints="1"/>
                  </p:cNvSpPr>
                  <p:nvPr/>
                </p:nvSpPr>
                <p:spPr bwMode="auto">
                  <a:xfrm>
                    <a:off x="1661428" y="3405486"/>
                    <a:ext cx="600703" cy="594262"/>
                  </a:xfrm>
                  <a:custGeom>
                    <a:avLst/>
                    <a:gdLst>
                      <a:gd name="T0" fmla="*/ 105 w 158"/>
                      <a:gd name="T1" fmla="*/ 16 h 156"/>
                      <a:gd name="T2" fmla="*/ 140 w 158"/>
                      <a:gd name="T3" fmla="*/ 56 h 156"/>
                      <a:gd name="T4" fmla="*/ 56 w 158"/>
                      <a:gd name="T5" fmla="*/ 140 h 156"/>
                      <a:gd name="T6" fmla="*/ 17 w 158"/>
                      <a:gd name="T7" fmla="*/ 99 h 156"/>
                      <a:gd name="T8" fmla="*/ 105 w 158"/>
                      <a:gd name="T9" fmla="*/ 16 h 156"/>
                      <a:gd name="T10" fmla="*/ 105 w 158"/>
                      <a:gd name="T11" fmla="*/ 0 h 156"/>
                      <a:gd name="T12" fmla="*/ 94 w 158"/>
                      <a:gd name="T13" fmla="*/ 5 h 156"/>
                      <a:gd name="T14" fmla="*/ 6 w 158"/>
                      <a:gd name="T15" fmla="*/ 87 h 156"/>
                      <a:gd name="T16" fmla="*/ 5 w 158"/>
                      <a:gd name="T17" fmla="*/ 109 h 156"/>
                      <a:gd name="T18" fmla="*/ 44 w 158"/>
                      <a:gd name="T19" fmla="*/ 151 h 156"/>
                      <a:gd name="T20" fmla="*/ 55 w 158"/>
                      <a:gd name="T21" fmla="*/ 156 h 156"/>
                      <a:gd name="T22" fmla="*/ 56 w 158"/>
                      <a:gd name="T23" fmla="*/ 156 h 156"/>
                      <a:gd name="T24" fmla="*/ 67 w 158"/>
                      <a:gd name="T25" fmla="*/ 152 h 156"/>
                      <a:gd name="T26" fmla="*/ 151 w 158"/>
                      <a:gd name="T27" fmla="*/ 67 h 156"/>
                      <a:gd name="T28" fmla="*/ 152 w 158"/>
                      <a:gd name="T29" fmla="*/ 45 h 156"/>
                      <a:gd name="T30" fmla="*/ 117 w 158"/>
                      <a:gd name="T31" fmla="*/ 6 h 156"/>
                      <a:gd name="T32" fmla="*/ 105 w 158"/>
                      <a:gd name="T33" fmla="*/ 0 h 156"/>
                      <a:gd name="T34" fmla="*/ 105 w 158"/>
                      <a:gd name="T35" fmla="*/ 0 h 15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158" h="156">
                        <a:moveTo>
                          <a:pt x="105" y="16"/>
                        </a:moveTo>
                        <a:cubicBezTo>
                          <a:pt x="140" y="56"/>
                          <a:pt x="140" y="56"/>
                          <a:pt x="140" y="56"/>
                        </a:cubicBezTo>
                        <a:cubicBezTo>
                          <a:pt x="56" y="140"/>
                          <a:pt x="56" y="140"/>
                          <a:pt x="56" y="140"/>
                        </a:cubicBezTo>
                        <a:cubicBezTo>
                          <a:pt x="17" y="99"/>
                          <a:pt x="17" y="99"/>
                          <a:pt x="17" y="99"/>
                        </a:cubicBezTo>
                        <a:cubicBezTo>
                          <a:pt x="105" y="16"/>
                          <a:pt x="105" y="16"/>
                          <a:pt x="105" y="16"/>
                        </a:cubicBezTo>
                        <a:moveTo>
                          <a:pt x="105" y="0"/>
                        </a:moveTo>
                        <a:cubicBezTo>
                          <a:pt x="101" y="0"/>
                          <a:pt x="97" y="2"/>
                          <a:pt x="94" y="5"/>
                        </a:cubicBezTo>
                        <a:cubicBezTo>
                          <a:pt x="6" y="87"/>
                          <a:pt x="6" y="87"/>
                          <a:pt x="6" y="87"/>
                        </a:cubicBezTo>
                        <a:cubicBezTo>
                          <a:pt x="0" y="93"/>
                          <a:pt x="0" y="103"/>
                          <a:pt x="5" y="109"/>
                        </a:cubicBezTo>
                        <a:cubicBezTo>
                          <a:pt x="44" y="151"/>
                          <a:pt x="44" y="151"/>
                          <a:pt x="44" y="151"/>
                        </a:cubicBezTo>
                        <a:cubicBezTo>
                          <a:pt x="47" y="154"/>
                          <a:pt x="51" y="156"/>
                          <a:pt x="55" y="156"/>
                        </a:cubicBezTo>
                        <a:cubicBezTo>
                          <a:pt x="55" y="156"/>
                          <a:pt x="56" y="156"/>
                          <a:pt x="56" y="156"/>
                        </a:cubicBezTo>
                        <a:cubicBezTo>
                          <a:pt x="60" y="156"/>
                          <a:pt x="64" y="155"/>
                          <a:pt x="67" y="152"/>
                        </a:cubicBezTo>
                        <a:cubicBezTo>
                          <a:pt x="151" y="67"/>
                          <a:pt x="151" y="67"/>
                          <a:pt x="151" y="67"/>
                        </a:cubicBezTo>
                        <a:cubicBezTo>
                          <a:pt x="157" y="61"/>
                          <a:pt x="158" y="52"/>
                          <a:pt x="152" y="45"/>
                        </a:cubicBezTo>
                        <a:cubicBezTo>
                          <a:pt x="117" y="6"/>
                          <a:pt x="117" y="6"/>
                          <a:pt x="117" y="6"/>
                        </a:cubicBezTo>
                        <a:cubicBezTo>
                          <a:pt x="114" y="3"/>
                          <a:pt x="110" y="1"/>
                          <a:pt x="105" y="0"/>
                        </a:cubicBezTo>
                        <a:cubicBezTo>
                          <a:pt x="105" y="0"/>
                          <a:pt x="105" y="0"/>
                          <a:pt x="105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7" name="Freeform 24"/>
                  <p:cNvSpPr>
                    <a:spLocks noEditPoints="1"/>
                  </p:cNvSpPr>
                  <p:nvPr/>
                </p:nvSpPr>
                <p:spPr bwMode="auto">
                  <a:xfrm>
                    <a:off x="1555138" y="3790388"/>
                    <a:ext cx="318872" cy="293105"/>
                  </a:xfrm>
                  <a:custGeom>
                    <a:avLst/>
                    <a:gdLst>
                      <a:gd name="T0" fmla="*/ 32 w 84"/>
                      <a:gd name="T1" fmla="*/ 16 h 77"/>
                      <a:gd name="T2" fmla="*/ 67 w 84"/>
                      <a:gd name="T3" fmla="*/ 50 h 77"/>
                      <a:gd name="T4" fmla="*/ 17 w 84"/>
                      <a:gd name="T5" fmla="*/ 61 h 77"/>
                      <a:gd name="T6" fmla="*/ 32 w 84"/>
                      <a:gd name="T7" fmla="*/ 16 h 77"/>
                      <a:gd name="T8" fmla="*/ 32 w 84"/>
                      <a:gd name="T9" fmla="*/ 0 h 77"/>
                      <a:gd name="T10" fmla="*/ 28 w 84"/>
                      <a:gd name="T11" fmla="*/ 1 h 77"/>
                      <a:gd name="T12" fmla="*/ 17 w 84"/>
                      <a:gd name="T13" fmla="*/ 11 h 77"/>
                      <a:gd name="T14" fmla="*/ 2 w 84"/>
                      <a:gd name="T15" fmla="*/ 56 h 77"/>
                      <a:gd name="T16" fmla="*/ 5 w 84"/>
                      <a:gd name="T17" fmla="*/ 72 h 77"/>
                      <a:gd name="T18" fmla="*/ 17 w 84"/>
                      <a:gd name="T19" fmla="*/ 77 h 77"/>
                      <a:gd name="T20" fmla="*/ 20 w 84"/>
                      <a:gd name="T21" fmla="*/ 76 h 77"/>
                      <a:gd name="T22" fmla="*/ 71 w 84"/>
                      <a:gd name="T23" fmla="*/ 65 h 77"/>
                      <a:gd name="T24" fmla="*/ 83 w 84"/>
                      <a:gd name="T25" fmla="*/ 54 h 77"/>
                      <a:gd name="T26" fmla="*/ 78 w 84"/>
                      <a:gd name="T27" fmla="*/ 38 h 77"/>
                      <a:gd name="T28" fmla="*/ 43 w 84"/>
                      <a:gd name="T29" fmla="*/ 5 h 77"/>
                      <a:gd name="T30" fmla="*/ 32 w 84"/>
                      <a:gd name="T31" fmla="*/ 0 h 7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84" h="77">
                        <a:moveTo>
                          <a:pt x="32" y="16"/>
                        </a:moveTo>
                        <a:cubicBezTo>
                          <a:pt x="67" y="50"/>
                          <a:pt x="67" y="50"/>
                          <a:pt x="67" y="50"/>
                        </a:cubicBezTo>
                        <a:cubicBezTo>
                          <a:pt x="17" y="61"/>
                          <a:pt x="17" y="61"/>
                          <a:pt x="17" y="61"/>
                        </a:cubicBezTo>
                        <a:cubicBezTo>
                          <a:pt x="32" y="16"/>
                          <a:pt x="32" y="16"/>
                          <a:pt x="32" y="16"/>
                        </a:cubicBezTo>
                        <a:moveTo>
                          <a:pt x="32" y="0"/>
                        </a:moveTo>
                        <a:cubicBezTo>
                          <a:pt x="31" y="0"/>
                          <a:pt x="29" y="0"/>
                          <a:pt x="28" y="1"/>
                        </a:cubicBezTo>
                        <a:cubicBezTo>
                          <a:pt x="23" y="2"/>
                          <a:pt x="18" y="6"/>
                          <a:pt x="17" y="11"/>
                        </a:cubicBezTo>
                        <a:cubicBezTo>
                          <a:pt x="2" y="56"/>
                          <a:pt x="2" y="56"/>
                          <a:pt x="2" y="56"/>
                        </a:cubicBezTo>
                        <a:cubicBezTo>
                          <a:pt x="0" y="61"/>
                          <a:pt x="1" y="67"/>
                          <a:pt x="5" y="72"/>
                        </a:cubicBezTo>
                        <a:cubicBezTo>
                          <a:pt x="8" y="75"/>
                          <a:pt x="12" y="77"/>
                          <a:pt x="17" y="77"/>
                        </a:cubicBezTo>
                        <a:cubicBezTo>
                          <a:pt x="18" y="77"/>
                          <a:pt x="19" y="77"/>
                          <a:pt x="20" y="76"/>
                        </a:cubicBezTo>
                        <a:cubicBezTo>
                          <a:pt x="71" y="65"/>
                          <a:pt x="71" y="65"/>
                          <a:pt x="71" y="65"/>
                        </a:cubicBezTo>
                        <a:cubicBezTo>
                          <a:pt x="77" y="64"/>
                          <a:pt x="81" y="59"/>
                          <a:pt x="83" y="54"/>
                        </a:cubicBezTo>
                        <a:cubicBezTo>
                          <a:pt x="84" y="48"/>
                          <a:pt x="83" y="42"/>
                          <a:pt x="78" y="38"/>
                        </a:cubicBezTo>
                        <a:cubicBezTo>
                          <a:pt x="43" y="5"/>
                          <a:pt x="43" y="5"/>
                          <a:pt x="43" y="5"/>
                        </a:cubicBezTo>
                        <a:cubicBezTo>
                          <a:pt x="40" y="2"/>
                          <a:pt x="36" y="0"/>
                          <a:pt x="32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8" name="Freeform 25"/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69249" cy="148163"/>
                  </a:xfrm>
                  <a:custGeom>
                    <a:avLst/>
                    <a:gdLst>
                      <a:gd name="T0" fmla="*/ 0 w 43"/>
                      <a:gd name="T1" fmla="*/ 0 h 92"/>
                      <a:gd name="T2" fmla="*/ 43 w 43"/>
                      <a:gd name="T3" fmla="*/ 0 h 92"/>
                      <a:gd name="T4" fmla="*/ 43 w 43"/>
                      <a:gd name="T5" fmla="*/ 92 h 92"/>
                      <a:gd name="T6" fmla="*/ 0 w 43"/>
                      <a:gd name="T7" fmla="*/ 92 h 92"/>
                      <a:gd name="T8" fmla="*/ 0 w 43"/>
                      <a:gd name="T9" fmla="*/ 0 h 92"/>
                      <a:gd name="T10" fmla="*/ 0 w 43"/>
                      <a:gd name="T11" fmla="*/ 0 h 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2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2"/>
                        </a:lnTo>
                        <a:lnTo>
                          <a:pt x="0" y="92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9" name="Freeform 26"/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156215" cy="59588"/>
                  </a:xfrm>
                  <a:custGeom>
                    <a:avLst/>
                    <a:gdLst>
                      <a:gd name="T0" fmla="*/ 0 w 97"/>
                      <a:gd name="T1" fmla="*/ 0 h 37"/>
                      <a:gd name="T2" fmla="*/ 97 w 97"/>
                      <a:gd name="T3" fmla="*/ 0 h 37"/>
                      <a:gd name="T4" fmla="*/ 97 w 97"/>
                      <a:gd name="T5" fmla="*/ 37 h 37"/>
                      <a:gd name="T6" fmla="*/ 0 w 97"/>
                      <a:gd name="T7" fmla="*/ 37 h 37"/>
                      <a:gd name="T8" fmla="*/ 0 w 97"/>
                      <a:gd name="T9" fmla="*/ 0 h 37"/>
                      <a:gd name="T10" fmla="*/ 0 w 97"/>
                      <a:gd name="T11" fmla="*/ 0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37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37"/>
                        </a:lnTo>
                        <a:lnTo>
                          <a:pt x="0" y="37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0" name="Freeform 27"/>
                  <p:cNvSpPr>
                    <a:spLocks/>
                  </p:cNvSpPr>
                  <p:nvPr/>
                </p:nvSpPr>
                <p:spPr bwMode="auto">
                  <a:xfrm>
                    <a:off x="1622777" y="3642225"/>
                    <a:ext cx="161046" cy="59588"/>
                  </a:xfrm>
                  <a:custGeom>
                    <a:avLst/>
                    <a:gdLst>
                      <a:gd name="T0" fmla="*/ 0 w 100"/>
                      <a:gd name="T1" fmla="*/ 37 h 37"/>
                      <a:gd name="T2" fmla="*/ 0 w 100"/>
                      <a:gd name="T3" fmla="*/ 0 h 37"/>
                      <a:gd name="T4" fmla="*/ 100 w 100"/>
                      <a:gd name="T5" fmla="*/ 0 h 37"/>
                      <a:gd name="T6" fmla="*/ 64 w 100"/>
                      <a:gd name="T7" fmla="*/ 37 h 37"/>
                      <a:gd name="T8" fmla="*/ 0 w 100"/>
                      <a:gd name="T9" fmla="*/ 37 h 37"/>
                      <a:gd name="T10" fmla="*/ 0 w 100"/>
                      <a:gd name="T11" fmla="*/ 37 h 37"/>
                      <a:gd name="T12" fmla="*/ 0 w 100"/>
                      <a:gd name="T13" fmla="*/ 37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100" h="37">
                        <a:moveTo>
                          <a:pt x="0" y="37"/>
                        </a:moveTo>
                        <a:lnTo>
                          <a:pt x="0" y="0"/>
                        </a:lnTo>
                        <a:lnTo>
                          <a:pt x="100" y="0"/>
                        </a:lnTo>
                        <a:lnTo>
                          <a:pt x="64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1" name="Freeform 28"/>
                  <p:cNvSpPr>
                    <a:spLocks/>
                  </p:cNvSpPr>
                  <p:nvPr/>
                </p:nvSpPr>
                <p:spPr bwMode="auto">
                  <a:xfrm>
                    <a:off x="1622777" y="4212330"/>
                    <a:ext cx="161046" cy="72471"/>
                  </a:xfrm>
                  <a:custGeom>
                    <a:avLst/>
                    <a:gdLst>
                      <a:gd name="T0" fmla="*/ 0 w 100"/>
                      <a:gd name="T1" fmla="*/ 0 h 45"/>
                      <a:gd name="T2" fmla="*/ 100 w 100"/>
                      <a:gd name="T3" fmla="*/ 0 h 45"/>
                      <a:gd name="T4" fmla="*/ 100 w 100"/>
                      <a:gd name="T5" fmla="*/ 45 h 45"/>
                      <a:gd name="T6" fmla="*/ 0 w 100"/>
                      <a:gd name="T7" fmla="*/ 45 h 45"/>
                      <a:gd name="T8" fmla="*/ 0 w 100"/>
                      <a:gd name="T9" fmla="*/ 0 h 45"/>
                      <a:gd name="T10" fmla="*/ 0 w 100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00" h="45">
                        <a:moveTo>
                          <a:pt x="0" y="0"/>
                        </a:moveTo>
                        <a:lnTo>
                          <a:pt x="100" y="0"/>
                        </a:lnTo>
                        <a:lnTo>
                          <a:pt x="100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" name="Freeform 29"/>
                  <p:cNvSpPr>
                    <a:spLocks/>
                  </p:cNvSpPr>
                  <p:nvPr/>
                </p:nvSpPr>
                <p:spPr bwMode="auto">
                  <a:xfrm>
                    <a:off x="1371545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" name="Freeform 30"/>
                  <p:cNvSpPr>
                    <a:spLocks/>
                  </p:cNvSpPr>
                  <p:nvPr/>
                </p:nvSpPr>
                <p:spPr bwMode="auto">
                  <a:xfrm>
                    <a:off x="1371545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" name="Freeform 31"/>
                  <p:cNvSpPr>
                    <a:spLocks/>
                  </p:cNvSpPr>
                  <p:nvPr/>
                </p:nvSpPr>
                <p:spPr bwMode="auto">
                  <a:xfrm>
                    <a:off x="1371545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5" name="Freeform 32"/>
                  <p:cNvSpPr>
                    <a:spLocks/>
                  </p:cNvSpPr>
                  <p:nvPr/>
                </p:nvSpPr>
                <p:spPr bwMode="auto">
                  <a:xfrm>
                    <a:off x="1969027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6" name="Freeform 33"/>
                  <p:cNvSpPr>
                    <a:spLocks/>
                  </p:cNvSpPr>
                  <p:nvPr/>
                </p:nvSpPr>
                <p:spPr bwMode="auto">
                  <a:xfrm>
                    <a:off x="1882062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7" name="Freeform 34"/>
                  <p:cNvSpPr>
                    <a:spLocks/>
                  </p:cNvSpPr>
                  <p:nvPr/>
                </p:nvSpPr>
                <p:spPr bwMode="auto">
                  <a:xfrm>
                    <a:off x="1969027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8" name="Freeform 35"/>
                  <p:cNvSpPr>
                    <a:spLocks/>
                  </p:cNvSpPr>
                  <p:nvPr/>
                </p:nvSpPr>
                <p:spPr bwMode="auto">
                  <a:xfrm>
                    <a:off x="1725847" y="3466684"/>
                    <a:ext cx="468645" cy="471867"/>
                  </a:xfrm>
                  <a:custGeom>
                    <a:avLst/>
                    <a:gdLst>
                      <a:gd name="T0" fmla="*/ 208 w 291"/>
                      <a:gd name="T1" fmla="*/ 0 h 293"/>
                      <a:gd name="T2" fmla="*/ 0 w 291"/>
                      <a:gd name="T3" fmla="*/ 196 h 293"/>
                      <a:gd name="T4" fmla="*/ 92 w 291"/>
                      <a:gd name="T5" fmla="*/ 293 h 293"/>
                      <a:gd name="T6" fmla="*/ 291 w 291"/>
                      <a:gd name="T7" fmla="*/ 94 h 293"/>
                      <a:gd name="T8" fmla="*/ 208 w 291"/>
                      <a:gd name="T9" fmla="*/ 0 h 293"/>
                      <a:gd name="T10" fmla="*/ 208 w 291"/>
                      <a:gd name="T11" fmla="*/ 0 h 293"/>
                      <a:gd name="T12" fmla="*/ 208 w 291"/>
                      <a:gd name="T13" fmla="*/ 0 h 29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291" h="293">
                        <a:moveTo>
                          <a:pt x="208" y="0"/>
                        </a:moveTo>
                        <a:lnTo>
                          <a:pt x="0" y="196"/>
                        </a:lnTo>
                        <a:lnTo>
                          <a:pt x="92" y="293"/>
                        </a:lnTo>
                        <a:lnTo>
                          <a:pt x="291" y="94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9" name="Freeform 36"/>
                  <p:cNvSpPr>
                    <a:spLocks/>
                  </p:cNvSpPr>
                  <p:nvPr/>
                </p:nvSpPr>
                <p:spPr bwMode="auto">
                  <a:xfrm>
                    <a:off x="1619556" y="3849975"/>
                    <a:ext cx="190035" cy="172320"/>
                  </a:xfrm>
                  <a:custGeom>
                    <a:avLst/>
                    <a:gdLst>
                      <a:gd name="T0" fmla="*/ 35 w 118"/>
                      <a:gd name="T1" fmla="*/ 0 h 107"/>
                      <a:gd name="T2" fmla="*/ 0 w 118"/>
                      <a:gd name="T3" fmla="*/ 107 h 107"/>
                      <a:gd name="T4" fmla="*/ 118 w 118"/>
                      <a:gd name="T5" fmla="*/ 81 h 107"/>
                      <a:gd name="T6" fmla="*/ 35 w 118"/>
                      <a:gd name="T7" fmla="*/ 0 h 107"/>
                      <a:gd name="T8" fmla="*/ 35 w 118"/>
                      <a:gd name="T9" fmla="*/ 0 h 107"/>
                      <a:gd name="T10" fmla="*/ 35 w 118"/>
                      <a:gd name="T11" fmla="*/ 0 h 1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18" h="107">
                        <a:moveTo>
                          <a:pt x="35" y="0"/>
                        </a:moveTo>
                        <a:lnTo>
                          <a:pt x="0" y="107"/>
                        </a:lnTo>
                        <a:lnTo>
                          <a:pt x="118" y="81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3" name="TextBox 2"/>
            <p:cNvSpPr txBox="1"/>
            <p:nvPr/>
          </p:nvSpPr>
          <p:spPr>
            <a:xfrm>
              <a:off x="12153735" y="2475690"/>
              <a:ext cx="1063484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Công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thức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nhị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thức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Newton</a:t>
              </a:r>
              <a:endParaRPr lang="vi-VN" sz="4400" b="1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30" name="Rectangle 20">
            <a:extLst>
              <a:ext uri="{FF2B5EF4-FFF2-40B4-BE49-F238E27FC236}">
                <a16:creationId xmlns:a16="http://schemas.microsoft.com/office/drawing/2014/main" id="{14FF4A5C-F18D-4B5E-900C-F10F464C80FC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8305799" y="12144347"/>
            <a:ext cx="4278313" cy="69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9B406C4-5E43-46D7-B3D8-972F181C06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1984" y="3813621"/>
            <a:ext cx="19436957" cy="118170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09A01FB-055C-475B-AC4A-F1DF1E8E16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0" y="5402770"/>
            <a:ext cx="23095946" cy="107423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79B431A-FE84-4AF0-BA88-6B4E8BF1137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" y="6926770"/>
            <a:ext cx="16239816" cy="107423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DA8B59D-57FF-4578-AD62-69A9884D99A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71600" y="8461387"/>
            <a:ext cx="15468600" cy="113957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A1F137A-278D-41A6-8256-DDF6ECC9C38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68064" y="9999450"/>
            <a:ext cx="17447871" cy="3275267"/>
          </a:xfrm>
          <a:prstGeom prst="rect">
            <a:avLst/>
          </a:prstGeom>
          <a:ln w="88900" cap="sq" cmpd="thickThin">
            <a:solidFill>
              <a:srgbClr val="008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7596589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683699" y="1905000"/>
            <a:ext cx="22699730" cy="1780536"/>
            <a:chOff x="721799" y="1603075"/>
            <a:chExt cx="22602713" cy="1780536"/>
          </a:xfrm>
        </p:grpSpPr>
        <p:grpSp>
          <p:nvGrpSpPr>
            <p:cNvPr id="39" name="Group 54"/>
            <p:cNvGrpSpPr/>
            <p:nvPr/>
          </p:nvGrpSpPr>
          <p:grpSpPr>
            <a:xfrm>
              <a:off x="721799" y="1603075"/>
              <a:ext cx="22602713" cy="1780536"/>
              <a:chOff x="1268078" y="3405486"/>
              <a:chExt cx="22602713" cy="1780536"/>
            </a:xfrm>
          </p:grpSpPr>
          <p:sp>
            <p:nvSpPr>
              <p:cNvPr id="40" name="Rounded Rectangle 39"/>
              <p:cNvSpPr/>
              <p:nvPr/>
            </p:nvSpPr>
            <p:spPr>
              <a:xfrm>
                <a:off x="1532360" y="3579402"/>
                <a:ext cx="22338431" cy="1606620"/>
              </a:xfrm>
              <a:prstGeom prst="roundRect">
                <a:avLst>
                  <a:gd name="adj" fmla="val 5347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41" name="Group 67"/>
              <p:cNvGrpSpPr/>
              <p:nvPr/>
            </p:nvGrpSpPr>
            <p:grpSpPr>
              <a:xfrm>
                <a:off x="1268078" y="3405486"/>
                <a:ext cx="8747527" cy="940513"/>
                <a:chOff x="1311958" y="3405486"/>
                <a:chExt cx="8747527" cy="940513"/>
              </a:xfrm>
            </p:grpSpPr>
            <p:sp>
              <p:nvSpPr>
                <p:cNvPr id="42" name="Freeform 20"/>
                <p:cNvSpPr>
                  <a:spLocks/>
                </p:cNvSpPr>
                <p:nvPr/>
              </p:nvSpPr>
              <p:spPr bwMode="auto">
                <a:xfrm rot="5400000">
                  <a:off x="5669383" y="-76916"/>
                  <a:ext cx="793396" cy="7986808"/>
                </a:xfrm>
                <a:prstGeom prst="round2SameRect">
                  <a:avLst/>
                </a:prstGeom>
                <a:solidFill>
                  <a:schemeClr val="accent6">
                    <a:lumMod val="75000"/>
                  </a:schemeClr>
                </a:solidFill>
                <a:ln w="57150">
                  <a:solidFill>
                    <a:schemeClr val="accent6">
                      <a:lumMod val="75000"/>
                    </a:schemeClr>
                  </a:solidFill>
                </a:ln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2248640" y="3467833"/>
                  <a:ext cx="7692175" cy="80021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Hình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thành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kiến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thức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mới</a:t>
                  </a:r>
                  <a:endPara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grpSp>
              <p:nvGrpSpPr>
                <p:cNvPr id="44" name="Group 70"/>
                <p:cNvGrpSpPr/>
                <p:nvPr/>
              </p:nvGrpSpPr>
              <p:grpSpPr>
                <a:xfrm>
                  <a:off x="1311958" y="3405486"/>
                  <a:ext cx="950173" cy="940513"/>
                  <a:chOff x="1311958" y="3405486"/>
                  <a:chExt cx="950173" cy="940513"/>
                </a:xfrm>
              </p:grpSpPr>
              <p:sp>
                <p:nvSpPr>
                  <p:cNvPr id="45" name="Rectangle 44"/>
                  <p:cNvSpPr/>
                  <p:nvPr/>
                </p:nvSpPr>
                <p:spPr>
                  <a:xfrm>
                    <a:off x="1406975" y="3672018"/>
                    <a:ext cx="596676" cy="54031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" name="Freeform 13"/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190035" cy="268948"/>
                  </a:xfrm>
                  <a:custGeom>
                    <a:avLst/>
                    <a:gdLst>
                      <a:gd name="T0" fmla="*/ 34 w 50"/>
                      <a:gd name="T1" fmla="*/ 16 h 71"/>
                      <a:gd name="T2" fmla="*/ 34 w 50"/>
                      <a:gd name="T3" fmla="*/ 55 h 71"/>
                      <a:gd name="T4" fmla="*/ 16 w 50"/>
                      <a:gd name="T5" fmla="*/ 55 h 71"/>
                      <a:gd name="T6" fmla="*/ 16 w 50"/>
                      <a:gd name="T7" fmla="*/ 16 h 71"/>
                      <a:gd name="T8" fmla="*/ 34 w 50"/>
                      <a:gd name="T9" fmla="*/ 16 h 71"/>
                      <a:gd name="T10" fmla="*/ 34 w 50"/>
                      <a:gd name="T11" fmla="*/ 0 h 71"/>
                      <a:gd name="T12" fmla="*/ 16 w 50"/>
                      <a:gd name="T13" fmla="*/ 0 h 71"/>
                      <a:gd name="T14" fmla="*/ 0 w 50"/>
                      <a:gd name="T15" fmla="*/ 16 h 71"/>
                      <a:gd name="T16" fmla="*/ 0 w 50"/>
                      <a:gd name="T17" fmla="*/ 55 h 71"/>
                      <a:gd name="T18" fmla="*/ 16 w 50"/>
                      <a:gd name="T19" fmla="*/ 71 h 71"/>
                      <a:gd name="T20" fmla="*/ 34 w 50"/>
                      <a:gd name="T21" fmla="*/ 71 h 71"/>
                      <a:gd name="T22" fmla="*/ 50 w 50"/>
                      <a:gd name="T23" fmla="*/ 55 h 71"/>
                      <a:gd name="T24" fmla="*/ 50 w 50"/>
                      <a:gd name="T25" fmla="*/ 16 h 71"/>
                      <a:gd name="T26" fmla="*/ 34 w 50"/>
                      <a:gd name="T27" fmla="*/ 0 h 7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1">
                        <a:moveTo>
                          <a:pt x="34" y="16"/>
                        </a:moveTo>
                        <a:cubicBezTo>
                          <a:pt x="34" y="55"/>
                          <a:pt x="34" y="55"/>
                          <a:pt x="34" y="55"/>
                        </a:cubicBezTo>
                        <a:cubicBezTo>
                          <a:pt x="16" y="55"/>
                          <a:pt x="16" y="55"/>
                          <a:pt x="16" y="5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5"/>
                          <a:pt x="0" y="55"/>
                          <a:pt x="0" y="55"/>
                        </a:cubicBezTo>
                        <a:cubicBezTo>
                          <a:pt x="0" y="64"/>
                          <a:pt x="7" y="71"/>
                          <a:pt x="16" y="71"/>
                        </a:cubicBezTo>
                        <a:cubicBezTo>
                          <a:pt x="34" y="71"/>
                          <a:pt x="34" y="71"/>
                          <a:pt x="34" y="71"/>
                        </a:cubicBezTo>
                        <a:cubicBezTo>
                          <a:pt x="43" y="71"/>
                          <a:pt x="50" y="64"/>
                          <a:pt x="50" y="55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7" name="Freeform 14"/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277000" cy="181983"/>
                  </a:xfrm>
                  <a:custGeom>
                    <a:avLst/>
                    <a:gdLst>
                      <a:gd name="T0" fmla="*/ 57 w 73"/>
                      <a:gd name="T1" fmla="*/ 16 h 48"/>
                      <a:gd name="T2" fmla="*/ 57 w 73"/>
                      <a:gd name="T3" fmla="*/ 32 h 48"/>
                      <a:gd name="T4" fmla="*/ 16 w 73"/>
                      <a:gd name="T5" fmla="*/ 32 h 48"/>
                      <a:gd name="T6" fmla="*/ 16 w 73"/>
                      <a:gd name="T7" fmla="*/ 16 h 48"/>
                      <a:gd name="T8" fmla="*/ 57 w 73"/>
                      <a:gd name="T9" fmla="*/ 16 h 48"/>
                      <a:gd name="T10" fmla="*/ 57 w 73"/>
                      <a:gd name="T11" fmla="*/ 0 h 48"/>
                      <a:gd name="T12" fmla="*/ 16 w 73"/>
                      <a:gd name="T13" fmla="*/ 0 h 48"/>
                      <a:gd name="T14" fmla="*/ 0 w 73"/>
                      <a:gd name="T15" fmla="*/ 16 h 48"/>
                      <a:gd name="T16" fmla="*/ 0 w 73"/>
                      <a:gd name="T17" fmla="*/ 32 h 48"/>
                      <a:gd name="T18" fmla="*/ 16 w 73"/>
                      <a:gd name="T19" fmla="*/ 48 h 48"/>
                      <a:gd name="T20" fmla="*/ 57 w 73"/>
                      <a:gd name="T21" fmla="*/ 48 h 48"/>
                      <a:gd name="T22" fmla="*/ 73 w 73"/>
                      <a:gd name="T23" fmla="*/ 32 h 48"/>
                      <a:gd name="T24" fmla="*/ 73 w 73"/>
                      <a:gd name="T25" fmla="*/ 16 h 48"/>
                      <a:gd name="T26" fmla="*/ 57 w 73"/>
                      <a:gd name="T27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48">
                        <a:moveTo>
                          <a:pt x="57" y="16"/>
                        </a:moveTo>
                        <a:cubicBezTo>
                          <a:pt x="57" y="32"/>
                          <a:pt x="57" y="32"/>
                          <a:pt x="57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7" y="48"/>
                          <a:pt x="16" y="48"/>
                        </a:cubicBezTo>
                        <a:cubicBezTo>
                          <a:pt x="57" y="48"/>
                          <a:pt x="57" y="48"/>
                          <a:pt x="57" y="48"/>
                        </a:cubicBezTo>
                        <a:cubicBezTo>
                          <a:pt x="66" y="48"/>
                          <a:pt x="73" y="41"/>
                          <a:pt x="73" y="32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8" name="Freeform 15"/>
                  <p:cNvSpPr>
                    <a:spLocks noEditPoints="1"/>
                  </p:cNvSpPr>
                  <p:nvPr/>
                </p:nvSpPr>
                <p:spPr bwMode="auto">
                  <a:xfrm>
                    <a:off x="1563190" y="3581027"/>
                    <a:ext cx="285052" cy="181983"/>
                  </a:xfrm>
                  <a:custGeom>
                    <a:avLst/>
                    <a:gdLst>
                      <a:gd name="T0" fmla="*/ 58 w 75"/>
                      <a:gd name="T1" fmla="*/ 16 h 48"/>
                      <a:gd name="T2" fmla="*/ 43 w 75"/>
                      <a:gd name="T3" fmla="*/ 32 h 48"/>
                      <a:gd name="T4" fmla="*/ 16 w 75"/>
                      <a:gd name="T5" fmla="*/ 32 h 48"/>
                      <a:gd name="T6" fmla="*/ 16 w 75"/>
                      <a:gd name="T7" fmla="*/ 16 h 48"/>
                      <a:gd name="T8" fmla="*/ 58 w 75"/>
                      <a:gd name="T9" fmla="*/ 16 h 48"/>
                      <a:gd name="T10" fmla="*/ 58 w 75"/>
                      <a:gd name="T11" fmla="*/ 0 h 48"/>
                      <a:gd name="T12" fmla="*/ 16 w 75"/>
                      <a:gd name="T13" fmla="*/ 0 h 48"/>
                      <a:gd name="T14" fmla="*/ 0 w 75"/>
                      <a:gd name="T15" fmla="*/ 16 h 48"/>
                      <a:gd name="T16" fmla="*/ 0 w 75"/>
                      <a:gd name="T17" fmla="*/ 32 h 48"/>
                      <a:gd name="T18" fmla="*/ 16 w 75"/>
                      <a:gd name="T19" fmla="*/ 48 h 48"/>
                      <a:gd name="T20" fmla="*/ 43 w 75"/>
                      <a:gd name="T21" fmla="*/ 48 h 48"/>
                      <a:gd name="T22" fmla="*/ 55 w 75"/>
                      <a:gd name="T23" fmla="*/ 43 h 48"/>
                      <a:gd name="T24" fmla="*/ 70 w 75"/>
                      <a:gd name="T25" fmla="*/ 26 h 48"/>
                      <a:gd name="T26" fmla="*/ 73 w 75"/>
                      <a:gd name="T27" fmla="*/ 9 h 48"/>
                      <a:gd name="T28" fmla="*/ 58 w 75"/>
                      <a:gd name="T29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75" h="48">
                        <a:moveTo>
                          <a:pt x="58" y="16"/>
                        </a:moveTo>
                        <a:cubicBezTo>
                          <a:pt x="43" y="32"/>
                          <a:pt x="43" y="32"/>
                          <a:pt x="43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8" y="48"/>
                          <a:pt x="16" y="48"/>
                        </a:cubicBezTo>
                        <a:cubicBezTo>
                          <a:pt x="43" y="48"/>
                          <a:pt x="43" y="48"/>
                          <a:pt x="43" y="48"/>
                        </a:cubicBezTo>
                        <a:cubicBezTo>
                          <a:pt x="48" y="48"/>
                          <a:pt x="52" y="46"/>
                          <a:pt x="55" y="43"/>
                        </a:cubicBezTo>
                        <a:cubicBezTo>
                          <a:pt x="70" y="26"/>
                          <a:pt x="70" y="26"/>
                          <a:pt x="70" y="26"/>
                        </a:cubicBezTo>
                        <a:cubicBezTo>
                          <a:pt x="74" y="22"/>
                          <a:pt x="75" y="15"/>
                          <a:pt x="73" y="9"/>
                        </a:cubicBezTo>
                        <a:cubicBezTo>
                          <a:pt x="70" y="3"/>
                          <a:pt x="64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9" name="Freeform 16"/>
                  <p:cNvSpPr>
                    <a:spLocks noEditPoints="1"/>
                  </p:cNvSpPr>
                  <p:nvPr/>
                </p:nvSpPr>
                <p:spPr bwMode="auto">
                  <a:xfrm>
                    <a:off x="1563190" y="4151132"/>
                    <a:ext cx="280221" cy="194867"/>
                  </a:xfrm>
                  <a:custGeom>
                    <a:avLst/>
                    <a:gdLst>
                      <a:gd name="T0" fmla="*/ 58 w 74"/>
                      <a:gd name="T1" fmla="*/ 16 h 51"/>
                      <a:gd name="T2" fmla="*/ 58 w 74"/>
                      <a:gd name="T3" fmla="*/ 35 h 51"/>
                      <a:gd name="T4" fmla="*/ 16 w 74"/>
                      <a:gd name="T5" fmla="*/ 35 h 51"/>
                      <a:gd name="T6" fmla="*/ 16 w 74"/>
                      <a:gd name="T7" fmla="*/ 16 h 51"/>
                      <a:gd name="T8" fmla="*/ 58 w 74"/>
                      <a:gd name="T9" fmla="*/ 16 h 51"/>
                      <a:gd name="T10" fmla="*/ 58 w 74"/>
                      <a:gd name="T11" fmla="*/ 0 h 51"/>
                      <a:gd name="T12" fmla="*/ 16 w 74"/>
                      <a:gd name="T13" fmla="*/ 0 h 51"/>
                      <a:gd name="T14" fmla="*/ 0 w 74"/>
                      <a:gd name="T15" fmla="*/ 16 h 51"/>
                      <a:gd name="T16" fmla="*/ 0 w 74"/>
                      <a:gd name="T17" fmla="*/ 35 h 51"/>
                      <a:gd name="T18" fmla="*/ 16 w 74"/>
                      <a:gd name="T19" fmla="*/ 51 h 51"/>
                      <a:gd name="T20" fmla="*/ 58 w 74"/>
                      <a:gd name="T21" fmla="*/ 51 h 51"/>
                      <a:gd name="T22" fmla="*/ 74 w 74"/>
                      <a:gd name="T23" fmla="*/ 35 h 51"/>
                      <a:gd name="T24" fmla="*/ 74 w 74"/>
                      <a:gd name="T25" fmla="*/ 16 h 51"/>
                      <a:gd name="T26" fmla="*/ 58 w 74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4" h="51">
                        <a:moveTo>
                          <a:pt x="58" y="16"/>
                        </a:moveTo>
                        <a:cubicBezTo>
                          <a:pt x="58" y="35"/>
                          <a:pt x="58" y="35"/>
                          <a:pt x="58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8" y="51"/>
                          <a:pt x="16" y="51"/>
                        </a:cubicBezTo>
                        <a:cubicBezTo>
                          <a:pt x="58" y="51"/>
                          <a:pt x="58" y="51"/>
                          <a:pt x="58" y="51"/>
                        </a:cubicBezTo>
                        <a:cubicBezTo>
                          <a:pt x="67" y="51"/>
                          <a:pt x="74" y="43"/>
                          <a:pt x="74" y="35"/>
                        </a:cubicBezTo>
                        <a:cubicBezTo>
                          <a:pt x="74" y="16"/>
                          <a:pt x="74" y="16"/>
                          <a:pt x="74" y="16"/>
                        </a:cubicBezTo>
                        <a:cubicBezTo>
                          <a:pt x="74" y="7"/>
                          <a:pt x="67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0" name="Freeform 17"/>
                  <p:cNvSpPr>
                    <a:spLocks noEditPoints="1"/>
                  </p:cNvSpPr>
                  <p:nvPr/>
                </p:nvSpPr>
                <p:spPr bwMode="auto">
                  <a:xfrm>
                    <a:off x="1311958" y="4064167"/>
                    <a:ext cx="19003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" name="Freeform 18"/>
                  <p:cNvSpPr>
                    <a:spLocks noEditPoints="1"/>
                  </p:cNvSpPr>
                  <p:nvPr/>
                </p:nvSpPr>
                <p:spPr bwMode="auto">
                  <a:xfrm>
                    <a:off x="1311958" y="4151132"/>
                    <a:ext cx="27700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2" name="Freeform 19"/>
                  <p:cNvSpPr>
                    <a:spLocks noEditPoints="1"/>
                  </p:cNvSpPr>
                  <p:nvPr/>
                </p:nvSpPr>
                <p:spPr bwMode="auto">
                  <a:xfrm>
                    <a:off x="1311958" y="3820986"/>
                    <a:ext cx="19003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3" name="Freeform 20"/>
                  <p:cNvSpPr>
                    <a:spLocks noEditPoints="1"/>
                  </p:cNvSpPr>
                  <p:nvPr/>
                </p:nvSpPr>
                <p:spPr bwMode="auto">
                  <a:xfrm>
                    <a:off x="1907830" y="4064167"/>
                    <a:ext cx="19164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4" name="Freeform 21"/>
                  <p:cNvSpPr>
                    <a:spLocks noEditPoints="1"/>
                  </p:cNvSpPr>
                  <p:nvPr/>
                </p:nvSpPr>
                <p:spPr bwMode="auto">
                  <a:xfrm>
                    <a:off x="1820865" y="4151132"/>
                    <a:ext cx="27861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5" name="Freeform 22"/>
                  <p:cNvSpPr>
                    <a:spLocks noEditPoints="1"/>
                  </p:cNvSpPr>
                  <p:nvPr/>
                </p:nvSpPr>
                <p:spPr bwMode="auto">
                  <a:xfrm>
                    <a:off x="1907830" y="3820986"/>
                    <a:ext cx="19164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6" name="Freeform 23"/>
                  <p:cNvSpPr>
                    <a:spLocks noEditPoints="1"/>
                  </p:cNvSpPr>
                  <p:nvPr/>
                </p:nvSpPr>
                <p:spPr bwMode="auto">
                  <a:xfrm>
                    <a:off x="1661428" y="3405486"/>
                    <a:ext cx="600703" cy="594262"/>
                  </a:xfrm>
                  <a:custGeom>
                    <a:avLst/>
                    <a:gdLst>
                      <a:gd name="T0" fmla="*/ 105 w 158"/>
                      <a:gd name="T1" fmla="*/ 16 h 156"/>
                      <a:gd name="T2" fmla="*/ 140 w 158"/>
                      <a:gd name="T3" fmla="*/ 56 h 156"/>
                      <a:gd name="T4" fmla="*/ 56 w 158"/>
                      <a:gd name="T5" fmla="*/ 140 h 156"/>
                      <a:gd name="T6" fmla="*/ 17 w 158"/>
                      <a:gd name="T7" fmla="*/ 99 h 156"/>
                      <a:gd name="T8" fmla="*/ 105 w 158"/>
                      <a:gd name="T9" fmla="*/ 16 h 156"/>
                      <a:gd name="T10" fmla="*/ 105 w 158"/>
                      <a:gd name="T11" fmla="*/ 0 h 156"/>
                      <a:gd name="T12" fmla="*/ 94 w 158"/>
                      <a:gd name="T13" fmla="*/ 5 h 156"/>
                      <a:gd name="T14" fmla="*/ 6 w 158"/>
                      <a:gd name="T15" fmla="*/ 87 h 156"/>
                      <a:gd name="T16" fmla="*/ 5 w 158"/>
                      <a:gd name="T17" fmla="*/ 109 h 156"/>
                      <a:gd name="T18" fmla="*/ 44 w 158"/>
                      <a:gd name="T19" fmla="*/ 151 h 156"/>
                      <a:gd name="T20" fmla="*/ 55 w 158"/>
                      <a:gd name="T21" fmla="*/ 156 h 156"/>
                      <a:gd name="T22" fmla="*/ 56 w 158"/>
                      <a:gd name="T23" fmla="*/ 156 h 156"/>
                      <a:gd name="T24" fmla="*/ 67 w 158"/>
                      <a:gd name="T25" fmla="*/ 152 h 156"/>
                      <a:gd name="T26" fmla="*/ 151 w 158"/>
                      <a:gd name="T27" fmla="*/ 67 h 156"/>
                      <a:gd name="T28" fmla="*/ 152 w 158"/>
                      <a:gd name="T29" fmla="*/ 45 h 156"/>
                      <a:gd name="T30" fmla="*/ 117 w 158"/>
                      <a:gd name="T31" fmla="*/ 6 h 156"/>
                      <a:gd name="T32" fmla="*/ 105 w 158"/>
                      <a:gd name="T33" fmla="*/ 0 h 156"/>
                      <a:gd name="T34" fmla="*/ 105 w 158"/>
                      <a:gd name="T35" fmla="*/ 0 h 15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158" h="156">
                        <a:moveTo>
                          <a:pt x="105" y="16"/>
                        </a:moveTo>
                        <a:cubicBezTo>
                          <a:pt x="140" y="56"/>
                          <a:pt x="140" y="56"/>
                          <a:pt x="140" y="56"/>
                        </a:cubicBezTo>
                        <a:cubicBezTo>
                          <a:pt x="56" y="140"/>
                          <a:pt x="56" y="140"/>
                          <a:pt x="56" y="140"/>
                        </a:cubicBezTo>
                        <a:cubicBezTo>
                          <a:pt x="17" y="99"/>
                          <a:pt x="17" y="99"/>
                          <a:pt x="17" y="99"/>
                        </a:cubicBezTo>
                        <a:cubicBezTo>
                          <a:pt x="105" y="16"/>
                          <a:pt x="105" y="16"/>
                          <a:pt x="105" y="16"/>
                        </a:cubicBezTo>
                        <a:moveTo>
                          <a:pt x="105" y="0"/>
                        </a:moveTo>
                        <a:cubicBezTo>
                          <a:pt x="101" y="0"/>
                          <a:pt x="97" y="2"/>
                          <a:pt x="94" y="5"/>
                        </a:cubicBezTo>
                        <a:cubicBezTo>
                          <a:pt x="6" y="87"/>
                          <a:pt x="6" y="87"/>
                          <a:pt x="6" y="87"/>
                        </a:cubicBezTo>
                        <a:cubicBezTo>
                          <a:pt x="0" y="93"/>
                          <a:pt x="0" y="103"/>
                          <a:pt x="5" y="109"/>
                        </a:cubicBezTo>
                        <a:cubicBezTo>
                          <a:pt x="44" y="151"/>
                          <a:pt x="44" y="151"/>
                          <a:pt x="44" y="151"/>
                        </a:cubicBezTo>
                        <a:cubicBezTo>
                          <a:pt x="47" y="154"/>
                          <a:pt x="51" y="156"/>
                          <a:pt x="55" y="156"/>
                        </a:cubicBezTo>
                        <a:cubicBezTo>
                          <a:pt x="55" y="156"/>
                          <a:pt x="56" y="156"/>
                          <a:pt x="56" y="156"/>
                        </a:cubicBezTo>
                        <a:cubicBezTo>
                          <a:pt x="60" y="156"/>
                          <a:pt x="64" y="155"/>
                          <a:pt x="67" y="152"/>
                        </a:cubicBezTo>
                        <a:cubicBezTo>
                          <a:pt x="151" y="67"/>
                          <a:pt x="151" y="67"/>
                          <a:pt x="151" y="67"/>
                        </a:cubicBezTo>
                        <a:cubicBezTo>
                          <a:pt x="157" y="61"/>
                          <a:pt x="158" y="52"/>
                          <a:pt x="152" y="45"/>
                        </a:cubicBezTo>
                        <a:cubicBezTo>
                          <a:pt x="117" y="6"/>
                          <a:pt x="117" y="6"/>
                          <a:pt x="117" y="6"/>
                        </a:cubicBezTo>
                        <a:cubicBezTo>
                          <a:pt x="114" y="3"/>
                          <a:pt x="110" y="1"/>
                          <a:pt x="105" y="0"/>
                        </a:cubicBezTo>
                        <a:cubicBezTo>
                          <a:pt x="105" y="0"/>
                          <a:pt x="105" y="0"/>
                          <a:pt x="105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7" name="Freeform 24"/>
                  <p:cNvSpPr>
                    <a:spLocks noEditPoints="1"/>
                  </p:cNvSpPr>
                  <p:nvPr/>
                </p:nvSpPr>
                <p:spPr bwMode="auto">
                  <a:xfrm>
                    <a:off x="1555138" y="3790388"/>
                    <a:ext cx="318872" cy="293105"/>
                  </a:xfrm>
                  <a:custGeom>
                    <a:avLst/>
                    <a:gdLst>
                      <a:gd name="T0" fmla="*/ 32 w 84"/>
                      <a:gd name="T1" fmla="*/ 16 h 77"/>
                      <a:gd name="T2" fmla="*/ 67 w 84"/>
                      <a:gd name="T3" fmla="*/ 50 h 77"/>
                      <a:gd name="T4" fmla="*/ 17 w 84"/>
                      <a:gd name="T5" fmla="*/ 61 h 77"/>
                      <a:gd name="T6" fmla="*/ 32 w 84"/>
                      <a:gd name="T7" fmla="*/ 16 h 77"/>
                      <a:gd name="T8" fmla="*/ 32 w 84"/>
                      <a:gd name="T9" fmla="*/ 0 h 77"/>
                      <a:gd name="T10" fmla="*/ 28 w 84"/>
                      <a:gd name="T11" fmla="*/ 1 h 77"/>
                      <a:gd name="T12" fmla="*/ 17 w 84"/>
                      <a:gd name="T13" fmla="*/ 11 h 77"/>
                      <a:gd name="T14" fmla="*/ 2 w 84"/>
                      <a:gd name="T15" fmla="*/ 56 h 77"/>
                      <a:gd name="T16" fmla="*/ 5 w 84"/>
                      <a:gd name="T17" fmla="*/ 72 h 77"/>
                      <a:gd name="T18" fmla="*/ 17 w 84"/>
                      <a:gd name="T19" fmla="*/ 77 h 77"/>
                      <a:gd name="T20" fmla="*/ 20 w 84"/>
                      <a:gd name="T21" fmla="*/ 76 h 77"/>
                      <a:gd name="T22" fmla="*/ 71 w 84"/>
                      <a:gd name="T23" fmla="*/ 65 h 77"/>
                      <a:gd name="T24" fmla="*/ 83 w 84"/>
                      <a:gd name="T25" fmla="*/ 54 h 77"/>
                      <a:gd name="T26" fmla="*/ 78 w 84"/>
                      <a:gd name="T27" fmla="*/ 38 h 77"/>
                      <a:gd name="T28" fmla="*/ 43 w 84"/>
                      <a:gd name="T29" fmla="*/ 5 h 77"/>
                      <a:gd name="T30" fmla="*/ 32 w 84"/>
                      <a:gd name="T31" fmla="*/ 0 h 7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84" h="77">
                        <a:moveTo>
                          <a:pt x="32" y="16"/>
                        </a:moveTo>
                        <a:cubicBezTo>
                          <a:pt x="67" y="50"/>
                          <a:pt x="67" y="50"/>
                          <a:pt x="67" y="50"/>
                        </a:cubicBezTo>
                        <a:cubicBezTo>
                          <a:pt x="17" y="61"/>
                          <a:pt x="17" y="61"/>
                          <a:pt x="17" y="61"/>
                        </a:cubicBezTo>
                        <a:cubicBezTo>
                          <a:pt x="32" y="16"/>
                          <a:pt x="32" y="16"/>
                          <a:pt x="32" y="16"/>
                        </a:cubicBezTo>
                        <a:moveTo>
                          <a:pt x="32" y="0"/>
                        </a:moveTo>
                        <a:cubicBezTo>
                          <a:pt x="31" y="0"/>
                          <a:pt x="29" y="0"/>
                          <a:pt x="28" y="1"/>
                        </a:cubicBezTo>
                        <a:cubicBezTo>
                          <a:pt x="23" y="2"/>
                          <a:pt x="18" y="6"/>
                          <a:pt x="17" y="11"/>
                        </a:cubicBezTo>
                        <a:cubicBezTo>
                          <a:pt x="2" y="56"/>
                          <a:pt x="2" y="56"/>
                          <a:pt x="2" y="56"/>
                        </a:cubicBezTo>
                        <a:cubicBezTo>
                          <a:pt x="0" y="61"/>
                          <a:pt x="1" y="67"/>
                          <a:pt x="5" y="72"/>
                        </a:cubicBezTo>
                        <a:cubicBezTo>
                          <a:pt x="8" y="75"/>
                          <a:pt x="12" y="77"/>
                          <a:pt x="17" y="77"/>
                        </a:cubicBezTo>
                        <a:cubicBezTo>
                          <a:pt x="18" y="77"/>
                          <a:pt x="19" y="77"/>
                          <a:pt x="20" y="76"/>
                        </a:cubicBezTo>
                        <a:cubicBezTo>
                          <a:pt x="71" y="65"/>
                          <a:pt x="71" y="65"/>
                          <a:pt x="71" y="65"/>
                        </a:cubicBezTo>
                        <a:cubicBezTo>
                          <a:pt x="77" y="64"/>
                          <a:pt x="81" y="59"/>
                          <a:pt x="83" y="54"/>
                        </a:cubicBezTo>
                        <a:cubicBezTo>
                          <a:pt x="84" y="48"/>
                          <a:pt x="83" y="42"/>
                          <a:pt x="78" y="38"/>
                        </a:cubicBezTo>
                        <a:cubicBezTo>
                          <a:pt x="43" y="5"/>
                          <a:pt x="43" y="5"/>
                          <a:pt x="43" y="5"/>
                        </a:cubicBezTo>
                        <a:cubicBezTo>
                          <a:pt x="40" y="2"/>
                          <a:pt x="36" y="0"/>
                          <a:pt x="32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8" name="Freeform 25"/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69249" cy="148163"/>
                  </a:xfrm>
                  <a:custGeom>
                    <a:avLst/>
                    <a:gdLst>
                      <a:gd name="T0" fmla="*/ 0 w 43"/>
                      <a:gd name="T1" fmla="*/ 0 h 92"/>
                      <a:gd name="T2" fmla="*/ 43 w 43"/>
                      <a:gd name="T3" fmla="*/ 0 h 92"/>
                      <a:gd name="T4" fmla="*/ 43 w 43"/>
                      <a:gd name="T5" fmla="*/ 92 h 92"/>
                      <a:gd name="T6" fmla="*/ 0 w 43"/>
                      <a:gd name="T7" fmla="*/ 92 h 92"/>
                      <a:gd name="T8" fmla="*/ 0 w 43"/>
                      <a:gd name="T9" fmla="*/ 0 h 92"/>
                      <a:gd name="T10" fmla="*/ 0 w 43"/>
                      <a:gd name="T11" fmla="*/ 0 h 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2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2"/>
                        </a:lnTo>
                        <a:lnTo>
                          <a:pt x="0" y="92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9" name="Freeform 26"/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156215" cy="59588"/>
                  </a:xfrm>
                  <a:custGeom>
                    <a:avLst/>
                    <a:gdLst>
                      <a:gd name="T0" fmla="*/ 0 w 97"/>
                      <a:gd name="T1" fmla="*/ 0 h 37"/>
                      <a:gd name="T2" fmla="*/ 97 w 97"/>
                      <a:gd name="T3" fmla="*/ 0 h 37"/>
                      <a:gd name="T4" fmla="*/ 97 w 97"/>
                      <a:gd name="T5" fmla="*/ 37 h 37"/>
                      <a:gd name="T6" fmla="*/ 0 w 97"/>
                      <a:gd name="T7" fmla="*/ 37 h 37"/>
                      <a:gd name="T8" fmla="*/ 0 w 97"/>
                      <a:gd name="T9" fmla="*/ 0 h 37"/>
                      <a:gd name="T10" fmla="*/ 0 w 97"/>
                      <a:gd name="T11" fmla="*/ 0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37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37"/>
                        </a:lnTo>
                        <a:lnTo>
                          <a:pt x="0" y="37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0" name="Freeform 27"/>
                  <p:cNvSpPr>
                    <a:spLocks/>
                  </p:cNvSpPr>
                  <p:nvPr/>
                </p:nvSpPr>
                <p:spPr bwMode="auto">
                  <a:xfrm>
                    <a:off x="1622777" y="3642225"/>
                    <a:ext cx="161046" cy="59588"/>
                  </a:xfrm>
                  <a:custGeom>
                    <a:avLst/>
                    <a:gdLst>
                      <a:gd name="T0" fmla="*/ 0 w 100"/>
                      <a:gd name="T1" fmla="*/ 37 h 37"/>
                      <a:gd name="T2" fmla="*/ 0 w 100"/>
                      <a:gd name="T3" fmla="*/ 0 h 37"/>
                      <a:gd name="T4" fmla="*/ 100 w 100"/>
                      <a:gd name="T5" fmla="*/ 0 h 37"/>
                      <a:gd name="T6" fmla="*/ 64 w 100"/>
                      <a:gd name="T7" fmla="*/ 37 h 37"/>
                      <a:gd name="T8" fmla="*/ 0 w 100"/>
                      <a:gd name="T9" fmla="*/ 37 h 37"/>
                      <a:gd name="T10" fmla="*/ 0 w 100"/>
                      <a:gd name="T11" fmla="*/ 37 h 37"/>
                      <a:gd name="T12" fmla="*/ 0 w 100"/>
                      <a:gd name="T13" fmla="*/ 37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100" h="37">
                        <a:moveTo>
                          <a:pt x="0" y="37"/>
                        </a:moveTo>
                        <a:lnTo>
                          <a:pt x="0" y="0"/>
                        </a:lnTo>
                        <a:lnTo>
                          <a:pt x="100" y="0"/>
                        </a:lnTo>
                        <a:lnTo>
                          <a:pt x="64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1" name="Freeform 28"/>
                  <p:cNvSpPr>
                    <a:spLocks/>
                  </p:cNvSpPr>
                  <p:nvPr/>
                </p:nvSpPr>
                <p:spPr bwMode="auto">
                  <a:xfrm>
                    <a:off x="1622777" y="4212330"/>
                    <a:ext cx="161046" cy="72471"/>
                  </a:xfrm>
                  <a:custGeom>
                    <a:avLst/>
                    <a:gdLst>
                      <a:gd name="T0" fmla="*/ 0 w 100"/>
                      <a:gd name="T1" fmla="*/ 0 h 45"/>
                      <a:gd name="T2" fmla="*/ 100 w 100"/>
                      <a:gd name="T3" fmla="*/ 0 h 45"/>
                      <a:gd name="T4" fmla="*/ 100 w 100"/>
                      <a:gd name="T5" fmla="*/ 45 h 45"/>
                      <a:gd name="T6" fmla="*/ 0 w 100"/>
                      <a:gd name="T7" fmla="*/ 45 h 45"/>
                      <a:gd name="T8" fmla="*/ 0 w 100"/>
                      <a:gd name="T9" fmla="*/ 0 h 45"/>
                      <a:gd name="T10" fmla="*/ 0 w 100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00" h="45">
                        <a:moveTo>
                          <a:pt x="0" y="0"/>
                        </a:moveTo>
                        <a:lnTo>
                          <a:pt x="100" y="0"/>
                        </a:lnTo>
                        <a:lnTo>
                          <a:pt x="100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" name="Freeform 29"/>
                  <p:cNvSpPr>
                    <a:spLocks/>
                  </p:cNvSpPr>
                  <p:nvPr/>
                </p:nvSpPr>
                <p:spPr bwMode="auto">
                  <a:xfrm>
                    <a:off x="1371545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" name="Freeform 30"/>
                  <p:cNvSpPr>
                    <a:spLocks/>
                  </p:cNvSpPr>
                  <p:nvPr/>
                </p:nvSpPr>
                <p:spPr bwMode="auto">
                  <a:xfrm>
                    <a:off x="1371545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" name="Freeform 31"/>
                  <p:cNvSpPr>
                    <a:spLocks/>
                  </p:cNvSpPr>
                  <p:nvPr/>
                </p:nvSpPr>
                <p:spPr bwMode="auto">
                  <a:xfrm>
                    <a:off x="1371545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5" name="Freeform 32"/>
                  <p:cNvSpPr>
                    <a:spLocks/>
                  </p:cNvSpPr>
                  <p:nvPr/>
                </p:nvSpPr>
                <p:spPr bwMode="auto">
                  <a:xfrm>
                    <a:off x="1969027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6" name="Freeform 33"/>
                  <p:cNvSpPr>
                    <a:spLocks/>
                  </p:cNvSpPr>
                  <p:nvPr/>
                </p:nvSpPr>
                <p:spPr bwMode="auto">
                  <a:xfrm>
                    <a:off x="1882062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7" name="Freeform 34"/>
                  <p:cNvSpPr>
                    <a:spLocks/>
                  </p:cNvSpPr>
                  <p:nvPr/>
                </p:nvSpPr>
                <p:spPr bwMode="auto">
                  <a:xfrm>
                    <a:off x="1969027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8" name="Freeform 35"/>
                  <p:cNvSpPr>
                    <a:spLocks/>
                  </p:cNvSpPr>
                  <p:nvPr/>
                </p:nvSpPr>
                <p:spPr bwMode="auto">
                  <a:xfrm>
                    <a:off x="1725847" y="3466684"/>
                    <a:ext cx="468645" cy="471867"/>
                  </a:xfrm>
                  <a:custGeom>
                    <a:avLst/>
                    <a:gdLst>
                      <a:gd name="T0" fmla="*/ 208 w 291"/>
                      <a:gd name="T1" fmla="*/ 0 h 293"/>
                      <a:gd name="T2" fmla="*/ 0 w 291"/>
                      <a:gd name="T3" fmla="*/ 196 h 293"/>
                      <a:gd name="T4" fmla="*/ 92 w 291"/>
                      <a:gd name="T5" fmla="*/ 293 h 293"/>
                      <a:gd name="T6" fmla="*/ 291 w 291"/>
                      <a:gd name="T7" fmla="*/ 94 h 293"/>
                      <a:gd name="T8" fmla="*/ 208 w 291"/>
                      <a:gd name="T9" fmla="*/ 0 h 293"/>
                      <a:gd name="T10" fmla="*/ 208 w 291"/>
                      <a:gd name="T11" fmla="*/ 0 h 293"/>
                      <a:gd name="T12" fmla="*/ 208 w 291"/>
                      <a:gd name="T13" fmla="*/ 0 h 29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291" h="293">
                        <a:moveTo>
                          <a:pt x="208" y="0"/>
                        </a:moveTo>
                        <a:lnTo>
                          <a:pt x="0" y="196"/>
                        </a:lnTo>
                        <a:lnTo>
                          <a:pt x="92" y="293"/>
                        </a:lnTo>
                        <a:lnTo>
                          <a:pt x="291" y="94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9" name="Freeform 36"/>
                  <p:cNvSpPr>
                    <a:spLocks/>
                  </p:cNvSpPr>
                  <p:nvPr/>
                </p:nvSpPr>
                <p:spPr bwMode="auto">
                  <a:xfrm>
                    <a:off x="1619556" y="3849975"/>
                    <a:ext cx="190035" cy="172320"/>
                  </a:xfrm>
                  <a:custGeom>
                    <a:avLst/>
                    <a:gdLst>
                      <a:gd name="T0" fmla="*/ 35 w 118"/>
                      <a:gd name="T1" fmla="*/ 0 h 107"/>
                      <a:gd name="T2" fmla="*/ 0 w 118"/>
                      <a:gd name="T3" fmla="*/ 107 h 107"/>
                      <a:gd name="T4" fmla="*/ 118 w 118"/>
                      <a:gd name="T5" fmla="*/ 81 h 107"/>
                      <a:gd name="T6" fmla="*/ 35 w 118"/>
                      <a:gd name="T7" fmla="*/ 0 h 107"/>
                      <a:gd name="T8" fmla="*/ 35 w 118"/>
                      <a:gd name="T9" fmla="*/ 0 h 107"/>
                      <a:gd name="T10" fmla="*/ 35 w 118"/>
                      <a:gd name="T11" fmla="*/ 0 h 1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18" h="107">
                        <a:moveTo>
                          <a:pt x="35" y="0"/>
                        </a:moveTo>
                        <a:lnTo>
                          <a:pt x="0" y="107"/>
                        </a:lnTo>
                        <a:lnTo>
                          <a:pt x="118" y="81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3" name="TextBox 2"/>
            <p:cNvSpPr txBox="1"/>
            <p:nvPr/>
          </p:nvSpPr>
          <p:spPr>
            <a:xfrm>
              <a:off x="10144659" y="1741745"/>
              <a:ext cx="1250452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Áp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dụng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công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thức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nhị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thức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Newton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để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khai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triển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biểu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thức</a:t>
              </a:r>
              <a:endParaRPr lang="vi-VN" sz="4400" b="1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30" name="Rectangle 20">
            <a:extLst>
              <a:ext uri="{FF2B5EF4-FFF2-40B4-BE49-F238E27FC236}">
                <a16:creationId xmlns:a16="http://schemas.microsoft.com/office/drawing/2014/main" id="{14FF4A5C-F18D-4B5E-900C-F10F464C80FC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8305799" y="12144347"/>
            <a:ext cx="4278313" cy="69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8797034-7546-4161-8980-CBE3C50429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699" y="5181600"/>
            <a:ext cx="6871127" cy="113539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AEF0EFC-D8B2-4CCC-8B80-9F3A894B00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5584" y="3886200"/>
            <a:ext cx="6929242" cy="102948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796FF8E-48F3-4A96-8A88-5E3EC58FAA6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3699" y="6705600"/>
            <a:ext cx="7186618" cy="102948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231B81B-C5B0-4B64-A98C-B54F0BFB37F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725400" y="3962400"/>
            <a:ext cx="10582749" cy="3079636"/>
          </a:xfrm>
          <a:prstGeom prst="rect">
            <a:avLst/>
          </a:prstGeom>
          <a:ln w="88900" cap="sq" cmpd="thickThin">
            <a:solidFill>
              <a:srgbClr val="008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BD7BDD6-E39B-4807-A239-2105FD2FAC7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468773" y="6950829"/>
            <a:ext cx="12518991" cy="3079636"/>
          </a:xfrm>
          <a:prstGeom prst="rect">
            <a:avLst/>
          </a:prstGeom>
          <a:ln w="88900" cap="sq" cmpd="thickThin">
            <a:solidFill>
              <a:srgbClr val="D60093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B4FE480-06FC-43A3-91EC-CA3782749E8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57400" y="9939258"/>
            <a:ext cx="18533809" cy="3079636"/>
          </a:xfrm>
          <a:prstGeom prst="rect">
            <a:avLst/>
          </a:prstGeom>
          <a:ln w="88900" cap="sq" cmpd="thickThin">
            <a:solidFill>
              <a:srgbClr val="0000FF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84898451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54"/>
          <p:cNvGrpSpPr/>
          <p:nvPr/>
        </p:nvGrpSpPr>
        <p:grpSpPr>
          <a:xfrm>
            <a:off x="683699" y="1905000"/>
            <a:ext cx="22699730" cy="1780536"/>
            <a:chOff x="1268078" y="3405486"/>
            <a:chExt cx="22602713" cy="1780536"/>
          </a:xfrm>
        </p:grpSpPr>
        <p:sp>
          <p:nvSpPr>
            <p:cNvPr id="40" name="Rounded Rectangle 39"/>
            <p:cNvSpPr/>
            <p:nvPr/>
          </p:nvSpPr>
          <p:spPr>
            <a:xfrm>
              <a:off x="1532360" y="3579402"/>
              <a:ext cx="22338431" cy="1606620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41" name="Group 67"/>
            <p:cNvGrpSpPr/>
            <p:nvPr/>
          </p:nvGrpSpPr>
          <p:grpSpPr>
            <a:xfrm>
              <a:off x="1268078" y="3405486"/>
              <a:ext cx="4214957" cy="940513"/>
              <a:chOff x="1311958" y="3405486"/>
              <a:chExt cx="4214957" cy="940513"/>
            </a:xfrm>
          </p:grpSpPr>
          <p:sp>
            <p:nvSpPr>
              <p:cNvPr id="42" name="Freeform 20"/>
              <p:cNvSpPr>
                <a:spLocks/>
              </p:cNvSpPr>
              <p:nvPr/>
            </p:nvSpPr>
            <p:spPr bwMode="auto">
              <a:xfrm rot="5400000">
                <a:off x="3403098" y="2189368"/>
                <a:ext cx="793396" cy="3454239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2248640" y="3467833"/>
                <a:ext cx="3100047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Luyện</a:t>
                </a:r>
                <a:r>
                  <a: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tập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44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45" name="Rectangle 44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7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9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0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1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4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5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6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7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8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9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0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1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2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3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4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7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BF959064-97E7-4C35-8597-0446AC66E6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1888" y="4556389"/>
            <a:ext cx="22421541" cy="4816211"/>
          </a:xfrm>
          <a:prstGeom prst="rect">
            <a:avLst/>
          </a:prstGeom>
          <a:ln w="88900" cap="sq" cmpd="thickThin">
            <a:solidFill>
              <a:srgbClr val="008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85632978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&quot;/&gt;&lt;property id=&quot;20307&quot; value=&quot;258&quot;/&gt;&lt;/object&gt;&lt;object type=&quot;3&quot; unique_id=&quot;10005&quot;&gt;&lt;property id=&quot;20148&quot; value=&quot;5&quot;/&gt;&lt;property id=&quot;20300&quot; value=&quot;Slide 3&quot;/&gt;&lt;property id=&quot;20307&quot; value=&quot;259&quot;/&gt;&lt;/object&gt;&lt;object type=&quot;3&quot; unique_id=&quot;10006&quot;&gt;&lt;property id=&quot;20148&quot; value=&quot;5&quot;/&gt;&lt;property id=&quot;20300&quot; value=&quot;Slide 4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62&quot;/&gt;&lt;/object&gt;&lt;object type=&quot;3&quot; unique_id=&quot;10008&quot;&gt;&lt;property id=&quot;20148&quot; value=&quot;5&quot;/&gt;&lt;property id=&quot;20300&quot; value=&quot;Slide 6&quot;/&gt;&lt;property id=&quot;20307&quot; value=&quot;263&quot;/&gt;&lt;/object&gt;&lt;object type=&quot;3&quot; unique_id=&quot;10009&quot;&gt;&lt;property id=&quot;20148&quot; value=&quot;5&quot;/&gt;&lt;property id=&quot;20300&quot; value=&quot;Slide 7&quot;/&gt;&lt;property id=&quot;20307&quot; value=&quot;264&quot;/&gt;&lt;/object&gt;&lt;object type=&quot;3&quot; unique_id=&quot;10010&quot;&gt;&lt;property id=&quot;20148&quot; value=&quot;5&quot;/&gt;&lt;property id=&quot;20300&quot; value=&quot;Slide 8&quot;/&gt;&lt;property id=&quot;20307&quot; value=&quot;265&quot;/&gt;&lt;/object&gt;&lt;object type=&quot;3&quot; unique_id=&quot;10011&quot;&gt;&lt;property id=&quot;20148&quot; value=&quot;5&quot;/&gt;&lt;property id=&quot;20300&quot; value=&quot;Slide 9&quot;/&gt;&lt;property id=&quot;20307&quot; value=&quot;266&quot;/&gt;&lt;/object&gt;&lt;object type=&quot;3&quot; unique_id=&quot;10012&quot;&gt;&lt;property id=&quot;20148&quot; value=&quot;5&quot;/&gt;&lt;property id=&quot;20300&quot; value=&quot;Slide 10&quot;/&gt;&lt;property id=&quot;20307&quot; value=&quot;267&quot;/&gt;&lt;/object&gt;&lt;object type=&quot;3&quot; unique_id=&quot;10013&quot;&gt;&lt;property id=&quot;20148&quot; value=&quot;5&quot;/&gt;&lt;property id=&quot;20300&quot; value=&quot;Slide 11&quot;/&gt;&lt;property id=&quot;20307&quot; value=&quot;269&quot;/&gt;&lt;/object&gt;&lt;object type=&quot;3&quot; unique_id=&quot;10014&quot;&gt;&lt;property id=&quot;20148&quot; value=&quot;5&quot;/&gt;&lt;property id=&quot;20300&quot; value=&quot;Slide 12&quot;/&gt;&lt;property id=&quot;20307&quot; value=&quot;270&quot;/&gt;&lt;/object&gt;&lt;object type=&quot;3&quot; unique_id=&quot;10015&quot;&gt;&lt;property id=&quot;20148&quot; value=&quot;5&quot;/&gt;&lt;property id=&quot;20300&quot; value=&quot;Slide 13&quot;/&gt;&lt;property id=&quot;20307&quot; value=&quot;274&quot;/&gt;&lt;/object&gt;&lt;object type=&quot;3&quot; unique_id=&quot;10016&quot;&gt;&lt;property id=&quot;20148&quot; value=&quot;5&quot;/&gt;&lt;property id=&quot;20300&quot; value=&quot;Slide 14&quot;/&gt;&lt;property id=&quot;20307&quot; value=&quot;275&quot;/&gt;&lt;/object&gt;&lt;object type=&quot;3&quot; unique_id=&quot;10017&quot;&gt;&lt;property id=&quot;20148&quot; value=&quot;5&quot;/&gt;&lt;property id=&quot;20300&quot; value=&quot;Slide 15&quot;/&gt;&lt;property id=&quot;20307&quot; value=&quot;276&quot;/&gt;&lt;/object&gt;&lt;object type=&quot;3&quot; unique_id=&quot;10018&quot;&gt;&lt;property id=&quot;20148&quot; value=&quot;5&quot;/&gt;&lt;property id=&quot;20300&quot; value=&quot;Slide 16&quot;/&gt;&lt;property id=&quot;20307&quot; value=&quot;277&quot;/&gt;&lt;/object&gt;&lt;object type=&quot;3&quot; unique_id=&quot;10019&quot;&gt;&lt;property id=&quot;20148&quot; value=&quot;5&quot;/&gt;&lt;property id=&quot;20300&quot; value=&quot;Slide 17&quot;/&gt;&lt;property id=&quot;20307&quot; value=&quot;271&quot;/&gt;&lt;/object&gt;&lt;object type=&quot;3&quot; unique_id=&quot;10020&quot;&gt;&lt;property id=&quot;20148&quot; value=&quot;5&quot;/&gt;&lt;property id=&quot;20300&quot; value=&quot;Slide 18&quot;/&gt;&lt;property id=&quot;20307&quot; value=&quot;278&quot;/&gt;&lt;/object&gt;&lt;object type=&quot;3&quot; unique_id=&quot;10021&quot;&gt;&lt;property id=&quot;20148&quot; value=&quot;5&quot;/&gt;&lt;property id=&quot;20300&quot; value=&quot;Slide 19&quot;/&gt;&lt;property id=&quot;20307&quot; value=&quot;279&quot;/&gt;&lt;/object&gt;&lt;object type=&quot;3&quot; unique_id=&quot;10022&quot;&gt;&lt;property id=&quot;20148&quot; value=&quot;5&quot;/&gt;&lt;property id=&quot;20300&quot; value=&quot;Slide 20&quot;/&gt;&lt;property id=&quot;20307&quot; value=&quot;272&quot;/&gt;&lt;/object&gt;&lt;object type=&quot;3&quot; unique_id=&quot;10023&quot;&gt;&lt;property id=&quot;20148&quot; value=&quot;5&quot;/&gt;&lt;property id=&quot;20300&quot; value=&quot;Slide 21&quot;/&gt;&lt;property id=&quot;20307&quot; value=&quot;273&quot;/&gt;&lt;/object&gt;&lt;object type=&quot;3&quot; unique_id=&quot;10024&quot;&gt;&lt;property id=&quot;20148&quot; value=&quot;5&quot;/&gt;&lt;property id=&quot;20300&quot; value=&quot;Slide 22&quot;/&gt;&lt;property id=&quot;20307&quot; value=&quot;268&quot;/&gt;&lt;/object&gt;&lt;object type=&quot;3&quot; unique_id=&quot;10025&quot;&gt;&lt;property id=&quot;20148&quot; value=&quot;5&quot;/&gt;&lt;property id=&quot;20300&quot; value=&quot;Slide 23&quot;/&gt;&lt;property id=&quot;20307&quot; value=&quot;280&quot;/&gt;&lt;/object&gt;&lt;object type=&quot;3&quot; unique_id=&quot;10026&quot;&gt;&lt;property id=&quot;20148&quot; value=&quot;5&quot;/&gt;&lt;property id=&quot;20300&quot; value=&quot;Slide 24&quot;/&gt;&lt;property id=&quot;20307&quot; value=&quot;281&quot;/&gt;&lt;/object&gt;&lt;object type=&quot;3&quot; unique_id=&quot;10027&quot;&gt;&lt;property id=&quot;20148&quot; value=&quot;5&quot;/&gt;&lt;property id=&quot;20300&quot; value=&quot;Slide 25&quot;/&gt;&lt;property id=&quot;20307&quot; value=&quot;282&quot;/&gt;&lt;/object&gt;&lt;/object&gt;&lt;object type=&quot;8&quot; unique_id=&quot;1005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2871</TotalTime>
  <Words>191</Words>
  <PresentationFormat>Custom</PresentationFormat>
  <Paragraphs>47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Yu Gothic UI Semilight</vt:lpstr>
      <vt:lpstr>Arial</vt:lpstr>
      <vt:lpstr>Britannic Bold</vt:lpstr>
      <vt:lpstr>Calibri</vt:lpstr>
      <vt:lpstr>Calibri Light</vt:lpstr>
      <vt:lpstr>Tahoma</vt:lpstr>
      <vt:lpstr>Times New Roman</vt:lpstr>
      <vt:lpstr>Times New Roman (Headings)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2013-08-31T11:42:51Z</dcterms:created>
  <dcterms:modified xsi:type="dcterms:W3CDTF">2022-08-08T13:29:42Z</dcterms:modified>
</cp:coreProperties>
</file>