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  <p:sldMasterId id="2147483697" r:id="rId6"/>
  </p:sldMasterIdLst>
  <p:sldIdLst>
    <p:sldId id="308" r:id="rId7"/>
    <p:sldId id="310" r:id="rId8"/>
    <p:sldId id="309" r:id="rId9"/>
    <p:sldId id="304" r:id="rId10"/>
    <p:sldId id="305" r:id="rId11"/>
    <p:sldId id="303" r:id="rId12"/>
    <p:sldId id="301" r:id="rId13"/>
    <p:sldId id="311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00"/>
    <a:srgbClr val="3333FF"/>
    <a:srgbClr val="0000CC"/>
    <a:srgbClr val="B2B2B2"/>
    <a:srgbClr val="808080"/>
    <a:srgbClr val="993300"/>
    <a:srgbClr val="00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491"/>
  </p:normalViewPr>
  <p:slideViewPr>
    <p:cSldViewPr showGuides="1">
      <p:cViewPr varScale="1">
        <p:scale>
          <a:sx n="86" d="100"/>
          <a:sy n="86" d="100"/>
        </p:scale>
        <p:origin x="-1354" y="-82"/>
      </p:cViewPr>
      <p:guideLst>
        <p:guide orient="horz" pos="2143"/>
        <p:guide pos="28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5"/>
            </a:lvl1pPr>
            <a:lvl2pPr marL="193040" indent="0" algn="ctr">
              <a:buNone/>
              <a:defRPr sz="845"/>
            </a:lvl2pPr>
            <a:lvl3pPr marL="386080" indent="0" algn="ctr">
              <a:buNone/>
              <a:defRPr sz="760"/>
            </a:lvl3pPr>
            <a:lvl4pPr marL="578485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565" indent="0" algn="ctr">
              <a:buNone/>
              <a:defRPr sz="675"/>
            </a:lvl6pPr>
            <a:lvl7pPr marL="1157605" indent="0" algn="ctr">
              <a:buNone/>
              <a:defRPr sz="675"/>
            </a:lvl7pPr>
            <a:lvl8pPr marL="1350010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25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1pPr>
            <a:lvl2pPr marL="193040" indent="0">
              <a:buNone/>
              <a:defRPr sz="845">
                <a:solidFill>
                  <a:schemeClr val="tx1">
                    <a:tint val="75000"/>
                  </a:schemeClr>
                </a:solidFill>
              </a:defRPr>
            </a:lvl2pPr>
            <a:lvl3pPr marL="38608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48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56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60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01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015" b="1"/>
            </a:lvl1pPr>
            <a:lvl2pPr marL="193040" indent="0">
              <a:buNone/>
              <a:defRPr sz="845" b="1"/>
            </a:lvl2pPr>
            <a:lvl3pPr marL="386080" indent="0">
              <a:buNone/>
              <a:defRPr sz="760" b="1"/>
            </a:lvl3pPr>
            <a:lvl4pPr marL="578485" indent="0">
              <a:buNone/>
              <a:defRPr sz="675" b="1"/>
            </a:lvl4pPr>
            <a:lvl5pPr marL="771525" indent="0">
              <a:buNone/>
              <a:defRPr sz="675" b="1"/>
            </a:lvl5pPr>
            <a:lvl6pPr marL="964565" indent="0">
              <a:buNone/>
              <a:defRPr sz="675" b="1"/>
            </a:lvl6pPr>
            <a:lvl7pPr marL="1157605" indent="0">
              <a:buNone/>
              <a:defRPr sz="675" b="1"/>
            </a:lvl7pPr>
            <a:lvl8pPr marL="1350010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015" b="1"/>
            </a:lvl1pPr>
            <a:lvl2pPr marL="193040" indent="0">
              <a:buNone/>
              <a:defRPr sz="845" b="1"/>
            </a:lvl2pPr>
            <a:lvl3pPr marL="386080" indent="0">
              <a:buNone/>
              <a:defRPr sz="760" b="1"/>
            </a:lvl3pPr>
            <a:lvl4pPr marL="578485" indent="0">
              <a:buNone/>
              <a:defRPr sz="675" b="1"/>
            </a:lvl4pPr>
            <a:lvl5pPr marL="771525" indent="0">
              <a:buNone/>
              <a:defRPr sz="675" b="1"/>
            </a:lvl5pPr>
            <a:lvl6pPr marL="964565" indent="0">
              <a:buNone/>
              <a:defRPr sz="675" b="1"/>
            </a:lvl6pPr>
            <a:lvl7pPr marL="1157605" indent="0">
              <a:buNone/>
              <a:defRPr sz="675" b="1"/>
            </a:lvl7pPr>
            <a:lvl8pPr marL="1350010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0"/>
            </a:lvl2pPr>
            <a:lvl3pPr>
              <a:defRPr sz="1015"/>
            </a:lvl3pPr>
            <a:lvl4pPr>
              <a:defRPr sz="845"/>
            </a:lvl4pPr>
            <a:lvl5pPr>
              <a:defRPr sz="845"/>
            </a:lvl5pPr>
            <a:lvl6pPr>
              <a:defRPr sz="845"/>
            </a:lvl6pPr>
            <a:lvl7pPr>
              <a:defRPr sz="845"/>
            </a:lvl7pPr>
            <a:lvl8pPr>
              <a:defRPr sz="845"/>
            </a:lvl8pPr>
            <a:lvl9pPr>
              <a:defRPr sz="84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3040" indent="0">
              <a:buNone/>
              <a:defRPr sz="595"/>
            </a:lvl2pPr>
            <a:lvl3pPr marL="386080" indent="0">
              <a:buNone/>
              <a:defRPr sz="505"/>
            </a:lvl3pPr>
            <a:lvl4pPr marL="578485" indent="0">
              <a:buNone/>
              <a:defRPr sz="425"/>
            </a:lvl4pPr>
            <a:lvl5pPr marL="771525" indent="0">
              <a:buNone/>
              <a:defRPr sz="425"/>
            </a:lvl5pPr>
            <a:lvl6pPr marL="964565" indent="0">
              <a:buNone/>
              <a:defRPr sz="425"/>
            </a:lvl6pPr>
            <a:lvl7pPr marL="1157605" indent="0">
              <a:buNone/>
              <a:defRPr sz="425"/>
            </a:lvl7pPr>
            <a:lvl8pPr marL="1350010" indent="0">
              <a:buNone/>
              <a:defRPr sz="425"/>
            </a:lvl8pPr>
            <a:lvl9pPr marL="1543050" indent="0">
              <a:buNone/>
              <a:defRPr sz="4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1350"/>
            </a:lvl1pPr>
            <a:lvl2pPr marL="193040" indent="0">
              <a:buNone/>
              <a:defRPr sz="1180"/>
            </a:lvl2pPr>
            <a:lvl3pPr marL="386080" indent="0">
              <a:buNone/>
              <a:defRPr sz="1015"/>
            </a:lvl3pPr>
            <a:lvl4pPr marL="578485" indent="0">
              <a:buNone/>
              <a:defRPr sz="845"/>
            </a:lvl4pPr>
            <a:lvl5pPr marL="771525" indent="0">
              <a:buNone/>
              <a:defRPr sz="845"/>
            </a:lvl5pPr>
            <a:lvl6pPr marL="964565" indent="0">
              <a:buNone/>
              <a:defRPr sz="845"/>
            </a:lvl6pPr>
            <a:lvl7pPr marL="1157605" indent="0">
              <a:buNone/>
              <a:defRPr sz="845"/>
            </a:lvl7pPr>
            <a:lvl8pPr marL="1350010" indent="0">
              <a:buNone/>
              <a:defRPr sz="845"/>
            </a:lvl8pPr>
            <a:lvl9pPr marL="1543050" indent="0">
              <a:buNone/>
              <a:defRPr sz="84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3040" indent="0">
              <a:buNone/>
              <a:defRPr sz="595"/>
            </a:lvl2pPr>
            <a:lvl3pPr marL="386080" indent="0">
              <a:buNone/>
              <a:defRPr sz="505"/>
            </a:lvl3pPr>
            <a:lvl4pPr marL="578485" indent="0">
              <a:buNone/>
              <a:defRPr sz="425"/>
            </a:lvl4pPr>
            <a:lvl5pPr marL="771525" indent="0">
              <a:buNone/>
              <a:defRPr sz="425"/>
            </a:lvl5pPr>
            <a:lvl6pPr marL="964565" indent="0">
              <a:buNone/>
              <a:defRPr sz="425"/>
            </a:lvl6pPr>
            <a:lvl7pPr marL="1157605" indent="0">
              <a:buNone/>
              <a:defRPr sz="425"/>
            </a:lvl7pPr>
            <a:lvl8pPr marL="1350010" indent="0">
              <a:buNone/>
              <a:defRPr sz="425"/>
            </a:lvl8pPr>
            <a:lvl9pPr marL="1543050" indent="0">
              <a:buNone/>
              <a:defRPr sz="4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790"/>
            </a:lvl1pPr>
          </a:lstStyle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790"/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790"/>
            </a:lvl1pPr>
          </a:lstStyle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split orient="vert"/>
  </p:transition>
  <p:hf sldNum="0" hdr="0" ftr="0" dt="0"/>
  <p:txStyles>
    <p:titleStyle>
      <a:lvl1pPr marL="0" lvl="0" indent="0" algn="ctr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7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93040" lvl="0" indent="-19304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18465" lvl="1" indent="-160655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–"/>
        <a:defRPr sz="157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3255" lvl="2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•"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00430" lvl="3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–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57605" lvl="4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414780" lvl="5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71955" lvl="6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29130" lvl="7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86305" lvl="8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57175" lvl="1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14350" lvl="2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771525" lvl="3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028700" lvl="4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285875" lvl="5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1543050" lvl="6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1800225" lvl="7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057400" lvl="8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1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image" Target="../media/image15.GIF"/><Relationship Id="rId1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ani_book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86200" y="3655814"/>
            <a:ext cx="1600200" cy="825997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082528" y="4680050"/>
            <a:ext cx="2265045" cy="5772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575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Giáo</a:t>
            </a:r>
            <a:r>
              <a:rPr lang="en-US" sz="1575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viên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endParaRPr lang="en-US" sz="1575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Đơn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vị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Trường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Tiểu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học</a:t>
            </a:r>
            <a:endParaRPr lang="en-US" sz="1015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9464" name="Picture 8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3650" y="4200526"/>
            <a:ext cx="1500188" cy="1030486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9467" name="Picture 11" descr="blumen-pflanzen1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1336" y="4355902"/>
            <a:ext cx="1191815" cy="985838"/>
          </a:xfrm>
          <a:prstGeom prst="rect">
            <a:avLst/>
          </a:prstGeom>
          <a:noFill/>
        </p:spPr>
      </p:pic>
      <p:pic>
        <p:nvPicPr>
          <p:cNvPr id="19468" name="Picture 12" descr="HongD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3763" y="1454646"/>
            <a:ext cx="800100" cy="642938"/>
          </a:xfrm>
          <a:prstGeom prst="rect">
            <a:avLst/>
          </a:prstGeom>
          <a:noFill/>
        </p:spPr>
      </p:pic>
      <p:sp>
        <p:nvSpPr>
          <p:cNvPr id="19469" name="WordArt 13" descr="19[1]"/>
          <p:cNvSpPr>
            <a:spLocks noChangeArrowheads="1" noChangeShapeType="1" noTextEdit="1"/>
          </p:cNvSpPr>
          <p:nvPr/>
        </p:nvSpPr>
        <p:spPr bwMode="auto">
          <a:xfrm>
            <a:off x="1828800" y="1628775"/>
            <a:ext cx="5500688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>
                <a:ln w="12700">
                  <a:solidFill>
                    <a:srgbClr val="0000FF"/>
                  </a:solidFill>
                  <a:round/>
                </a:ln>
                <a:blipFill dpi="0" rotWithShape="1">
                  <a:blip r:embed="rId5">
                    <a:alphaModFix amt="68000"/>
                  </a:blip>
                  <a:srcRect/>
                  <a:stretch>
                    <a:fillRect/>
                  </a:stretch>
                </a:blipFill>
                <a:effectLst>
                  <a:prstShdw prst="shdw17" dist="17961" dir="2700000">
                    <a:srgbClr val="0000FF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CHÀO MỪNG CÁC THẦY CÔ GIÁO</a:t>
            </a:r>
            <a:endParaRPr lang="en-US" sz="2025" b="1" kern="10">
              <a:ln w="12700">
                <a:solidFill>
                  <a:srgbClr val="0000FF"/>
                </a:solidFill>
                <a:round/>
              </a:ln>
              <a:blipFill dpi="0" rotWithShape="1">
                <a:blip r:embed="rId5">
                  <a:alphaModFix amt="68000"/>
                </a:blip>
                <a:srcRect/>
                <a:stretch>
                  <a:fillRect/>
                </a:stretch>
              </a:blipFill>
              <a:effectLst>
                <a:prstShdw prst="shdw17" dist="17961" dir="2700000">
                  <a:srgbClr val="0000FF">
                    <a:gamma/>
                    <a:shade val="60000"/>
                    <a:invGamma/>
                  </a:srgbClr>
                </a:prst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470" name="WordArt 14"/>
          <p:cNvSpPr>
            <a:spLocks noChangeArrowheads="1" noChangeShapeType="1" noTextEdit="1"/>
          </p:cNvSpPr>
          <p:nvPr/>
        </p:nvSpPr>
        <p:spPr bwMode="auto">
          <a:xfrm>
            <a:off x="1943100" y="2411016"/>
            <a:ext cx="5257800" cy="71794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dự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025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  <a:endParaRPr lang="en-US" sz="2025" b="1" kern="10" dirty="0">
              <a:ln w="9525">
                <a:solidFill>
                  <a:srgbClr val="0000FF"/>
                </a:solidFill>
                <a:round/>
              </a:ln>
              <a:solidFill>
                <a:srgbClr val="0000CC">
                  <a:alpha val="83000"/>
                </a:srgbClr>
              </a:solidFill>
              <a:effectLst>
                <a:outerShdw dist="107763" dir="13500000" sx="125000" sy="125000" algn="br" rotWithShape="0">
                  <a:srgbClr val="B2B2B2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bldLvl="0" animBg="1"/>
      <p:bldP spid="19469" grpId="0" animBg="1"/>
      <p:bldP spid="194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ext Box 5"/>
          <p:cNvSpPr txBox="1"/>
          <p:nvPr/>
        </p:nvSpPr>
        <p:spPr>
          <a:xfrm>
            <a:off x="2962275" y="888206"/>
            <a:ext cx="3626644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7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“Hái táo”</a:t>
            </a:r>
            <a:endParaRPr lang="en-US" altLang="en-US" sz="2700" b="1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700" b="1" dirty="0">
              <a:solidFill>
                <a:srgbClr val="CC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9866" y="1314450"/>
            <a:ext cx="3838575" cy="4686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4"/>
          <p:cNvGrpSpPr/>
          <p:nvPr/>
        </p:nvGrpSpPr>
        <p:grpSpPr>
          <a:xfrm>
            <a:off x="1510904" y="1568054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228035" y="132516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8 - 4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0585" y="5429250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343650" y="132516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31"/>
          <p:cNvGrpSpPr/>
          <p:nvPr/>
        </p:nvGrpSpPr>
        <p:grpSpPr>
          <a:xfrm>
            <a:off x="2815829" y="1749029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056585" y="1901429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7 - 2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43650" y="1885950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36"/>
          <p:cNvGrpSpPr/>
          <p:nvPr/>
        </p:nvGrpSpPr>
        <p:grpSpPr>
          <a:xfrm>
            <a:off x="3469481" y="2976563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219700" y="2480072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6 - 3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43650" y="2480072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Group 41"/>
          <p:cNvGrpSpPr/>
          <p:nvPr/>
        </p:nvGrpSpPr>
        <p:grpSpPr>
          <a:xfrm>
            <a:off x="2134791" y="2767013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257800" y="3033713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10 - 9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00800" y="3040856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Group 46"/>
          <p:cNvGrpSpPr/>
          <p:nvPr/>
        </p:nvGrpSpPr>
        <p:grpSpPr>
          <a:xfrm>
            <a:off x="857250" y="252531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212556" y="3599260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6 - 2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7950" y="357425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oup 51"/>
          <p:cNvGrpSpPr/>
          <p:nvPr/>
        </p:nvGrpSpPr>
        <p:grpSpPr>
          <a:xfrm>
            <a:off x="1240631" y="3782616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336381" y="4100513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6 - 6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13910" y="4100513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926 L 0.15209 0.58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13889 L 0.22657 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5 -0.36644 L 0.47188 0.311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-0.3257 L 0.19323 0.3520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6759 L 0.61511 0.4101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1 -0.52315 L 0.66355 0.1546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7130" y="2262505"/>
            <a:ext cx="6774180" cy="268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sz="337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PHÉP TRỪ TRONG PHẠM VI 10 (TT)</a:t>
            </a:r>
            <a:endParaRPr sz="3375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sz="337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 TIẾT </a:t>
            </a:r>
            <a:endParaRPr lang="en-US" sz="3375" b="1" cap="all" noProof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3" descr="C:\Users\Admin\Downloads\Screenshot_2020-08-15 CloudBook.png"/>
          <p:cNvPicPr>
            <a:picLocks noChangeAspect="1"/>
          </p:cNvPicPr>
          <p:nvPr/>
        </p:nvPicPr>
        <p:blipFill>
          <a:blip r:embed="rId1"/>
          <a:srcRect t="1303"/>
          <a:stretch>
            <a:fillRect/>
          </a:stretch>
        </p:blipFill>
        <p:spPr>
          <a:xfrm>
            <a:off x="990600" y="457200"/>
            <a:ext cx="7391400" cy="5770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3" descr="C:\Users\Admin\Downloads\Screenshot_2020-08-15 CloudBook(1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400810"/>
            <a:ext cx="8293100" cy="2790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520950" y="2396490"/>
            <a:ext cx="831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520950" y="2922905"/>
            <a:ext cx="831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520950" y="3402330"/>
            <a:ext cx="831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404485" y="2396490"/>
            <a:ext cx="831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404485" y="2922905"/>
            <a:ext cx="831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404485" y="3291205"/>
            <a:ext cx="831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8312150" y="2396490"/>
            <a:ext cx="831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312150" y="2818765"/>
            <a:ext cx="831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312150" y="3291205"/>
            <a:ext cx="831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9" descr="C:\Users\Admin\Downloads\Screenshot_2020-08-15 CloudBook(2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533400"/>
            <a:ext cx="7862888" cy="50292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" name="Straight Connector 10"/>
          <p:cNvCxnSpPr/>
          <p:nvPr/>
        </p:nvCxnSpPr>
        <p:spPr>
          <a:xfrm rot="5400000">
            <a:off x="2628900" y="3314700"/>
            <a:ext cx="4038600" cy="3175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790700" y="3162300"/>
            <a:ext cx="2286000" cy="83820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552700" y="3086100"/>
            <a:ext cx="838200" cy="76200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81200" y="2133600"/>
            <a:ext cx="1295400" cy="121920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2501900" y="3200400"/>
            <a:ext cx="762000" cy="76200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5943600" y="2590800"/>
            <a:ext cx="838200" cy="83820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19800" y="3048000"/>
            <a:ext cx="762000" cy="1588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5867400" y="2438400"/>
            <a:ext cx="1143000" cy="99060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19800" y="4038600"/>
            <a:ext cx="1066800" cy="53340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6" descr="C:\Users\Admin\Downloads\Screenshot_2020-08-15 CloudBook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228600"/>
            <a:ext cx="7642225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600200" y="5181600"/>
            <a:ext cx="2514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10    -    1      9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5181600"/>
            <a:ext cx="2514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9    -    1       8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5" descr="BORE10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8113"/>
            <a:ext cx="9144000" cy="5272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6" descr="TamBie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8229600" cy="180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d_0438_slide">
  <a:themeElements>
    <a:clrScheme name="Office Theme 1">
      <a:dk1>
        <a:srgbClr val="000000"/>
      </a:dk1>
      <a:lt1>
        <a:srgbClr val="C6E3FF"/>
      </a:lt1>
      <a:dk2>
        <a:srgbClr val="000000"/>
      </a:dk2>
      <a:lt2>
        <a:srgbClr val="B2B2B2"/>
      </a:lt2>
      <a:accent1>
        <a:srgbClr val="63B2FF"/>
      </a:accent1>
      <a:accent2>
        <a:srgbClr val="94B2D6"/>
      </a:accent2>
      <a:accent3>
        <a:srgbClr val="DFEFFF"/>
      </a:accent3>
      <a:accent4>
        <a:srgbClr val="000000"/>
      </a:accent4>
      <a:accent5>
        <a:srgbClr val="B7D5FF"/>
      </a:accent5>
      <a:accent6>
        <a:srgbClr val="86A1C2"/>
      </a:accent6>
      <a:hlink>
        <a:srgbClr val="508DC8"/>
      </a:hlink>
      <a:folHlink>
        <a:srgbClr val="4A6584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Office Theme 1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DFE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DFE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DFE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DFE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FFF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FFF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FFF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FFF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WPS Presentation</Application>
  <PresentationFormat>On-screen Show (4:3)</PresentationFormat>
  <Paragraphs>71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SimSun</vt:lpstr>
      <vt:lpstr>Wingdings</vt:lpstr>
      <vt:lpstr>Calibri</vt:lpstr>
      <vt:lpstr>.VnAvant</vt:lpstr>
      <vt:lpstr>Times New Roman</vt:lpstr>
      <vt:lpstr>Microsoft YaHei</vt:lpstr>
      <vt:lpstr>Arial Unicode MS</vt:lpstr>
      <vt:lpstr>Times New Roman</vt:lpstr>
      <vt:lpstr>Calibri Light</vt:lpstr>
      <vt:lpstr>1_Default Design</vt:lpstr>
      <vt:lpstr>2_Default Design</vt:lpstr>
      <vt:lpstr>1_Office Theme</vt:lpstr>
      <vt:lpstr>2_Office Theme</vt:lpstr>
      <vt:lpstr>ind_0438_slide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toanbh</cp:lastModifiedBy>
  <cp:revision>177</cp:revision>
  <dcterms:created xsi:type="dcterms:W3CDTF">2002-01-01T10:07:35Z</dcterms:created>
  <dcterms:modified xsi:type="dcterms:W3CDTF">2020-09-29T10:07:15Z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