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6"/>
  </p:notesMasterIdLst>
  <p:sldIdLst>
    <p:sldId id="465" r:id="rId3"/>
    <p:sldId id="453" r:id="rId4"/>
    <p:sldId id="455" r:id="rId5"/>
    <p:sldId id="457" r:id="rId6"/>
    <p:sldId id="458" r:id="rId7"/>
    <p:sldId id="456" r:id="rId8"/>
    <p:sldId id="466" r:id="rId9"/>
    <p:sldId id="467" r:id="rId10"/>
    <p:sldId id="460" r:id="rId11"/>
    <p:sldId id="470" r:id="rId12"/>
    <p:sldId id="461" r:id="rId13"/>
    <p:sldId id="468" r:id="rId14"/>
    <p:sldId id="469" r:id="rId15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A700"/>
    <a:srgbClr val="3333FF"/>
    <a:srgbClr val="135F82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51" d="100"/>
          <a:sy n="51" d="100"/>
        </p:scale>
        <p:origin x="966" y="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1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02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275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57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58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5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5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42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5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339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40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40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7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35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84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4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88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33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39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1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08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39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4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26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30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6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45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68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7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2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72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15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06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10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1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43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7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05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15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95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81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22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43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47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0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697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8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7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2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8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809" r:id="rId8"/>
    <p:sldLayoutId id="2147483808" r:id="rId9"/>
    <p:sldLayoutId id="2147483807" r:id="rId10"/>
    <p:sldLayoutId id="2147483806" r:id="rId11"/>
    <p:sldLayoutId id="2147483805" r:id="rId12"/>
    <p:sldLayoutId id="2147483804" r:id="rId13"/>
    <p:sldLayoutId id="2147483803" r:id="rId14"/>
    <p:sldLayoutId id="2147483802" r:id="rId15"/>
    <p:sldLayoutId id="2147483801" r:id="rId16"/>
    <p:sldLayoutId id="2147483800" r:id="rId17"/>
    <p:sldLayoutId id="2147483799" r:id="rId18"/>
    <p:sldLayoutId id="2147483798" r:id="rId19"/>
    <p:sldLayoutId id="2147483797" r:id="rId20"/>
    <p:sldLayoutId id="2147483796" r:id="rId21"/>
    <p:sldLayoutId id="2147483795" r:id="rId22"/>
    <p:sldLayoutId id="2147483794" r:id="rId23"/>
    <p:sldLayoutId id="2147483793" r:id="rId24"/>
    <p:sldLayoutId id="2147483792" r:id="rId25"/>
    <p:sldLayoutId id="2147483791" r:id="rId26"/>
    <p:sldLayoutId id="2147483790" r:id="rId27"/>
    <p:sldLayoutId id="2147483789" r:id="rId28"/>
    <p:sldLayoutId id="2147483788" r:id="rId29"/>
    <p:sldLayoutId id="2147483787" r:id="rId30"/>
    <p:sldLayoutId id="2147483786" r:id="rId31"/>
    <p:sldLayoutId id="2147483785" r:id="rId32"/>
    <p:sldLayoutId id="2147483784" r:id="rId33"/>
    <p:sldLayoutId id="2147483783" r:id="rId34"/>
    <p:sldLayoutId id="2147483782" r:id="rId35"/>
    <p:sldLayoutId id="2147483781" r:id="rId36"/>
    <p:sldLayoutId id="2147483780" r:id="rId37"/>
    <p:sldLayoutId id="2147483779" r:id="rId38"/>
    <p:sldLayoutId id="2147483778" r:id="rId39"/>
    <p:sldLayoutId id="2147483777" r:id="rId40"/>
    <p:sldLayoutId id="2147483776" r:id="rId41"/>
    <p:sldLayoutId id="2147483775" r:id="rId42"/>
    <p:sldLayoutId id="2147483774" r:id="rId43"/>
    <p:sldLayoutId id="2147483773" r:id="rId44"/>
    <p:sldLayoutId id="2147483772" r:id="rId45"/>
    <p:sldLayoutId id="2147483771" r:id="rId46"/>
    <p:sldLayoutId id="2147483770" r:id="rId47"/>
    <p:sldLayoutId id="2147483746" r:id="rId48"/>
    <p:sldLayoutId id="2147483747" r:id="rId49"/>
    <p:sldLayoutId id="2147483748" r:id="rId50"/>
    <p:sldLayoutId id="2147483749" r:id="rId5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1.png"/><Relationship Id="rId7" Type="http://schemas.openxmlformats.org/officeDocument/2006/relationships/image" Target="../media/image60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250.png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580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40.png"/><Relationship Id="rId3" Type="http://schemas.openxmlformats.org/officeDocument/2006/relationships/image" Target="../media/image11.png"/><Relationship Id="rId7" Type="http://schemas.openxmlformats.org/officeDocument/2006/relationships/image" Target="../media/image191.png"/><Relationship Id="rId12" Type="http://schemas.openxmlformats.org/officeDocument/2006/relationships/image" Target="../media/image2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221.png"/><Relationship Id="rId5" Type="http://schemas.openxmlformats.org/officeDocument/2006/relationships/image" Target="../media/image171.png"/><Relationship Id="rId10" Type="http://schemas.openxmlformats.org/officeDocument/2006/relationships/image" Target="../media/image590.png"/><Relationship Id="rId4" Type="http://schemas.openxmlformats.org/officeDocument/2006/relationships/image" Target="../media/image64.png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2.png"/><Relationship Id="rId5" Type="http://schemas.openxmlformats.org/officeDocument/2006/relationships/image" Target="../media/image12.jpg"/><Relationship Id="rId10" Type="http://schemas.openxmlformats.org/officeDocument/2006/relationships/image" Target="../media/image120.png"/><Relationship Id="rId4" Type="http://schemas.openxmlformats.org/officeDocument/2006/relationships/image" Target="../media/image6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1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6.png"/><Relationship Id="rId5" Type="http://schemas.openxmlformats.org/officeDocument/2006/relationships/image" Target="../media/image90.png"/><Relationship Id="rId10" Type="http://schemas.openxmlformats.org/officeDocument/2006/relationships/image" Target="../media/image140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7" Type="http://schemas.openxmlformats.org/officeDocument/2006/relationships/image" Target="../media/image161.png"/><Relationship Id="rId12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NULL"/><Relationship Id="rId15" Type="http://schemas.openxmlformats.org/officeDocument/2006/relationships/image" Target="../media/image18.png"/><Relationship Id="rId9" Type="http://schemas.openxmlformats.org/officeDocument/2006/relationships/image" Target="../media/image160.png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7" Type="http://schemas.openxmlformats.org/officeDocument/2006/relationships/image" Target="../media/image12.jp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NUL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12.jp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NUL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90.png"/><Relationship Id="rId4" Type="http://schemas.openxmlformats.org/officeDocument/2006/relationships/image" Target="NULL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12.jp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11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1.png"/><Relationship Id="rId10" Type="http://schemas.openxmlformats.org/officeDocument/2006/relationships/image" Target="../media/image54.png"/><Relationship Id="rId4" Type="http://schemas.openxmlformats.org/officeDocument/2006/relationships/image" Target="../media/image12.jp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2.jpg"/><Relationship Id="rId5" Type="http://schemas.openxmlformats.org/officeDocument/2006/relationships/image" Target="../media/image100.png"/><Relationship Id="rId10" Type="http://schemas.openxmlformats.org/officeDocument/2006/relationships/image" Target="../media/image151.png"/><Relationship Id="rId4" Type="http://schemas.openxmlformats.org/officeDocument/2006/relationships/image" Target="../media/image91.png"/><Relationship Id="rId9" Type="http://schemas.openxmlformats.org/officeDocument/2006/relationships/image" Target="../media/image1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428;p3">
                <a:extLst>
                  <a:ext uri="{FF2B5EF4-FFF2-40B4-BE49-F238E27FC236}">
                    <a16:creationId xmlns:a16="http://schemas.microsoft.com/office/drawing/2014/main" xmlns="" id="{74797F5B-5F3F-4764-BCC5-DBFA04119D74}"/>
                  </a:ext>
                </a:extLst>
              </p:cNvPr>
              <p:cNvSpPr/>
              <p:nvPr/>
            </p:nvSpPr>
            <p:spPr>
              <a:xfrm>
                <a:off x="13127886" y="5718850"/>
                <a:ext cx="6420319" cy="117079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just">
                  <a:lnSpc>
                    <a:spcPct val="125000"/>
                  </a:lnSpc>
                  <a:spcAft>
                    <a:spcPts val="0"/>
                  </a:spcAft>
                  <a:tabLst>
                    <a:tab pos="2303780" algn="l"/>
                    <a:tab pos="4608195" algn="l"/>
                    <a:tab pos="69119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𝟑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;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𝑹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Google Shape;428;p3">
                <a:extLst>
                  <a:ext uri="{FF2B5EF4-FFF2-40B4-BE49-F238E27FC236}">
                    <a16:creationId xmlns:a16="http://schemas.microsoft.com/office/drawing/2014/main" id="{74797F5B-5F3F-4764-BCC5-DBFA04119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7886" y="5718850"/>
                <a:ext cx="6420319" cy="11707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429;p3">
            <a:extLst>
              <a:ext uri="{FF2B5EF4-FFF2-40B4-BE49-F238E27FC236}">
                <a16:creationId xmlns:a16="http://schemas.microsoft.com/office/drawing/2014/main" xmlns="" id="{F79C2B07-4060-4992-913B-DE38EE000B15}"/>
              </a:ext>
            </a:extLst>
          </p:cNvPr>
          <p:cNvSpPr/>
          <p:nvPr/>
        </p:nvSpPr>
        <p:spPr>
          <a:xfrm>
            <a:off x="12573000" y="5826010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430;p3">
                <a:extLst>
                  <a:ext uri="{FF2B5EF4-FFF2-40B4-BE49-F238E27FC236}">
                    <a16:creationId xmlns:a16="http://schemas.microsoft.com/office/drawing/2014/main" xmlns="" id="{6058F968-F57C-4765-BC5E-F1D09CF01EEF}"/>
                  </a:ext>
                </a:extLst>
              </p:cNvPr>
              <p:cNvSpPr/>
              <p:nvPr/>
            </p:nvSpPr>
            <p:spPr>
              <a:xfrm>
                <a:off x="1444464" y="5715000"/>
                <a:ext cx="6420319" cy="131489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𝟑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;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𝑹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Google Shape;430;p3">
                <a:extLst>
                  <a:ext uri="{FF2B5EF4-FFF2-40B4-BE49-F238E27FC236}">
                    <a16:creationId xmlns:a16="http://schemas.microsoft.com/office/drawing/2014/main" id="{6058F968-F57C-4765-BC5E-F1D09CF01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464" y="5715000"/>
                <a:ext cx="6420319" cy="13148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431;p3">
            <a:extLst>
              <a:ext uri="{FF2B5EF4-FFF2-40B4-BE49-F238E27FC236}">
                <a16:creationId xmlns:a16="http://schemas.microsoft.com/office/drawing/2014/main" xmlns="" id="{0B7C0B4D-0C42-4CD1-A8A4-CDD522B5D322}"/>
              </a:ext>
            </a:extLst>
          </p:cNvPr>
          <p:cNvSpPr/>
          <p:nvPr/>
        </p:nvSpPr>
        <p:spPr>
          <a:xfrm>
            <a:off x="838200" y="5833489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432;p3">
                <a:extLst>
                  <a:ext uri="{FF2B5EF4-FFF2-40B4-BE49-F238E27FC236}">
                    <a16:creationId xmlns:a16="http://schemas.microsoft.com/office/drawing/2014/main" xmlns="" id="{31050ECE-692D-42E5-B3FB-1B08850CFCF4}"/>
                  </a:ext>
                </a:extLst>
              </p:cNvPr>
              <p:cNvSpPr/>
              <p:nvPr/>
            </p:nvSpPr>
            <p:spPr>
              <a:xfrm>
                <a:off x="1523623" y="7183826"/>
                <a:ext cx="6341160" cy="1241717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𝟑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;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𝑹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𝟏𝟔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	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Google Shape;432;p3">
                <a:extLst>
                  <a:ext uri="{FF2B5EF4-FFF2-40B4-BE49-F238E27FC236}">
                    <a16:creationId xmlns:a16="http://schemas.microsoft.com/office/drawing/2014/main" id="{31050ECE-692D-42E5-B3FB-1B08850CF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623" y="7183826"/>
                <a:ext cx="6341160" cy="1241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433;p3">
            <a:extLst>
              <a:ext uri="{FF2B5EF4-FFF2-40B4-BE49-F238E27FC236}">
                <a16:creationId xmlns:a16="http://schemas.microsoft.com/office/drawing/2014/main" xmlns="" id="{934BFE3D-70C6-4DCD-B56E-C608462937B9}"/>
              </a:ext>
            </a:extLst>
          </p:cNvPr>
          <p:cNvSpPr/>
          <p:nvPr/>
        </p:nvSpPr>
        <p:spPr>
          <a:xfrm>
            <a:off x="792480" y="7162800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xmlns="" id="{2A7AC451-0D77-460F-8ABF-EB1D99EE16BB}"/>
                  </a:ext>
                </a:extLst>
              </p:cNvPr>
              <p:cNvSpPr/>
              <p:nvPr/>
            </p:nvSpPr>
            <p:spPr>
              <a:xfrm>
                <a:off x="13148054" y="7162800"/>
                <a:ext cx="6420319" cy="117079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just">
                  <a:lnSpc>
                    <a:spcPct val="125000"/>
                  </a:lnSpc>
                  <a:spcAft>
                    <a:spcPts val="0"/>
                  </a:spcAft>
                  <a:tabLst>
                    <a:tab pos="2303780" algn="l"/>
                    <a:tab pos="4608195" algn="l"/>
                    <a:tab pos="69119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𝟑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;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𝑹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𝟏𝟔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id="{2A7AC451-0D77-460F-8ABF-EB1D99EE1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8054" y="7162800"/>
                <a:ext cx="6420319" cy="11707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435;p3">
            <a:extLst>
              <a:ext uri="{FF2B5EF4-FFF2-40B4-BE49-F238E27FC236}">
                <a16:creationId xmlns:a16="http://schemas.microsoft.com/office/drawing/2014/main" xmlns="" id="{49EC03BA-E928-4A70-9D9A-D426DECC71E5}"/>
              </a:ext>
            </a:extLst>
          </p:cNvPr>
          <p:cNvSpPr/>
          <p:nvPr/>
        </p:nvSpPr>
        <p:spPr>
          <a:xfrm>
            <a:off x="12496799" y="7239000"/>
            <a:ext cx="1278251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36;p3">
            <a:extLst>
              <a:ext uri="{FF2B5EF4-FFF2-40B4-BE49-F238E27FC236}">
                <a16:creationId xmlns:a16="http://schemas.microsoft.com/office/drawing/2014/main" xmlns="" id="{3269C5F9-A16E-462D-9330-BB01E4AC0D83}"/>
              </a:ext>
            </a:extLst>
          </p:cNvPr>
          <p:cNvSpPr/>
          <p:nvPr/>
        </p:nvSpPr>
        <p:spPr>
          <a:xfrm>
            <a:off x="12591822" y="5790444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-1" y="2756311"/>
            <a:ext cx="24230513" cy="2501487"/>
            <a:chOff x="923003" y="4241793"/>
            <a:chExt cx="24090260" cy="1708592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52352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4241793"/>
              <a:ext cx="3332693" cy="1040476"/>
              <a:chOff x="923003" y="4241793"/>
              <a:chExt cx="3332693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1" y="4449980"/>
                <a:ext cx="2893655" cy="770951"/>
                <a:chOff x="2028791" y="4811930"/>
                <a:chExt cx="2893655" cy="770951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045227" y="3795494"/>
                  <a:ext cx="770951" cy="2803823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502051" y="4919219"/>
                  <a:ext cx="2420395" cy="5255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CÂU 1</a:t>
                  </a:r>
                  <a:endParaRPr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5599" t="21515" r="9758" b="14519"/>
              <a:stretch/>
            </p:blipFill>
            <p:spPr>
              <a:xfrm>
                <a:off x="923003" y="4241793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A97F9BF-63B5-4D29-B6B4-643780B7ABB7}"/>
              </a:ext>
            </a:extLst>
          </p:cNvPr>
          <p:cNvSpPr/>
          <p:nvPr/>
        </p:nvSpPr>
        <p:spPr>
          <a:xfrm>
            <a:off x="2726905" y="2939118"/>
            <a:ext cx="20801964" cy="91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lang="en-US" sz="4400" b="1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xmlns="" id="{38E82582-D50F-4C04-A725-1719450C09C7}"/>
              </a:ext>
            </a:extLst>
          </p:cNvPr>
          <p:cNvGrpSpPr/>
          <p:nvPr/>
        </p:nvGrpSpPr>
        <p:grpSpPr>
          <a:xfrm>
            <a:off x="-150541" y="8458203"/>
            <a:ext cx="24075438" cy="5003727"/>
            <a:chOff x="48567" y="5728421"/>
            <a:chExt cx="24079792" cy="5707651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xmlns="" id="{D6449DF9-8280-4065-A5D5-2511E325250D}"/>
                </a:ext>
              </a:extLst>
            </p:cNvPr>
            <p:cNvSpPr/>
            <p:nvPr/>
          </p:nvSpPr>
          <p:spPr>
            <a:xfrm>
              <a:off x="353961" y="6690507"/>
              <a:ext cx="23774398" cy="474556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xmlns="" id="{739692F4-BDC9-427E-976C-F4F4B6637CCB}"/>
                </a:ext>
              </a:extLst>
            </p:cNvPr>
            <p:cNvGrpSpPr/>
            <p:nvPr/>
          </p:nvGrpSpPr>
          <p:grpSpPr>
            <a:xfrm>
              <a:off x="48567" y="5728421"/>
              <a:ext cx="3991941" cy="1136466"/>
              <a:chOff x="410517" y="5995121"/>
              <a:chExt cx="3991941" cy="1136466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xmlns="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5030458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xmlns="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6187940"/>
                <a:ext cx="2996404" cy="943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xmlns="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7950" t="14860" r="18922" b="25554"/>
              <a:stretch/>
            </p:blipFill>
            <p:spPr>
              <a:xfrm>
                <a:off x="410517" y="5995121"/>
                <a:ext cx="1058947" cy="107947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638C697-C873-41A4-B5AE-A72C0C6F9D8F}"/>
              </a:ext>
            </a:extLst>
          </p:cNvPr>
          <p:cNvSpPr txBox="1"/>
          <p:nvPr/>
        </p:nvSpPr>
        <p:spPr>
          <a:xfrm>
            <a:off x="1639794" y="11961932"/>
            <a:ext cx="8783959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B14CB7F8-E2F8-496E-882C-2024D4CB4A19}"/>
                  </a:ext>
                </a:extLst>
              </p:cNvPr>
              <p:cNvSpPr txBox="1"/>
              <p:nvPr/>
            </p:nvSpPr>
            <p:spPr>
              <a:xfrm>
                <a:off x="1947369" y="3311775"/>
                <a:ext cx="22085392" cy="180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Trong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kh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gian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ớ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ệ 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độ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𝑶𝒙𝒚𝒛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cho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ầ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2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𝒙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𝒚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độ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𝑹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4CB7F8-E2F8-496E-882C-2024D4CB4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69" y="3311775"/>
                <a:ext cx="22085392" cy="1804276"/>
              </a:xfrm>
              <a:prstGeom prst="rect">
                <a:avLst/>
              </a:prstGeom>
              <a:blipFill>
                <a:blip r:embed="rId9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548E6C3-CBE3-4D96-B2B0-077FFCD7DFB5}"/>
              </a:ext>
            </a:extLst>
          </p:cNvPr>
          <p:cNvSpPr txBox="1"/>
          <p:nvPr/>
        </p:nvSpPr>
        <p:spPr>
          <a:xfrm>
            <a:off x="1887248" y="1724513"/>
            <a:ext cx="13315822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1. 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Xác định tâm, bán kính mặt cầu 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27756A54-346D-41DB-9E2E-1F262C0E63DD}"/>
                  </a:ext>
                </a:extLst>
              </p:cNvPr>
              <p:cNvSpPr txBox="1"/>
              <p:nvPr/>
            </p:nvSpPr>
            <p:spPr>
              <a:xfrm>
                <a:off x="-152400" y="10684280"/>
                <a:ext cx="123444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7756A54-346D-41DB-9E2E-1F262C0E6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10684280"/>
                <a:ext cx="12344400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FC49460D-0C97-4989-B440-3FB26229853E}"/>
                  </a:ext>
                </a:extLst>
              </p:cNvPr>
              <p:cNvSpPr/>
              <p:nvPr/>
            </p:nvSpPr>
            <p:spPr>
              <a:xfrm>
                <a:off x="9688869" y="10611086"/>
                <a:ext cx="11723146" cy="915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𝑹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Duong Phuoc Sang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Duong Phuoc Sang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Duong Phuoc Sang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</m:ra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C49460D-0C97-4989-B440-3FB262298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869" y="10611086"/>
                <a:ext cx="11723146" cy="9158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7A5B2F1-30D6-4663-8670-B62A52DF9AF0}"/>
              </a:ext>
            </a:extLst>
          </p:cNvPr>
          <p:cNvSpPr txBox="1"/>
          <p:nvPr/>
        </p:nvSpPr>
        <p:spPr>
          <a:xfrm>
            <a:off x="599885" y="1720179"/>
            <a:ext cx="450705" cy="753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69741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2" grpId="0"/>
      <p:bldP spid="47" grpId="0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xmlns="" id="{96DE5B8E-C177-4CBF-BA99-6693B20C4DFC}"/>
              </a:ext>
            </a:extLst>
          </p:cNvPr>
          <p:cNvGrpSpPr/>
          <p:nvPr/>
        </p:nvGrpSpPr>
        <p:grpSpPr>
          <a:xfrm>
            <a:off x="745950" y="4066846"/>
            <a:ext cx="23066588" cy="1709493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xmlns="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xmlns="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xmlns="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xmlns="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xmlns="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xmlns="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xmlns="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xmlns="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xmlns="" id="{3269C5F9-A16E-462D-9330-BB01E4AC0D83}"/>
              </a:ext>
            </a:extLst>
          </p:cNvPr>
          <p:cNvSpPr/>
          <p:nvPr/>
        </p:nvSpPr>
        <p:spPr>
          <a:xfrm>
            <a:off x="12163270" y="4349493"/>
            <a:ext cx="1175447" cy="1277683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149048" y="1934693"/>
            <a:ext cx="24085904" cy="2185131"/>
            <a:chOff x="923003" y="4038897"/>
            <a:chExt cx="24090260" cy="155763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426859"/>
              <a:ext cx="23741053" cy="116967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4038897"/>
              <a:ext cx="3912461" cy="919131"/>
              <a:chOff x="923003" y="4038897"/>
              <a:chExt cx="3912461" cy="919131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32404" y="4227143"/>
                <a:ext cx="3503060" cy="636582"/>
                <a:chOff x="1999154" y="4589093"/>
                <a:chExt cx="3503060" cy="636582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454555" y="3178016"/>
                  <a:ext cx="592258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726302" y="4589093"/>
                  <a:ext cx="2420395" cy="5703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CÂU 10</a:t>
                  </a:r>
                  <a:endParaRPr sz="4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4038897"/>
                <a:ext cx="1076356" cy="919131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4A97F9BF-63B5-4D29-B6B4-643780B7ABB7}"/>
                  </a:ext>
                </a:extLst>
              </p:cNvPr>
              <p:cNvSpPr/>
              <p:nvPr/>
            </p:nvSpPr>
            <p:spPr>
              <a:xfrm>
                <a:off x="1841642" y="2385634"/>
                <a:ext cx="22742454" cy="1843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với hệ tọa độ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𝑶𝒙𝒚𝒛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𝟑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bán kính mặt cầu ngoại tiếp tứ diện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𝑶𝑨𝑩𝑪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42" y="2385634"/>
                <a:ext cx="22742454" cy="1843005"/>
              </a:xfrm>
              <a:prstGeom prst="rect">
                <a:avLst/>
              </a:prstGeom>
              <a:blipFill>
                <a:blip r:embed="rId4"/>
                <a:stretch>
                  <a:fillRect t="-2970" b="-16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DF998477-EB44-40B1-8633-E06E6CA23DA1}"/>
                  </a:ext>
                </a:extLst>
              </p:cNvPr>
              <p:cNvSpPr/>
              <p:nvPr/>
            </p:nvSpPr>
            <p:spPr>
              <a:xfrm>
                <a:off x="20256008" y="4420363"/>
                <a:ext cx="2386355" cy="1078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008" y="4420363"/>
                <a:ext cx="2386355" cy="10782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xmlns="" id="{38E82582-D50F-4C04-A725-1719450C09C7}"/>
              </a:ext>
            </a:extLst>
          </p:cNvPr>
          <p:cNvGrpSpPr/>
          <p:nvPr/>
        </p:nvGrpSpPr>
        <p:grpSpPr>
          <a:xfrm>
            <a:off x="124862" y="5682714"/>
            <a:ext cx="24067332" cy="8033286"/>
            <a:chOff x="-91293" y="5725798"/>
            <a:chExt cx="24071684" cy="5710275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xmlns="" id="{D6449DF9-8280-4065-A5D5-2511E325250D}"/>
                </a:ext>
              </a:extLst>
            </p:cNvPr>
            <p:cNvSpPr/>
            <p:nvPr/>
          </p:nvSpPr>
          <p:spPr>
            <a:xfrm>
              <a:off x="216204" y="6012709"/>
              <a:ext cx="23764187" cy="542336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xmlns="" id="{739692F4-BDC9-427E-976C-F4F4B6637CCB}"/>
                </a:ext>
              </a:extLst>
            </p:cNvPr>
            <p:cNvGrpSpPr/>
            <p:nvPr/>
          </p:nvGrpSpPr>
          <p:grpSpPr>
            <a:xfrm>
              <a:off x="-91293" y="5725798"/>
              <a:ext cx="4008514" cy="1079473"/>
              <a:chOff x="270657" y="5992498"/>
              <a:chExt cx="4008514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xmlns="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366653" y="4949706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xmlns="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266194" y="6113378"/>
                <a:ext cx="2872840" cy="568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xmlns="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270657" y="5992498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91710C72-37B6-41B2-84F0-A06A43AB03F1}"/>
                  </a:ext>
                </a:extLst>
              </p:cNvPr>
              <p:cNvSpPr/>
              <p:nvPr/>
            </p:nvSpPr>
            <p:spPr>
              <a:xfrm>
                <a:off x="2514699" y="3959713"/>
                <a:ext cx="1452962" cy="1648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99" y="3959713"/>
                <a:ext cx="1452962" cy="16485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638C697-C873-41A4-B5AE-A72C0C6F9D8F}"/>
              </a:ext>
            </a:extLst>
          </p:cNvPr>
          <p:cNvSpPr txBox="1"/>
          <p:nvPr/>
        </p:nvSpPr>
        <p:spPr>
          <a:xfrm>
            <a:off x="19222187" y="12702341"/>
            <a:ext cx="524875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45E6C687-F384-4C3B-8FCA-187F492BA78B}"/>
                  </a:ext>
                </a:extLst>
              </p:cNvPr>
              <p:cNvSpPr/>
              <p:nvPr/>
            </p:nvSpPr>
            <p:spPr>
              <a:xfrm>
                <a:off x="8208411" y="4068986"/>
                <a:ext cx="1682192" cy="1643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5E6C687-F384-4C3B-8FCA-187F492BA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411" y="4068986"/>
                <a:ext cx="1682192" cy="1643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C1E9749A-4E0B-442F-821C-B1199B170FB6}"/>
                  </a:ext>
                </a:extLst>
              </p:cNvPr>
              <p:cNvSpPr/>
              <p:nvPr/>
            </p:nvSpPr>
            <p:spPr>
              <a:xfrm>
                <a:off x="14501896" y="4164039"/>
                <a:ext cx="1682192" cy="1643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E9749A-4E0B-442F-821C-B1199B170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896" y="4164039"/>
                <a:ext cx="1682192" cy="1643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2A293D9E-E108-4DE4-B1F6-D6727C742767}"/>
              </a:ext>
            </a:extLst>
          </p:cNvPr>
          <p:cNvSpPr txBox="1"/>
          <p:nvPr/>
        </p:nvSpPr>
        <p:spPr>
          <a:xfrm>
            <a:off x="4112461" y="6055733"/>
            <a:ext cx="138593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 </a:t>
            </a:r>
            <a:r>
              <a:rPr lang="en-US" sz="4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sz="4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phương trình mặt cầu suy ra bán kính.</a:t>
            </a:r>
            <a:endParaRPr lang="vi-VN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29D86E8C-51C3-4FA4-9A2C-C9F94DB06212}"/>
                  </a:ext>
                </a:extLst>
              </p:cNvPr>
              <p:cNvSpPr txBox="1"/>
              <p:nvPr/>
            </p:nvSpPr>
            <p:spPr>
              <a:xfrm>
                <a:off x="686973" y="6698777"/>
                <a:ext cx="17325681" cy="7085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phương trình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ngoại tiếp tứ diện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𝑶𝑨𝑩𝑪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𝒂𝒙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𝒃𝒚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𝒄𝒛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𝒅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bốn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&amp;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𝟏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𝟐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𝒂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𝒅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&amp;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𝟒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−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𝟒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𝒄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𝒅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&amp;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𝟗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𝟔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𝒃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𝒅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&amp;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𝒅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&amp;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𝒂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&amp;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𝒃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&amp;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𝒄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&amp;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𝒅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kính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𝑹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𝒅</m:t>
                        </m:r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𝟏𝟒</m:t>
                            </m:r>
                          </m:e>
                        </m:rad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9D86E8C-51C3-4FA4-9A2C-C9F94DB06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73" y="6698777"/>
                <a:ext cx="17325681" cy="7085529"/>
              </a:xfrm>
              <a:prstGeom prst="rect">
                <a:avLst/>
              </a:prstGeom>
              <a:blipFill>
                <a:blip r:embed="rId10"/>
                <a:stretch>
                  <a:fillRect t="-1893" b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72316E8A-8393-472A-AEFB-F7EEA19414BF}"/>
              </a:ext>
            </a:extLst>
          </p:cNvPr>
          <p:cNvCxnSpPr>
            <a:cxnSpLocks/>
          </p:cNvCxnSpPr>
          <p:nvPr/>
        </p:nvCxnSpPr>
        <p:spPr>
          <a:xfrm>
            <a:off x="17826997" y="6187988"/>
            <a:ext cx="0" cy="73914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4CCC3AF5-4E3C-4739-A5F3-F032E9E7DD99}"/>
                  </a:ext>
                </a:extLst>
              </p:cNvPr>
              <p:cNvSpPr txBox="1"/>
              <p:nvPr/>
            </p:nvSpPr>
            <p:spPr>
              <a:xfrm>
                <a:off x="18143462" y="6050051"/>
                <a:ext cx="6164543" cy="3014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 i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ngo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200" b="1" i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CCC3AF5-4E3C-4739-A5F3-F032E9E7D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462" y="6050051"/>
                <a:ext cx="6164543" cy="30140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85D0205C-CD28-41E6-829C-46AFED770D9C}"/>
                  </a:ext>
                </a:extLst>
              </p:cNvPr>
              <p:cNvSpPr/>
              <p:nvPr/>
            </p:nvSpPr>
            <p:spPr>
              <a:xfrm>
                <a:off x="17891218" y="9051616"/>
                <a:ext cx="6096000" cy="2610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𝑹</m:t>
                      </m:r>
                      <m:r>
                        <a:rPr lang="vi-VN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vi-VN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+</m:t>
                          </m:r>
                          <m:r>
                            <a:rPr lang="vi-VN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vi-VN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+</m:t>
                          </m:r>
                          <m:r>
                            <a:rPr lang="vi-VN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vi-VN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000" b="1" i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𝟒</m:t>
                        </m:r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𝟗</m:t>
                        </m:r>
                      </m:e>
                    </m:rad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𝟏𝟒</m:t>
                            </m:r>
                          </m:e>
                        </m:rad>
                      </m:num>
                      <m:den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5D0205C-CD28-41E6-829C-46AFED770D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218" y="9051616"/>
                <a:ext cx="6096000" cy="2610779"/>
              </a:xfrm>
              <a:prstGeom prst="rect">
                <a:avLst/>
              </a:prstGeom>
              <a:blipFill>
                <a:blip r:embed="rId12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6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2" grpId="0"/>
      <p:bldP spid="67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xmlns="" id="{96DE5B8E-C177-4CBF-BA99-6693B20C4DFC}"/>
              </a:ext>
            </a:extLst>
          </p:cNvPr>
          <p:cNvGrpSpPr/>
          <p:nvPr/>
        </p:nvGrpSpPr>
        <p:grpSpPr>
          <a:xfrm>
            <a:off x="467810" y="5751903"/>
            <a:ext cx="10448844" cy="5854544"/>
            <a:chOff x="236288" y="1268432"/>
            <a:chExt cx="5605134" cy="2927802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xmlns="" id="{74797F5B-5F3F-4764-BCC5-DBFA04119D74}"/>
                </a:ext>
              </a:extLst>
            </p:cNvPr>
            <p:cNvSpPr/>
            <p:nvPr/>
          </p:nvSpPr>
          <p:spPr>
            <a:xfrm>
              <a:off x="538664" y="2041252"/>
              <a:ext cx="5290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xmlns="" id="{F79C2B07-4060-4992-913B-DE38EE000B15}"/>
                </a:ext>
              </a:extLst>
            </p:cNvPr>
            <p:cNvSpPr/>
            <p:nvPr/>
          </p:nvSpPr>
          <p:spPr>
            <a:xfrm>
              <a:off x="259948" y="210050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xmlns="" id="{6058F968-F57C-4765-BC5E-F1D09CF01EEF}"/>
                </a:ext>
              </a:extLst>
            </p:cNvPr>
            <p:cNvSpPr/>
            <p:nvPr/>
          </p:nvSpPr>
          <p:spPr>
            <a:xfrm>
              <a:off x="529342" y="1268432"/>
              <a:ext cx="530957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xmlns="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xmlns="" id="{31050ECE-692D-42E5-B3FB-1B08850CFCF4}"/>
                </a:ext>
              </a:extLst>
            </p:cNvPr>
            <p:cNvSpPr/>
            <p:nvPr/>
          </p:nvSpPr>
          <p:spPr>
            <a:xfrm>
              <a:off x="526834" y="2817660"/>
              <a:ext cx="531458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xmlns="" id="{934BFE3D-70C6-4DCD-B56E-C608462937B9}"/>
                </a:ext>
              </a:extLst>
            </p:cNvPr>
            <p:cNvSpPr/>
            <p:nvPr/>
          </p:nvSpPr>
          <p:spPr>
            <a:xfrm>
              <a:off x="236288" y="287691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xmlns="" id="{2A7AC451-0D77-460F-8ABF-EB1D99EE16BB}"/>
                </a:ext>
              </a:extLst>
            </p:cNvPr>
            <p:cNvSpPr/>
            <p:nvPr/>
          </p:nvSpPr>
          <p:spPr>
            <a:xfrm>
              <a:off x="538665" y="3578966"/>
              <a:ext cx="529092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xmlns="" id="{49EC03BA-E928-4A70-9D9A-D426DECC71E5}"/>
                </a:ext>
              </a:extLst>
            </p:cNvPr>
            <p:cNvSpPr/>
            <p:nvPr/>
          </p:nvSpPr>
          <p:spPr>
            <a:xfrm>
              <a:off x="259950" y="363822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xmlns="" id="{3269C5F9-A16E-462D-9330-BB01E4AC0D83}"/>
              </a:ext>
            </a:extLst>
          </p:cNvPr>
          <p:cNvSpPr/>
          <p:nvPr/>
        </p:nvSpPr>
        <p:spPr>
          <a:xfrm>
            <a:off x="509923" y="5831018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80237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3" cy="1040476"/>
              <a:chOff x="923003" y="3917552"/>
              <a:chExt cx="3942103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6" y="4056327"/>
                <a:ext cx="3503060" cy="832105"/>
                <a:chOff x="2028796" y="4418277"/>
                <a:chExt cx="3503060" cy="832105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800"/>
                  <a:ext cx="832105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7107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4A97F9BF-63B5-4D29-B6B4-643780B7ABB7}"/>
                  </a:ext>
                </a:extLst>
              </p:cNvPr>
              <p:cNvSpPr/>
              <p:nvPr/>
            </p:nvSpPr>
            <p:spPr>
              <a:xfrm>
                <a:off x="3780671" y="3392771"/>
                <a:ext cx="20305233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77060"/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671" y="3392771"/>
                <a:ext cx="20305233" cy="2462213"/>
              </a:xfrm>
              <a:prstGeom prst="rect">
                <a:avLst/>
              </a:prstGeom>
              <a:blipFill>
                <a:blip r:embed="rId4"/>
                <a:stretch>
                  <a:fillRect l="-1201" t="-2233" r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422;p3">
            <a:extLst>
              <a:ext uri="{FF2B5EF4-FFF2-40B4-BE49-F238E27FC236}">
                <a16:creationId xmlns:a16="http://schemas.microsoft.com/office/drawing/2014/main" xmlns="" id="{D6449DF9-8280-4065-A5D5-2511E325250D}"/>
              </a:ext>
            </a:extLst>
          </p:cNvPr>
          <p:cNvSpPr/>
          <p:nvPr/>
        </p:nvSpPr>
        <p:spPr>
          <a:xfrm>
            <a:off x="11014709" y="6244420"/>
            <a:ext cx="13369291" cy="7471580"/>
          </a:xfrm>
          <a:prstGeom prst="roundRect">
            <a:avLst>
              <a:gd name="adj" fmla="val 2239"/>
            </a:avLst>
          </a:prstGeom>
          <a:solidFill>
            <a:srgbClr val="BBD6EE"/>
          </a:solidFill>
          <a:ln w="2857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74771B94-CE8A-4D08-B0F3-C958534C6448}"/>
                  </a:ext>
                </a:extLst>
              </p:cNvPr>
              <p:cNvSpPr/>
              <p:nvPr/>
            </p:nvSpPr>
            <p:spPr>
              <a:xfrm>
                <a:off x="2184048" y="7620310"/>
                <a:ext cx="12137542" cy="1555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   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𝟖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2177060"/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048" y="7620310"/>
                <a:ext cx="12137542" cy="1555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91710C72-37B6-41B2-84F0-A06A43AB03F1}"/>
                  </a:ext>
                </a:extLst>
              </p:cNvPr>
              <p:cNvSpPr/>
              <p:nvPr/>
            </p:nvSpPr>
            <p:spPr>
              <a:xfrm>
                <a:off x="2184047" y="5904488"/>
                <a:ext cx="12137542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   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𝟖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047" y="5904488"/>
                <a:ext cx="12137542" cy="8477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638C697-C873-41A4-B5AE-A72C0C6F9D8F}"/>
              </a:ext>
            </a:extLst>
          </p:cNvPr>
          <p:cNvSpPr txBox="1"/>
          <p:nvPr/>
        </p:nvSpPr>
        <p:spPr>
          <a:xfrm flipH="1">
            <a:off x="19941075" y="12659805"/>
            <a:ext cx="6850774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7CF85D9F-CC7B-41C8-9B0E-AC9BC498A729}"/>
                  </a:ext>
                </a:extLst>
              </p:cNvPr>
              <p:cNvSpPr txBox="1"/>
              <p:nvPr/>
            </p:nvSpPr>
            <p:spPr>
              <a:xfrm>
                <a:off x="2184045" y="9095706"/>
                <a:ext cx="12137543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   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CF85D9F-CC7B-41C8-9B0E-AC9BC498A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045" y="9095706"/>
                <a:ext cx="12137543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2F7AB9BC-50C8-474D-B9DA-589EA6EEBDBF}"/>
                  </a:ext>
                </a:extLst>
              </p:cNvPr>
              <p:cNvSpPr txBox="1"/>
              <p:nvPr/>
            </p:nvSpPr>
            <p:spPr>
              <a:xfrm>
                <a:off x="2184045" y="10505809"/>
                <a:ext cx="12137544" cy="1586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   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𝟖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4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F7AB9BC-50C8-474D-B9DA-589EA6EEB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045" y="10505809"/>
                <a:ext cx="12137544" cy="15863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Google Shape;426;p3">
            <a:extLst>
              <a:ext uri="{FF2B5EF4-FFF2-40B4-BE49-F238E27FC236}">
                <a16:creationId xmlns:a16="http://schemas.microsoft.com/office/drawing/2014/main" xmlns="" id="{E27EC8AF-CA12-4624-9EA8-CD36B7D5334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7950" t="14860" r="18922" b="25554"/>
          <a:stretch/>
        </p:blipFill>
        <p:spPr>
          <a:xfrm>
            <a:off x="11061627" y="5648902"/>
            <a:ext cx="1058755" cy="1079278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58" name="Google Shape;424;p3">
            <a:extLst>
              <a:ext uri="{FF2B5EF4-FFF2-40B4-BE49-F238E27FC236}">
                <a16:creationId xmlns:a16="http://schemas.microsoft.com/office/drawing/2014/main" xmlns="" id="{3A99CC59-C40C-4A53-9C11-3E7DED313286}"/>
              </a:ext>
            </a:extLst>
          </p:cNvPr>
          <p:cNvSpPr/>
          <p:nvPr/>
        </p:nvSpPr>
        <p:spPr>
          <a:xfrm rot="5400000" flipH="1">
            <a:off x="13204073" y="4696110"/>
            <a:ext cx="828481" cy="2995863"/>
          </a:xfrm>
          <a:prstGeom prst="round1Rect">
            <a:avLst>
              <a:gd name="adj" fmla="val 16667"/>
            </a:avLst>
          </a:prstGeom>
          <a:solidFill>
            <a:srgbClr val="BBD6EE"/>
          </a:solidFill>
          <a:ln w="5715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8" tIns="45692" rIns="91408" bIns="45692" anchor="t" anchorCtr="0">
            <a:noAutofit/>
          </a:bodyPr>
          <a:lstStyle/>
          <a:p>
            <a:pPr defTabSz="2177060"/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24FB54D-EFBE-4F11-AD18-59133BA256AC}"/>
              </a:ext>
            </a:extLst>
          </p:cNvPr>
          <p:cNvSpPr txBox="1"/>
          <p:nvPr/>
        </p:nvSpPr>
        <p:spPr>
          <a:xfrm>
            <a:off x="5559502" y="5874435"/>
            <a:ext cx="156279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177060"/>
            <a:r>
              <a:rPr lang="en-US" sz="4400" b="1">
                <a:solidFill>
                  <a:srgbClr val="548135"/>
                </a:solidFill>
                <a:latin typeface="Tahoma"/>
                <a:ea typeface="Tahoma"/>
                <a:cs typeface="Tahoma"/>
                <a:sym typeface="Tahoma"/>
              </a:rPr>
              <a:t>Bài giải</a:t>
            </a:r>
            <a:endParaRPr lang="en-US" sz="4400" b="1" dirty="0">
              <a:solidFill>
                <a:srgbClr val="54813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27EBCFA4-FF42-4E1A-A01F-BA4E94B9F64C}"/>
                  </a:ext>
                </a:extLst>
              </p:cNvPr>
              <p:cNvSpPr/>
              <p:nvPr/>
            </p:nvSpPr>
            <p:spPr>
              <a:xfrm>
                <a:off x="11162027" y="7092846"/>
                <a:ext cx="13064452" cy="1755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𝑶𝒙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Duong Phuoc Sang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𝑰𝑨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𝑰𝑩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7EBCFA4-FF42-4E1A-A01F-BA4E94B9F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027" y="7092846"/>
                <a:ext cx="13064452" cy="1755545"/>
              </a:xfrm>
              <a:prstGeom prst="rect">
                <a:avLst/>
              </a:prstGeom>
              <a:blipFill>
                <a:blip r:embed="rId10"/>
                <a:stretch>
                  <a:fillRect l="-1867" t="-5903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61AF8CD3-17BC-4DAF-A2E4-0C73280C880F}"/>
                  </a:ext>
                </a:extLst>
              </p:cNvPr>
              <p:cNvSpPr/>
              <p:nvPr/>
            </p:nvSpPr>
            <p:spPr>
              <a:xfrm>
                <a:off x="11162027" y="8856143"/>
                <a:ext cx="20040600" cy="2904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  <a:r>
                  <a:rPr lang="en-US" sz="4400" b="1">
                    <a:solidFill>
                      <a:srgbClr val="000000"/>
                    </a:solidFill>
                    <a:ea typeface="Calibri" panose="020F0502020204030204" pitchFamily="34" charset="0"/>
                    <a:cs typeface="Duong Phuoc Sang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𝑰𝑨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𝑰𝑩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i="1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Duong Phuoc Sang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Duong Phuoc Sang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Duong Phuoc Sang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Duong Phuoc Sang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Duong Phuoc Sang" panose="020206030504050203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𝟓</m:t>
                          </m:r>
                        </m:e>
                      </m:ra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Duong Phuoc Sang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Duong Phuoc Sang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Duong Phuoc Sang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Duong Phuoc Sang" panose="020206030504050203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4400" b="1" i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𝒂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𝟏𝟔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𝒂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1AF8CD3-17BC-4DAF-A2E4-0C73280C8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027" y="8856143"/>
                <a:ext cx="20040600" cy="2904449"/>
              </a:xfrm>
              <a:prstGeom prst="rect">
                <a:avLst/>
              </a:prstGeom>
              <a:blipFill>
                <a:blip r:embed="rId11"/>
                <a:stretch>
                  <a:fillRect l="-1217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B7813705-CC65-47D1-AC63-0B14AA3CBB0C}"/>
                  </a:ext>
                </a:extLst>
              </p:cNvPr>
              <p:cNvSpPr/>
              <p:nvPr/>
            </p:nvSpPr>
            <p:spPr>
              <a:xfrm>
                <a:off x="11162027" y="11768344"/>
                <a:ext cx="13487400" cy="877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𝑰𝑨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𝟏𝟒</m:t>
                        </m:r>
                      </m:e>
                    </m:rad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7813705-CC65-47D1-AC63-0B14AA3CB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027" y="11768344"/>
                <a:ext cx="13487400" cy="877484"/>
              </a:xfrm>
              <a:prstGeom prst="rect">
                <a:avLst/>
              </a:prstGeom>
              <a:blipFill>
                <a:blip r:embed="rId12"/>
                <a:stretch>
                  <a:fillRect t="-5594" b="-30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E0E1582C-386D-4AC3-9CA9-A44CF136AFDF}"/>
                  </a:ext>
                </a:extLst>
              </p:cNvPr>
              <p:cNvSpPr/>
              <p:nvPr/>
            </p:nvSpPr>
            <p:spPr>
              <a:xfrm>
                <a:off x="11162027" y="12653579"/>
                <a:ext cx="15773400" cy="99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𝑺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𝟖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0E1582C-386D-4AC3-9CA9-A44CF136A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027" y="12653579"/>
                <a:ext cx="15773400" cy="9912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63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2" grpId="0"/>
      <p:bldP spid="53" grpId="0"/>
      <p:bldP spid="54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4. </a:t>
              </a:r>
              <a:r>
                <a:rPr lang="vi-VN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cực trị liên quan đến điểm và mặt cầu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xmlns="" id="{96DE5B8E-C177-4CBF-BA99-6693B20C4DFC}"/>
              </a:ext>
            </a:extLst>
          </p:cNvPr>
          <p:cNvGrpSpPr/>
          <p:nvPr/>
        </p:nvGrpSpPr>
        <p:grpSpPr>
          <a:xfrm>
            <a:off x="506540" y="7240512"/>
            <a:ext cx="21333416" cy="1370088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xmlns="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vi-VN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48</a:t>
              </a:r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xmlns="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xmlns="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vi-VN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64</a:t>
              </a:r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xmlns="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xmlns="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vi-VN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68</a:t>
              </a:r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xmlns="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xmlns="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vi-VN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60</a:t>
              </a:r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xmlns="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-533400" y="2531765"/>
            <a:ext cx="24536400" cy="4507809"/>
            <a:chOff x="923003" y="4181117"/>
            <a:chExt cx="24007341" cy="1795873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658134" cy="155013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4181117"/>
              <a:ext cx="3942101" cy="693198"/>
              <a:chOff x="923003" y="4181117"/>
              <a:chExt cx="3942101" cy="693198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4" y="4247880"/>
                <a:ext cx="3503060" cy="518446"/>
                <a:chOff x="2028794" y="4609830"/>
                <a:chExt cx="3503060" cy="51844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521101" y="3117523"/>
                  <a:ext cx="51844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704991"/>
                  <a:ext cx="2420395" cy="3187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4181117"/>
                <a:ext cx="1076356" cy="693198"/>
              </a:xfrm>
              <a:prstGeom prst="round2DiagRect">
                <a:avLst>
                  <a:gd name="adj1" fmla="val 26353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4A97F9BF-63B5-4D29-B6B4-643780B7ABB7}"/>
                  </a:ext>
                </a:extLst>
              </p:cNvPr>
              <p:cNvSpPr/>
              <p:nvPr/>
            </p:nvSpPr>
            <p:spPr>
              <a:xfrm>
                <a:off x="650544" y="4013210"/>
                <a:ext cx="23119555" cy="3494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Oxyz, cho mặt cầu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</m:d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sSup>
                      <m:sSupPr>
                        <m:ctrlPr>
                          <a:rPr lang="pt-BR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pt-BR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vi-VN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vi-VN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pt-BR" sz="48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48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vi-VN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vi-VN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pt-BR" sz="48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48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𝒛</m:t>
                            </m:r>
                            <m:r>
                              <a:rPr lang="vi-VN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vi-VN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pt-BR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vi-VN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hai điểm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vi-VN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d>
                      <m:dPr>
                        <m:ctrlP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điểm thay đổi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vi-VN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giá trị lớn nhất, nhỏ nhất của biểu thức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𝑴𝑨</m:t>
                        </m:r>
                      </m:e>
                      <m:sup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77060"/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4" y="4013210"/>
                <a:ext cx="23119555" cy="3494418"/>
              </a:xfrm>
              <a:prstGeom prst="rect">
                <a:avLst/>
              </a:prstGeom>
              <a:blipFill>
                <a:blip r:embed="rId4"/>
                <a:stretch>
                  <a:fillRect l="-1213" t="-2091" r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xmlns="" id="{38E82582-D50F-4C04-A725-1719450C09C7}"/>
              </a:ext>
            </a:extLst>
          </p:cNvPr>
          <p:cNvGrpSpPr/>
          <p:nvPr/>
        </p:nvGrpSpPr>
        <p:grpSpPr>
          <a:xfrm>
            <a:off x="-129550" y="8241637"/>
            <a:ext cx="23899649" cy="5357559"/>
            <a:chOff x="48567" y="4381500"/>
            <a:chExt cx="23903971" cy="7204918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xmlns="" id="{D6449DF9-8280-4065-A5D5-2511E325250D}"/>
                </a:ext>
              </a:extLst>
            </p:cNvPr>
            <p:cNvSpPr/>
            <p:nvPr/>
          </p:nvSpPr>
          <p:spPr>
            <a:xfrm>
              <a:off x="178140" y="5147911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xmlns="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0" cy="1402420"/>
              <a:chOff x="410517" y="4648200"/>
              <a:chExt cx="3991940" cy="1402420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xmlns="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1900" y="3920062"/>
                <a:ext cx="1264710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xmlns="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xmlns="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399827" y="9284473"/>
                <a:ext cx="21433887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7" y="9284473"/>
                <a:ext cx="21433887" cy="864276"/>
              </a:xfrm>
              <a:prstGeom prst="rect">
                <a:avLst/>
              </a:prstGeom>
              <a:blipFill>
                <a:blip r:embed="rId7"/>
                <a:stretch>
                  <a:fillRect t="-12676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411955" y="10104323"/>
                <a:ext cx="23698200" cy="1050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  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𝑬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𝟓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𝟓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55" y="10104323"/>
                <a:ext cx="23698200" cy="1050416"/>
              </a:xfrm>
              <a:prstGeom prst="rect">
                <a:avLst/>
              </a:prstGeom>
              <a:blipFill>
                <a:blip r:embed="rId10"/>
                <a:stretch>
                  <a:fillRect t="-290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399826" y="11144943"/>
                <a:ext cx="19564285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𝑰𝑬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điểm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6" y="11144943"/>
                <a:ext cx="19564285" cy="864276"/>
              </a:xfrm>
              <a:prstGeom prst="rect">
                <a:avLst/>
              </a:prstGeom>
              <a:blipFill>
                <a:blip r:embed="rId11"/>
                <a:stretch>
                  <a:fillRect t="-12676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21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4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xmlns="" id="{96DE5B8E-C177-4CBF-BA99-6693B20C4DFC}"/>
              </a:ext>
            </a:extLst>
          </p:cNvPr>
          <p:cNvGrpSpPr/>
          <p:nvPr/>
        </p:nvGrpSpPr>
        <p:grpSpPr>
          <a:xfrm>
            <a:off x="506540" y="7240512"/>
            <a:ext cx="21333416" cy="1370088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xmlns="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vi-VN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48</a:t>
              </a:r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xmlns="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xmlns="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vi-VN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64</a:t>
              </a:r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xmlns="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xmlns="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vi-VN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68</a:t>
              </a:r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xmlns="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xmlns="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vi-VN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60</a:t>
              </a:r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xmlns="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xmlns="" id="{3269C5F9-A16E-462D-9330-BB01E4AC0D83}"/>
              </a:ext>
            </a:extLst>
          </p:cNvPr>
          <p:cNvSpPr/>
          <p:nvPr/>
        </p:nvSpPr>
        <p:spPr>
          <a:xfrm>
            <a:off x="17061949" y="745788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-533400" y="2531765"/>
            <a:ext cx="24536400" cy="4507809"/>
            <a:chOff x="923003" y="4181117"/>
            <a:chExt cx="24007341" cy="1795873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658134" cy="155013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4181117"/>
              <a:ext cx="3942101" cy="693198"/>
              <a:chOff x="923003" y="4181117"/>
              <a:chExt cx="3942101" cy="693198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4" y="4247880"/>
                <a:ext cx="3503060" cy="518446"/>
                <a:chOff x="2028794" y="4609830"/>
                <a:chExt cx="3503060" cy="51844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521101" y="3117523"/>
                  <a:ext cx="51844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704991"/>
                  <a:ext cx="2420395" cy="3187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4181117"/>
                <a:ext cx="1076356" cy="693198"/>
              </a:xfrm>
              <a:prstGeom prst="round2DiagRect">
                <a:avLst>
                  <a:gd name="adj1" fmla="val 26353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4A97F9BF-63B5-4D29-B6B4-643780B7ABB7}"/>
                  </a:ext>
                </a:extLst>
              </p:cNvPr>
              <p:cNvSpPr/>
              <p:nvPr/>
            </p:nvSpPr>
            <p:spPr>
              <a:xfrm>
                <a:off x="990600" y="3981115"/>
                <a:ext cx="23080204" cy="3494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Oxyz, cho mặt cầu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</m:d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sSup>
                      <m:sSupPr>
                        <m:ctrlPr>
                          <a:rPr lang="pt-BR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pt-BR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vi-VN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vi-VN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pt-BR" sz="48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48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vi-VN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vi-VN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pt-BR" sz="48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48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𝒛</m:t>
                            </m:r>
                            <m:r>
                              <a:rPr lang="vi-VN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vi-VN" sz="48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pt-BR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vi-VN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hai điểm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vi-VN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d>
                      <m:dPr>
                        <m:ctrlP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điểm thay đổi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vi-VN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giá trị lớn nhất, nhỏ nhất của biểu thức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𝑴𝑨</m:t>
                        </m:r>
                      </m:e>
                      <m:sup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77060"/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981115"/>
                <a:ext cx="23080204" cy="3494418"/>
              </a:xfrm>
              <a:prstGeom prst="rect">
                <a:avLst/>
              </a:prstGeom>
              <a:blipFill>
                <a:blip r:embed="rId4"/>
                <a:stretch>
                  <a:fillRect l="-1215" t="-2094" r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xmlns="" id="{38E82582-D50F-4C04-A725-1719450C09C7}"/>
              </a:ext>
            </a:extLst>
          </p:cNvPr>
          <p:cNvGrpSpPr/>
          <p:nvPr/>
        </p:nvGrpSpPr>
        <p:grpSpPr>
          <a:xfrm>
            <a:off x="-209951" y="8461945"/>
            <a:ext cx="24075438" cy="5340421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xmlns="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xmlns="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xmlns="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xmlns="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xmlns="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197188" y="9017317"/>
                <a:ext cx="23766004" cy="2340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𝑷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𝑴𝑬</m:t>
                                </m:r>
                              </m:e>
                            </m:acc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𝑨𝑬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𝑴𝑬</m:t>
                                </m:r>
                              </m:e>
                            </m:acc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𝑩𝑬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𝑬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𝑬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𝑬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sz="4800" b="1" i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.</m:t>
                    </m:r>
                  </m:oMath>
                </a14:m>
                <a:endParaRPr lang="en-US" sz="2800" b="1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88" y="9017317"/>
                <a:ext cx="23766004" cy="23409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109795" y="10137519"/>
                <a:ext cx="20338145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lớn nhất và nhỏ nhất khi và chỉ khi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𝑴𝑬</m:t>
                    </m:r>
                  </m:oMath>
                </a14:m>
                <a:r>
                  <a:rPr lang="vi-VN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 nhất và nhỏ nhất.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95" y="10137519"/>
                <a:ext cx="20338145" cy="864276"/>
              </a:xfrm>
              <a:prstGeom prst="rect">
                <a:avLst/>
              </a:prstGeom>
              <a:blipFill>
                <a:blip r:embed="rId8"/>
                <a:stretch>
                  <a:fillRect t="-12676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178938" y="10969464"/>
                <a:ext cx="20338145" cy="941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max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𝑴𝑬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𝑰𝑬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vi-VN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8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min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𝑴𝑬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𝑰𝑬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38" y="10969464"/>
                <a:ext cx="20338145" cy="941796"/>
              </a:xfrm>
              <a:prstGeom prst="rect">
                <a:avLst/>
              </a:prstGeom>
              <a:blipFill>
                <a:blip r:embed="rId9"/>
                <a:stretch>
                  <a:fillRect t="-11613" b="-2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153431" y="11952955"/>
                <a:ext cx="23766004" cy="883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8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max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𝑬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𝑬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8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min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𝑬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𝑬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⇒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𝟔𝟎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1" y="11952955"/>
                <a:ext cx="23766004" cy="883319"/>
              </a:xfrm>
              <a:prstGeom prst="rect">
                <a:avLst/>
              </a:prstGeom>
              <a:blipFill>
                <a:blip r:embed="rId10"/>
                <a:stretch>
                  <a:fillRect t="-11034" b="-3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4B74CB3-7D49-460E-BFFA-F751A85D8C8A}"/>
              </a:ext>
            </a:extLst>
          </p:cNvPr>
          <p:cNvSpPr txBox="1"/>
          <p:nvPr/>
        </p:nvSpPr>
        <p:spPr>
          <a:xfrm flipH="1">
            <a:off x="109795" y="12771546"/>
            <a:ext cx="6850774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638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/>
      <p:bldP spid="47" grpId="0"/>
      <p:bldP spid="48" grpId="0"/>
      <p:bldP spid="49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xmlns="" id="{96DE5B8E-C177-4CBF-BA99-6693B20C4DFC}"/>
              </a:ext>
            </a:extLst>
          </p:cNvPr>
          <p:cNvGrpSpPr/>
          <p:nvPr/>
        </p:nvGrpSpPr>
        <p:grpSpPr>
          <a:xfrm>
            <a:off x="644370" y="5735560"/>
            <a:ext cx="23066588" cy="1709493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xmlns="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xmlns="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xmlns="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xmlns="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xmlns="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xmlns="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xmlns="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xmlns="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xmlns="" id="{3269C5F9-A16E-462D-9330-BB01E4AC0D83}"/>
              </a:ext>
            </a:extLst>
          </p:cNvPr>
          <p:cNvSpPr/>
          <p:nvPr/>
        </p:nvSpPr>
        <p:spPr>
          <a:xfrm>
            <a:off x="18530070" y="6039711"/>
            <a:ext cx="1175447" cy="124821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-285062" y="2367698"/>
            <a:ext cx="24085904" cy="3315464"/>
            <a:chOff x="923003" y="3917552"/>
            <a:chExt cx="24090260" cy="2172822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393557"/>
              <a:ext cx="23741053" cy="169681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5703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4A97F9BF-63B5-4D29-B6B4-643780B7ABB7}"/>
                  </a:ext>
                </a:extLst>
              </p:cNvPr>
              <p:cNvSpPr/>
              <p:nvPr/>
            </p:nvSpPr>
            <p:spPr>
              <a:xfrm>
                <a:off x="152201" y="3703280"/>
                <a:ext cx="23158959" cy="1886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𝑶𝒙𝒚𝒛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𝑺</m:t>
                        </m:r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𝟐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𝒙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𝟒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𝒚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−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𝟐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𝒛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−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𝒎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𝟎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𝒎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bán kính của mặt cầu bằng 4.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01" y="3703280"/>
                <a:ext cx="23158959" cy="1886735"/>
              </a:xfrm>
              <a:prstGeom prst="rect">
                <a:avLst/>
              </a:prstGeom>
              <a:blipFill>
                <a:blip r:embed="rId4"/>
                <a:stretch>
                  <a:fillRect l="-684" t="-2258" r="-1421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DF998477-EB44-40B1-8633-E06E6CA23DA1}"/>
                  </a:ext>
                </a:extLst>
              </p:cNvPr>
              <p:cNvSpPr/>
              <p:nvPr/>
            </p:nvSpPr>
            <p:spPr>
              <a:xfrm>
                <a:off x="19816388" y="6199356"/>
                <a:ext cx="3333452" cy="985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r>
                        <m:rPr>
                          <m:nor/>
                        </m:rPr>
                        <a:rPr lang="vi-VN" sz="480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6388" y="6199356"/>
                <a:ext cx="3333452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xmlns="" id="{38E82582-D50F-4C04-A725-1719450C09C7}"/>
              </a:ext>
            </a:extLst>
          </p:cNvPr>
          <p:cNvGrpSpPr/>
          <p:nvPr/>
        </p:nvGrpSpPr>
        <p:grpSpPr>
          <a:xfrm>
            <a:off x="130262" y="7314513"/>
            <a:ext cx="24061932" cy="6401488"/>
            <a:chOff x="-85892" y="6885724"/>
            <a:chExt cx="24066283" cy="4550349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xmlns="" id="{D6449DF9-8280-4065-A5D5-2511E325250D}"/>
                </a:ext>
              </a:extLst>
            </p:cNvPr>
            <p:cNvSpPr/>
            <p:nvPr/>
          </p:nvSpPr>
          <p:spPr>
            <a:xfrm>
              <a:off x="216204" y="7110649"/>
              <a:ext cx="23764187" cy="432542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xmlns="" id="{739692F4-BDC9-427E-976C-F4F4B6637CCB}"/>
                </a:ext>
              </a:extLst>
            </p:cNvPr>
            <p:cNvGrpSpPr/>
            <p:nvPr/>
          </p:nvGrpSpPr>
          <p:grpSpPr>
            <a:xfrm>
              <a:off x="-85892" y="6885724"/>
              <a:ext cx="3833354" cy="1079473"/>
              <a:chOff x="276058" y="7152424"/>
              <a:chExt cx="3833354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xmlns="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196894" y="6159404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xmlns="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115330" y="735541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xmlns="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276058" y="715242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91710C72-37B6-41B2-84F0-A06A43AB03F1}"/>
                  </a:ext>
                </a:extLst>
              </p:cNvPr>
              <p:cNvSpPr/>
              <p:nvPr/>
            </p:nvSpPr>
            <p:spPr>
              <a:xfrm>
                <a:off x="1782047" y="6024856"/>
                <a:ext cx="3105551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  <m:r>
                        <m:rPr>
                          <m:nor/>
                        </m:rPr>
                        <a:rPr lang="vi-VN" sz="480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47" y="6024856"/>
                <a:ext cx="3105551" cy="917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45E6C687-F384-4C3B-8FCA-187F492BA78B}"/>
                  </a:ext>
                </a:extLst>
              </p:cNvPr>
              <p:cNvSpPr/>
              <p:nvPr/>
            </p:nvSpPr>
            <p:spPr>
              <a:xfrm>
                <a:off x="7853938" y="5989037"/>
                <a:ext cx="220752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vi-VN" sz="48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5E6C687-F384-4C3B-8FCA-187F492BA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938" y="5989037"/>
                <a:ext cx="220752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C1E9749A-4E0B-442F-821C-B1199B170FB6}"/>
                  </a:ext>
                </a:extLst>
              </p:cNvPr>
              <p:cNvSpPr/>
              <p:nvPr/>
            </p:nvSpPr>
            <p:spPr>
              <a:xfrm>
                <a:off x="13626048" y="6036843"/>
                <a:ext cx="2953244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vi-VN" sz="480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E9749A-4E0B-442F-821C-B1199B170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6048" y="6036843"/>
                <a:ext cx="2953244" cy="9178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2A293D9E-E108-4DE4-B1F6-D6727C742767}"/>
                  </a:ext>
                </a:extLst>
              </p:cNvPr>
              <p:cNvSpPr txBox="1"/>
              <p:nvPr/>
            </p:nvSpPr>
            <p:spPr>
              <a:xfrm>
                <a:off x="967059" y="8614719"/>
                <a:ext cx="22743899" cy="1977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8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−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𝒂𝒙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−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𝒃𝒚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−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𝒄𝒛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𝒅</m:t>
                      </m:r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= </m:t>
                      </m:r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𝑹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  <m:t>𝒅</m:t>
                          </m:r>
                        </m:e>
                      </m:rad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A293D9E-E108-4DE4-B1F6-D6727C742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59" y="8614719"/>
                <a:ext cx="22743899" cy="19772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FF43E76E-21C1-48BE-B3FE-63A68EE09B42}"/>
                  </a:ext>
                </a:extLst>
              </p:cNvPr>
              <p:cNvSpPr/>
              <p:nvPr/>
            </p:nvSpPr>
            <p:spPr>
              <a:xfrm>
                <a:off x="917387" y="10758748"/>
                <a:ext cx="13587887" cy="1257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𝑹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Duong Phuoc Sang" panose="02020603050405020304" pitchFamily="18" charset="0"/>
                            </a:rPr>
                            <m:t>𝒎</m:t>
                          </m:r>
                        </m:e>
                      </m:rad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𝟒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⇔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𝒎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Duong Phuoc Sang" panose="02020603050405020304" pitchFamily="18" charset="0"/>
                        </a:rPr>
                        <m:t>𝟏𝟎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F43E76E-21C1-48BE-B3FE-63A68EE09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87" y="10758748"/>
                <a:ext cx="13587887" cy="12579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DC082A6-2D36-4200-8AE1-47287B0A7FEF}"/>
              </a:ext>
            </a:extLst>
          </p:cNvPr>
          <p:cNvSpPr txBox="1"/>
          <p:nvPr/>
        </p:nvSpPr>
        <p:spPr>
          <a:xfrm>
            <a:off x="565855" y="12250062"/>
            <a:ext cx="8783959" cy="825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4751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7" grpId="0"/>
      <p:bldP spid="73" grpId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Google Shape;428;p3">
            <a:extLst>
              <a:ext uri="{FF2B5EF4-FFF2-40B4-BE49-F238E27FC236}">
                <a16:creationId xmlns:a16="http://schemas.microsoft.com/office/drawing/2014/main" xmlns="" id="{74797F5B-5F3F-4764-BCC5-DBFA04119D74}"/>
              </a:ext>
            </a:extLst>
          </p:cNvPr>
          <p:cNvSpPr/>
          <p:nvPr/>
        </p:nvSpPr>
        <p:spPr>
          <a:xfrm>
            <a:off x="6079761" y="5353929"/>
            <a:ext cx="4114480" cy="1234312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429;p3">
            <a:extLst>
              <a:ext uri="{FF2B5EF4-FFF2-40B4-BE49-F238E27FC236}">
                <a16:creationId xmlns:a16="http://schemas.microsoft.com/office/drawing/2014/main" xmlns="" id="{F79C2B07-4060-4992-913B-DE38EE000B15}"/>
              </a:ext>
            </a:extLst>
          </p:cNvPr>
          <p:cNvSpPr/>
          <p:nvPr/>
        </p:nvSpPr>
        <p:spPr>
          <a:xfrm>
            <a:off x="5473496" y="5472417"/>
            <a:ext cx="1135688" cy="10003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30;p3">
            <a:extLst>
              <a:ext uri="{FF2B5EF4-FFF2-40B4-BE49-F238E27FC236}">
                <a16:creationId xmlns:a16="http://schemas.microsoft.com/office/drawing/2014/main" xmlns="" id="{6058F968-F57C-4765-BC5E-F1D09CF01EEF}"/>
              </a:ext>
            </a:extLst>
          </p:cNvPr>
          <p:cNvSpPr/>
          <p:nvPr/>
        </p:nvSpPr>
        <p:spPr>
          <a:xfrm>
            <a:off x="1054329" y="5397529"/>
            <a:ext cx="3916395" cy="1076975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lang="vi-VN"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 defTabSz="2177060"/>
            <a:endParaRPr lang="en-GB" sz="4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defTabSz="2177060"/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431;p3">
            <a:extLst>
              <a:ext uri="{FF2B5EF4-FFF2-40B4-BE49-F238E27FC236}">
                <a16:creationId xmlns:a16="http://schemas.microsoft.com/office/drawing/2014/main" xmlns="" id="{0B7C0B4D-0C42-4CD1-A8A4-CDD522B5D322}"/>
              </a:ext>
            </a:extLst>
          </p:cNvPr>
          <p:cNvSpPr/>
          <p:nvPr/>
        </p:nvSpPr>
        <p:spPr>
          <a:xfrm>
            <a:off x="506540" y="5374727"/>
            <a:ext cx="1135688" cy="1000350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32;p3">
            <a:extLst>
              <a:ext uri="{FF2B5EF4-FFF2-40B4-BE49-F238E27FC236}">
                <a16:creationId xmlns:a16="http://schemas.microsoft.com/office/drawing/2014/main" xmlns="" id="{31050ECE-692D-42E5-B3FB-1B08850CFCF4}"/>
              </a:ext>
            </a:extLst>
          </p:cNvPr>
          <p:cNvSpPr/>
          <p:nvPr/>
        </p:nvSpPr>
        <p:spPr>
          <a:xfrm>
            <a:off x="11658600" y="5377618"/>
            <a:ext cx="4776692" cy="1234312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433;p3">
            <a:extLst>
              <a:ext uri="{FF2B5EF4-FFF2-40B4-BE49-F238E27FC236}">
                <a16:creationId xmlns:a16="http://schemas.microsoft.com/office/drawing/2014/main" xmlns="" id="{934BFE3D-70C6-4DCD-B56E-C608462937B9}"/>
              </a:ext>
            </a:extLst>
          </p:cNvPr>
          <p:cNvSpPr/>
          <p:nvPr/>
        </p:nvSpPr>
        <p:spPr>
          <a:xfrm>
            <a:off x="11019864" y="5496107"/>
            <a:ext cx="1135688" cy="1000350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xmlns="" id="{2A7AC451-0D77-460F-8ABF-EB1D99EE16BB}"/>
                  </a:ext>
                </a:extLst>
              </p:cNvPr>
              <p:cNvSpPr/>
              <p:nvPr/>
            </p:nvSpPr>
            <p:spPr>
              <a:xfrm>
                <a:off x="17725572" y="5328952"/>
                <a:ext cx="3704481" cy="1234312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mc:Choice>
        <mc:Fallback xmlns=""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xmlns="" id="{2A7AC451-0D77-460F-8ABF-EB1D99EE1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5572" y="5328952"/>
                <a:ext cx="3704481" cy="12343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435;p3">
            <a:extLst>
              <a:ext uri="{FF2B5EF4-FFF2-40B4-BE49-F238E27FC236}">
                <a16:creationId xmlns:a16="http://schemas.microsoft.com/office/drawing/2014/main" xmlns="" id="{49EC03BA-E928-4A70-9D9A-D426DECC71E5}"/>
              </a:ext>
            </a:extLst>
          </p:cNvPr>
          <p:cNvSpPr/>
          <p:nvPr/>
        </p:nvSpPr>
        <p:spPr>
          <a:xfrm>
            <a:off x="16999787" y="5510502"/>
            <a:ext cx="1135688" cy="1000350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36;p3">
            <a:extLst>
              <a:ext uri="{FF2B5EF4-FFF2-40B4-BE49-F238E27FC236}">
                <a16:creationId xmlns:a16="http://schemas.microsoft.com/office/drawing/2014/main" xmlns="" id="{3269C5F9-A16E-462D-9330-BB01E4AC0D83}"/>
              </a:ext>
            </a:extLst>
          </p:cNvPr>
          <p:cNvSpPr/>
          <p:nvPr/>
        </p:nvSpPr>
        <p:spPr>
          <a:xfrm>
            <a:off x="5525957" y="550164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vi-VN" sz="639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Google Shape;442;p3">
            <a:extLst>
              <a:ext uri="{FF2B5EF4-FFF2-40B4-BE49-F238E27FC236}">
                <a16:creationId xmlns:a16="http://schemas.microsoft.com/office/drawing/2014/main" xmlns="" id="{8A5A8C8A-BE6F-4A39-87E6-00ECE44B7F55}"/>
              </a:ext>
            </a:extLst>
          </p:cNvPr>
          <p:cNvSpPr/>
          <p:nvPr/>
        </p:nvSpPr>
        <p:spPr>
          <a:xfrm>
            <a:off x="253156" y="3066159"/>
            <a:ext cx="23879273" cy="219913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2" name="Google Shape;444;p3">
            <a:extLst>
              <a:ext uri="{FF2B5EF4-FFF2-40B4-BE49-F238E27FC236}">
                <a16:creationId xmlns:a16="http://schemas.microsoft.com/office/drawing/2014/main" xmlns="" id="{14D4D4D6-04B0-4450-812D-0A493DE51357}"/>
              </a:ext>
            </a:extLst>
          </p:cNvPr>
          <p:cNvGrpSpPr/>
          <p:nvPr/>
        </p:nvGrpSpPr>
        <p:grpSpPr>
          <a:xfrm>
            <a:off x="1" y="2472180"/>
            <a:ext cx="3886200" cy="1115330"/>
            <a:chOff x="923003" y="3917552"/>
            <a:chExt cx="3942102" cy="1040476"/>
          </a:xfrm>
        </p:grpSpPr>
        <p:grpSp>
          <p:nvGrpSpPr>
            <p:cNvPr id="23" name="Google Shape;445;p3">
              <a:extLst>
                <a:ext uri="{FF2B5EF4-FFF2-40B4-BE49-F238E27FC236}">
                  <a16:creationId xmlns:a16="http://schemas.microsoft.com/office/drawing/2014/main" xmlns="" id="{BED14F6B-56AA-4903-80DB-FA1A2F1BC023}"/>
                </a:ext>
              </a:extLst>
            </p:cNvPr>
            <p:cNvGrpSpPr/>
            <p:nvPr/>
          </p:nvGrpSpPr>
          <p:grpSpPr>
            <a:xfrm>
              <a:off x="1362045" y="4056327"/>
              <a:ext cx="3503060" cy="832104"/>
              <a:chOff x="2028795" y="4418277"/>
              <a:chExt cx="3503060" cy="832104"/>
            </a:xfrm>
          </p:grpSpPr>
          <p:sp>
            <p:nvSpPr>
              <p:cNvPr id="25" name="Google Shape;446;p3">
                <a:extLst>
                  <a:ext uri="{FF2B5EF4-FFF2-40B4-BE49-F238E27FC236}">
                    <a16:creationId xmlns:a16="http://schemas.microsoft.com/office/drawing/2014/main" xmlns="" id="{968A31D9-BD77-4C71-9525-154735529808}"/>
                  </a:ext>
                </a:extLst>
              </p:cNvPr>
              <p:cNvSpPr/>
              <p:nvPr/>
            </p:nvSpPr>
            <p:spPr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lt1"/>
              </a:solidFill>
              <a:ln w="57150" cap="flat" cmpd="sng">
                <a:solidFill>
                  <a:srgbClr val="91720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 b="1">
                  <a:solidFill>
                    <a:prstClr val="black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447;p3">
                <a:extLst>
                  <a:ext uri="{FF2B5EF4-FFF2-40B4-BE49-F238E27FC236}">
                    <a16:creationId xmlns:a16="http://schemas.microsoft.com/office/drawing/2014/main" xmlns="" id="{1A253C9E-0323-4DA2-85D7-5E4DD4461B09}"/>
                  </a:ext>
                </a:extLst>
              </p:cNvPr>
              <p:cNvSpPr txBox="1"/>
              <p:nvPr/>
            </p:nvSpPr>
            <p:spPr>
              <a:xfrm>
                <a:off x="2636458" y="4480054"/>
                <a:ext cx="2420395" cy="616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CÂU</a:t>
                </a:r>
                <a:r>
                  <a:rPr lang="vi-VN" sz="4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3</a:t>
                </a:r>
                <a:r>
                  <a:rPr lang="vi-VN" sz="4600" b="1" dirty="0">
                    <a:solidFill>
                      <a:prstClr val="black"/>
                    </a:solidFill>
                    <a:latin typeface="Times New Roman" pitchFamily="18" charset="0"/>
                    <a:ea typeface="Tahoma"/>
                    <a:cs typeface="Times New Roman" pitchFamily="18" charset="0"/>
                    <a:sym typeface="Tahoma"/>
                  </a:rPr>
                  <a:t> </a:t>
                </a:r>
                <a:endParaRPr sz="4600" b="1" dirty="0">
                  <a:solidFill>
                    <a:prstClr val="black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</p:grpSp>
        <p:pic>
          <p:nvPicPr>
            <p:cNvPr id="24" name="Google Shape;448;p3">
              <a:extLst>
                <a:ext uri="{FF2B5EF4-FFF2-40B4-BE49-F238E27FC236}">
                  <a16:creationId xmlns:a16="http://schemas.microsoft.com/office/drawing/2014/main" xmlns="" id="{4D2688FC-39DF-4F0C-A171-7FE4A9F1A6B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5599" t="21515" r="9758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noFill/>
            <a:ln w="38100" cap="sq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54000" algn="tl" rotWithShape="0">
                <a:srgbClr val="000000">
                  <a:alpha val="42745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4A97F9BF-63B5-4D29-B6B4-643780B7ABB7}"/>
                  </a:ext>
                </a:extLst>
              </p:cNvPr>
              <p:cNvSpPr/>
              <p:nvPr/>
            </p:nvSpPr>
            <p:spPr>
              <a:xfrm>
                <a:off x="1776668" y="3332217"/>
                <a:ext cx="22157157" cy="1860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2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𝒛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668" y="3332217"/>
                <a:ext cx="22157157" cy="1860638"/>
              </a:xfrm>
              <a:prstGeom prst="rect">
                <a:avLst/>
              </a:prstGeom>
              <a:blipFill>
                <a:blip r:embed="rId7"/>
                <a:stretch>
                  <a:fillRect t="-2951" b="-1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xmlns="" id="{38E82582-D50F-4C04-A725-1719450C09C7}"/>
              </a:ext>
            </a:extLst>
          </p:cNvPr>
          <p:cNvGrpSpPr/>
          <p:nvPr/>
        </p:nvGrpSpPr>
        <p:grpSpPr>
          <a:xfrm>
            <a:off x="253156" y="6563264"/>
            <a:ext cx="24075438" cy="70532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xmlns="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xmlns="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xmlns="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xmlns="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imes New Roman" pitchFamily="18" charset="0"/>
                    <a:ea typeface="Tahoma"/>
                    <a:cs typeface="Times New Roman" pitchFamily="18" charset="0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imes New Roman" pitchFamily="18" charset="0"/>
                    <a:ea typeface="Tahoma"/>
                    <a:cs typeface="Times New Roman" pitchFamily="18" charset="0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imes New Roman" pitchFamily="18" charset="0"/>
                    <a:ea typeface="Tahoma"/>
                    <a:cs typeface="Times New Roman" pitchFamily="18" charset="0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imes New Roman" pitchFamily="18" charset="0"/>
                  <a:ea typeface="Tahoma"/>
                  <a:cs typeface="Times New Roman" pitchFamily="18" charset="0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xmlns="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716291" y="8122739"/>
                <a:ext cx="22753309" cy="4058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uong Phuoc Sang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uong Phuoc Sang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uong Phuoc Sang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uong Phuoc Sang" panose="020206030504050203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uong Phuoc Sang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uong Phuoc Sang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uong Phuoc Sang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uong Phuoc Sang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uong Phuoc Sang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uong Phuoc Sang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uong Phuoc Sang" panose="02020603050405020304" pitchFamily="18" charset="0"/>
                      </a:rPr>
                      <m:t>𝒛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uong Phuoc Sang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uong Phuoc Sang" panose="020206030504050203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uong Phuoc Sang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Duong Phuoc Sang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endParaRPr lang="en-US" sz="4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𝒅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𝟎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91" y="8122739"/>
                <a:ext cx="22753309" cy="4058227"/>
              </a:xfrm>
              <a:prstGeom prst="rect">
                <a:avLst/>
              </a:prstGeom>
              <a:blipFill>
                <a:blip r:embed="rId9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638C697-C873-41A4-B5AE-A72C0C6F9D8F}"/>
              </a:ext>
            </a:extLst>
          </p:cNvPr>
          <p:cNvSpPr txBox="1"/>
          <p:nvPr/>
        </p:nvSpPr>
        <p:spPr>
          <a:xfrm>
            <a:off x="710218" y="12216278"/>
            <a:ext cx="9515618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614160" y="5499538"/>
                <a:ext cx="321564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60" y="5499538"/>
                <a:ext cx="3215640" cy="8309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06540" y="11231071"/>
                <a:ext cx="1178073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0" y="11231071"/>
                <a:ext cx="11780731" cy="7847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2564696" y="5510504"/>
                <a:ext cx="2980104" cy="985953"/>
              </a:xfrm>
              <a:prstGeom prst="rect">
                <a:avLst/>
              </a:prstGeom>
              <a:solidFill>
                <a:srgbClr val="327E3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4696" y="5510504"/>
                <a:ext cx="2980104" cy="98595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203EF63B-24B5-4D18-8781-382AB1F43BB5}"/>
                  </a:ext>
                </a:extLst>
              </p:cNvPr>
              <p:cNvSpPr/>
              <p:nvPr/>
            </p:nvSpPr>
            <p:spPr>
              <a:xfrm>
                <a:off x="1525677" y="5518603"/>
                <a:ext cx="321564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03EF63B-24B5-4D18-8781-382AB1F43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677" y="5518603"/>
                <a:ext cx="3215640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05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/>
      <p:bldP spid="42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xmlns="" id="{96DE5B8E-C177-4CBF-BA99-6693B20C4DFC}"/>
              </a:ext>
            </a:extLst>
          </p:cNvPr>
          <p:cNvGrpSpPr/>
          <p:nvPr/>
        </p:nvGrpSpPr>
        <p:grpSpPr>
          <a:xfrm>
            <a:off x="1104052" y="6022285"/>
            <a:ext cx="21333416" cy="1310716"/>
            <a:chOff x="241306" y="1298123"/>
            <a:chExt cx="10223783" cy="655477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xmlns="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xmlns="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Google Shape;430;p3">
                  <a:extLst>
                    <a:ext uri="{FF2B5EF4-FFF2-40B4-BE49-F238E27FC236}">
                      <a16:creationId xmlns:a16="http://schemas.microsoft.com/office/drawing/2014/main" xmlns="" id="{6058F968-F57C-4765-BC5E-F1D09CF01EEF}"/>
                    </a:ext>
                  </a:extLst>
                </p:cNvPr>
                <p:cNvSpPr/>
                <p:nvPr/>
              </p:nvSpPr>
              <p:spPr>
                <a:xfrm>
                  <a:off x="577184" y="1298123"/>
                  <a:ext cx="1876885" cy="595877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 defTabSz="2177060"/>
                  <a:endPara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 defTabSz="217706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latin typeface="Cambria Math"/>
                          </a:rPr>
                          <m:t>   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GB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 defTabSz="2177060"/>
                  <a:endParaRPr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9" name="Google Shape;430;p3">
                  <a:extLst>
                    <a:ext uri="{FF2B5EF4-FFF2-40B4-BE49-F238E27FC236}">
                      <a16:creationId xmlns:a16="http://schemas.microsoft.com/office/drawing/2014/main" xmlns="" id="{6058F968-F57C-4765-BC5E-F1D09CF01E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84" y="1298123"/>
                  <a:ext cx="1876885" cy="5958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xmlns="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xmlns="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xmlns="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xmlns="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xmlns="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914770" y="4372751"/>
            <a:ext cx="902747" cy="76938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08" tIns="45692" rIns="91408" bIns="45692" anchor="t" anchorCtr="0">
            <a:spAutoFit/>
          </a:bodyPr>
          <a:lstStyle/>
          <a:p>
            <a:pPr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15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8002885" y="4372740"/>
            <a:ext cx="902747" cy="76938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08" tIns="45692" rIns="91408" bIns="45692" anchor="t" anchorCtr="0">
            <a:spAutoFit/>
          </a:bodyPr>
          <a:lstStyle/>
          <a:p>
            <a:pPr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54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459691" y="4372751"/>
            <a:ext cx="543674" cy="76938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08" tIns="45692" rIns="91408" bIns="45692" anchor="t" anchorCtr="0">
            <a:spAutoFit/>
          </a:bodyPr>
          <a:lstStyle/>
          <a:p>
            <a:pPr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9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20102214" y="4372751"/>
            <a:ext cx="543674" cy="76938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08" tIns="45692" rIns="91408" bIns="45692" anchor="t" anchorCtr="0">
            <a:spAutoFit/>
          </a:bodyPr>
          <a:lstStyle/>
          <a:p>
            <a:pPr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6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230467" y="2739974"/>
            <a:ext cx="24230513" cy="2885960"/>
            <a:chOff x="923003" y="3897874"/>
            <a:chExt cx="24090260" cy="2222726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3897874"/>
              <a:ext cx="3852267" cy="1060154"/>
              <a:chOff x="923003" y="3897874"/>
              <a:chExt cx="3852267" cy="1060154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272210" y="3897874"/>
                <a:ext cx="3503060" cy="832104"/>
                <a:chOff x="1938960" y="4259824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274438" y="2924346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5925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CÂU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4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 </a:t>
                  </a:r>
                  <a:endParaRPr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4A97F9BF-63B5-4D29-B6B4-643780B7ABB7}"/>
                  </a:ext>
                </a:extLst>
              </p:cNvPr>
              <p:cNvSpPr/>
              <p:nvPr/>
            </p:nvSpPr>
            <p:spPr>
              <a:xfrm>
                <a:off x="2012399" y="3942770"/>
                <a:ext cx="19917376" cy="146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mặt 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𝑺</m:t>
                        </m:r>
                      </m:e>
                    </m:d>
                    <m:r>
                      <a:rPr lang="vi-VN" sz="4400" b="1" i="1" smtClean="0">
                        <a:latin typeface="Cambria Math"/>
                        <a:cs typeface="Times New Roman" pitchFamily="18" charset="0"/>
                      </a:rPr>
                      <m:t>: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𝒛</m:t>
                        </m:r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cs typeface="Times New Roman" pitchFamily="18" charset="0"/>
                      </a:rPr>
                      <m:t>𝟗</m:t>
                    </m:r>
                    <m:r>
                      <a:rPr lang="vi-VN" sz="4400" b="1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nào sau đây nằm ngoài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cs typeface="Times New Roman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399" y="3942770"/>
                <a:ext cx="19917376" cy="1461875"/>
              </a:xfrm>
              <a:prstGeom prst="rect">
                <a:avLst/>
              </a:prstGeom>
              <a:blipFill rotWithShape="0">
                <a:blip r:embed="rId6"/>
                <a:stretch>
                  <a:fillRect l="-1224" t="-833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xmlns="" id="{38E82582-D50F-4C04-A725-1719450C09C7}"/>
              </a:ext>
            </a:extLst>
          </p:cNvPr>
          <p:cNvGrpSpPr/>
          <p:nvPr/>
        </p:nvGrpSpPr>
        <p:grpSpPr>
          <a:xfrm>
            <a:off x="292383" y="7623313"/>
            <a:ext cx="24075438" cy="5946310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xmlns="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xmlns="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xmlns="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xmlns="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9127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400" b="1" dirty="0" err="1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xmlns="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52400" y="-2323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Google Shape;436;p3">
            <a:extLst>
              <a:ext uri="{FF2B5EF4-FFF2-40B4-BE49-F238E27FC236}">
                <a16:creationId xmlns:a16="http://schemas.microsoft.com/office/drawing/2014/main" xmlns="" id="{3269C5F9-A16E-462D-9330-BB01E4AC0D83}"/>
              </a:ext>
            </a:extLst>
          </p:cNvPr>
          <p:cNvSpPr/>
          <p:nvPr/>
        </p:nvSpPr>
        <p:spPr>
          <a:xfrm>
            <a:off x="11671624" y="620128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none" lIns="91408" tIns="45692" rIns="91408" bIns="45692" anchor="ctr" anchorCtr="0">
            <a:noAutofit/>
          </a:bodyPr>
          <a:lstStyle/>
          <a:p>
            <a:pPr algn="ctr" defTabSz="2177060"/>
            <a:r>
              <a:rPr lang="vi-VN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7233290" y="6237711"/>
                <a:ext cx="2838469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5000"/>
                  </a:lnSpc>
                  <a:spcAft>
                    <a:spcPts val="0"/>
                  </a:spcAft>
                  <a:tabLst>
                    <a:tab pos="2303780" algn="l"/>
                    <a:tab pos="4608195" algn="l"/>
                    <a:tab pos="69119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290" y="6237711"/>
                <a:ext cx="2838469" cy="93871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12874855" y="6254145"/>
                <a:ext cx="364157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855" y="6254145"/>
                <a:ext cx="3641574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18908493" y="6316729"/>
                <a:ext cx="28240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8493" y="6316729"/>
                <a:ext cx="2824043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3002352" y="9705481"/>
                <a:ext cx="123213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352" y="9705481"/>
                <a:ext cx="12321322" cy="769441"/>
              </a:xfrm>
              <a:prstGeom prst="rect">
                <a:avLst/>
              </a:prstGeom>
              <a:blipFill rotWithShape="0">
                <a:blip r:embed="rId11"/>
                <a:stretch>
                  <a:fillRect l="-202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13950967" y="12483831"/>
                <a:ext cx="23599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0967" y="12483831"/>
                <a:ext cx="2359941" cy="7694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4FB0EE83-F358-48CA-916D-0CFB78877EBE}"/>
                  </a:ext>
                </a:extLst>
              </p:cNvPr>
              <p:cNvSpPr/>
              <p:nvPr/>
            </p:nvSpPr>
            <p:spPr>
              <a:xfrm>
                <a:off x="3002352" y="10772281"/>
                <a:ext cx="12192056" cy="85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𝑰𝑷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FB0EE83-F358-48CA-916D-0CFB78877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352" y="10772281"/>
                <a:ext cx="12192056" cy="851643"/>
              </a:xfrm>
              <a:prstGeom prst="rect">
                <a:avLst/>
              </a:prstGeom>
              <a:blipFill rotWithShape="0">
                <a:blip r:embed="rId13"/>
                <a:stretch>
                  <a:fillRect l="-2050"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4CB04F2A-1802-4D60-9A24-E05F52D93938}"/>
                  </a:ext>
                </a:extLst>
              </p:cNvPr>
              <p:cNvSpPr/>
              <p:nvPr/>
            </p:nvSpPr>
            <p:spPr>
              <a:xfrm>
                <a:off x="3002352" y="11656360"/>
                <a:ext cx="9234708" cy="82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𝑰𝑷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CB04F2A-1802-4D60-9A24-E05F52D93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352" y="11656360"/>
                <a:ext cx="9234708" cy="827471"/>
              </a:xfrm>
              <a:prstGeom prst="rect">
                <a:avLst/>
              </a:prstGeom>
              <a:blipFill rotWithShape="0">
                <a:blip r:embed="rId14"/>
                <a:stretch>
                  <a:fillRect l="-2708" t="-8824" b="-3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E531B52A-8515-45B4-AE80-270334C0CFCB}"/>
                  </a:ext>
                </a:extLst>
              </p:cNvPr>
              <p:cNvSpPr/>
              <p:nvPr/>
            </p:nvSpPr>
            <p:spPr>
              <a:xfrm>
                <a:off x="2914320" y="12528168"/>
                <a:ext cx="105884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531B52A-8515-45B4-AE80-270334C0C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320" y="12528168"/>
                <a:ext cx="10588411" cy="769441"/>
              </a:xfrm>
              <a:prstGeom prst="rect">
                <a:avLst/>
              </a:prstGeom>
              <a:blipFill rotWithShape="0">
                <a:blip r:embed="rId15"/>
                <a:stretch>
                  <a:fillRect l="-230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1993FADD-76E9-45CE-9C2C-A9EA9F4089ED}"/>
              </a:ext>
            </a:extLst>
          </p:cNvPr>
          <p:cNvGrpSpPr/>
          <p:nvPr/>
        </p:nvGrpSpPr>
        <p:grpSpPr>
          <a:xfrm>
            <a:off x="-267292" y="1756760"/>
            <a:ext cx="20502012" cy="830901"/>
            <a:chOff x="143124" y="1892299"/>
            <a:chExt cx="20504385" cy="83099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2.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trí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tương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đối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53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xmlns="" id="{96DE5B8E-C177-4CBF-BA99-6693B20C4DFC}"/>
              </a:ext>
            </a:extLst>
          </p:cNvPr>
          <p:cNvGrpSpPr/>
          <p:nvPr/>
        </p:nvGrpSpPr>
        <p:grpSpPr>
          <a:xfrm>
            <a:off x="558800" y="5105400"/>
            <a:ext cx="22959286" cy="1598688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xmlns="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6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xmlns="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xmlns="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69413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6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xmlns="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xmlns="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022983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6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xmlns="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xmlns="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6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xmlns="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xmlns="" id="{3269C5F9-A16E-462D-9330-BB01E4AC0D83}"/>
              </a:ext>
            </a:extLst>
          </p:cNvPr>
          <p:cNvSpPr/>
          <p:nvPr/>
        </p:nvSpPr>
        <p:spPr>
          <a:xfrm>
            <a:off x="621924" y="5256906"/>
            <a:ext cx="1188157" cy="1140108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A</a:t>
            </a:r>
            <a:endParaRPr sz="4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0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15</a:t>
            </a:r>
            <a:endParaRPr sz="46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0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54</a:t>
            </a:r>
            <a:endParaRPr sz="46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0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9</a:t>
            </a:r>
            <a:endParaRPr sz="46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0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6</a:t>
            </a:r>
            <a:endParaRPr sz="4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274803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467100" cy="1040476"/>
              <a:chOff x="923003" y="3917552"/>
              <a:chExt cx="3467100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028058" cy="836700"/>
                <a:chOff x="2028795" y="4418277"/>
                <a:chExt cx="3028058" cy="836700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124474" y="3322598"/>
                  <a:ext cx="836700" cy="30280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sz="46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7749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CÂU 5</a:t>
                  </a:r>
                  <a:endParaRPr sz="4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xmlns="" id="{38E82582-D50F-4C04-A725-1719450C09C7}"/>
              </a:ext>
            </a:extLst>
          </p:cNvPr>
          <p:cNvGrpSpPr/>
          <p:nvPr/>
        </p:nvGrpSpPr>
        <p:grpSpPr>
          <a:xfrm>
            <a:off x="52248" y="7317017"/>
            <a:ext cx="24075438" cy="5636984"/>
            <a:chOff x="48567" y="4381500"/>
            <a:chExt cx="24079792" cy="6214505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xmlns="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5598439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xmlns="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xmlns="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 sz="46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xmlns="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821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xmlns="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657600" y="3044888"/>
                <a:ext cx="20650200" cy="1790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fr-FR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fr-F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𝑶𝒙𝒚𝒛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fr-F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fr-F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fr-F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fr-FR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44888"/>
                <a:ext cx="20650200" cy="1790170"/>
              </a:xfrm>
              <a:prstGeom prst="rect">
                <a:avLst/>
              </a:prstGeom>
              <a:blipFill>
                <a:blip r:embed="rId5"/>
                <a:stretch>
                  <a:fillRect l="-1151" t="-2041" b="-15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38775" y="5416555"/>
                <a:ext cx="4724400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6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75" y="5416555"/>
                <a:ext cx="4724400" cy="800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637196" y="5439820"/>
                <a:ext cx="3962400" cy="97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Aft>
                    <a:spcPts val="0"/>
                  </a:spcAft>
                  <a:tabLst>
                    <a:tab pos="2303780" algn="l"/>
                    <a:tab pos="4608195" algn="l"/>
                    <a:tab pos="69119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600" b="1" i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6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196" y="5439820"/>
                <a:ext cx="3962400" cy="9771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471400" y="5582265"/>
                <a:ext cx="5105400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46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1400" y="5582265"/>
                <a:ext cx="5105400" cy="8002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8768286" y="5568842"/>
                <a:ext cx="4724400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6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8286" y="5568842"/>
                <a:ext cx="4724400" cy="8002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066800" y="8458200"/>
                <a:ext cx="13563600" cy="869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𝟑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,</m:t>
                    </m:r>
                  </m:oMath>
                </a14:m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𝑹</m:t>
                    </m:r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𝟏𝟒</m:t>
                        </m:r>
                      </m:e>
                    </m:rad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.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8458200"/>
                <a:ext cx="13563600" cy="869149"/>
              </a:xfrm>
              <a:prstGeom prst="rect">
                <a:avLst/>
              </a:prstGeom>
              <a:blipFill>
                <a:blip r:embed="rId10"/>
                <a:stretch>
                  <a:fillRect l="-1933" t="-8451" b="-3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4FB0EE83-F358-48CA-916D-0CFB78877EBE}"/>
                  </a:ext>
                </a:extLst>
              </p:cNvPr>
              <p:cNvSpPr/>
              <p:nvPr/>
            </p:nvSpPr>
            <p:spPr>
              <a:xfrm>
                <a:off x="1038775" y="9525000"/>
                <a:ext cx="13282814" cy="886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𝟎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;−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,</m:t>
                    </m:r>
                  </m:oMath>
                </a14:m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𝑰𝑴</m:t>
                        </m:r>
                      </m:e>
                    </m:acc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−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𝟑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;−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;−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.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FB0EE83-F358-48CA-916D-0CFB78877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75" y="9525000"/>
                <a:ext cx="13282814" cy="886205"/>
              </a:xfrm>
              <a:prstGeom prst="rect">
                <a:avLst/>
              </a:prstGeom>
              <a:blipFill>
                <a:blip r:embed="rId11"/>
                <a:stretch>
                  <a:fillRect l="-1973" t="-6207" b="-3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4CB04F2A-1802-4D60-9A24-E05F52D93938}"/>
                  </a:ext>
                </a:extLst>
              </p:cNvPr>
              <p:cNvSpPr/>
              <p:nvPr/>
            </p:nvSpPr>
            <p:spPr>
              <a:xfrm>
                <a:off x="14020800" y="9525000"/>
                <a:ext cx="10106886" cy="893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𝑰𝑴</m:t>
                    </m:r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𝟗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+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+</m:t>
                        </m:r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𝟏𝟒</m:t>
                        </m:r>
                      </m:e>
                    </m:rad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𝑹</m:t>
                    </m:r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.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CB04F2A-1802-4D60-9A24-E05F52D93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00" y="9525000"/>
                <a:ext cx="10106886" cy="893386"/>
              </a:xfrm>
              <a:prstGeom prst="rect">
                <a:avLst/>
              </a:prstGeom>
              <a:blipFill>
                <a:blip r:embed="rId12"/>
                <a:stretch>
                  <a:fillRect l="-2593" t="-5479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E531B52A-8515-45B4-AE80-270334C0CFCB}"/>
                  </a:ext>
                </a:extLst>
              </p:cNvPr>
              <p:cNvSpPr/>
              <p:nvPr/>
            </p:nvSpPr>
            <p:spPr>
              <a:xfrm>
                <a:off x="990600" y="10744200"/>
                <a:ext cx="11506200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𝑺</m:t>
                        </m:r>
                      </m:e>
                    </m:d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.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531B52A-8515-45B4-AE80-270334C0C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0744200"/>
                <a:ext cx="11506200" cy="800219"/>
              </a:xfrm>
              <a:prstGeom prst="rect">
                <a:avLst/>
              </a:prstGeom>
              <a:blipFill>
                <a:blip r:embed="rId13"/>
                <a:stretch>
                  <a:fillRect l="-2279" t="-17557" b="-3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982700" y="10777572"/>
                <a:ext cx="2500565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6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6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6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6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6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700" y="10777572"/>
                <a:ext cx="2500565" cy="80021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72401D60-528B-4565-BFB0-B640D6491710}"/>
                  </a:ext>
                </a:extLst>
              </p:cNvPr>
              <p:cNvSpPr/>
              <p:nvPr/>
            </p:nvSpPr>
            <p:spPr>
              <a:xfrm>
                <a:off x="12520865" y="5482437"/>
                <a:ext cx="4428054" cy="97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Aft>
                    <a:spcPts val="0"/>
                  </a:spcAft>
                  <a:tabLst>
                    <a:tab pos="2303780" algn="l"/>
                    <a:tab pos="4608195" algn="l"/>
                    <a:tab pos="69119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600" b="1" i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600" b="1" i="1" spc="-15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𝑷</m:t>
                      </m:r>
                      <m:d>
                        <m:dPr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6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2401D60-528B-4565-BFB0-B640D6491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865" y="5482437"/>
                <a:ext cx="4428054" cy="9771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1993FADD-76E9-45CE-9C2C-A9EA9F4089ED}"/>
              </a:ext>
            </a:extLst>
          </p:cNvPr>
          <p:cNvGrpSpPr/>
          <p:nvPr/>
        </p:nvGrpSpPr>
        <p:grpSpPr>
          <a:xfrm>
            <a:off x="-267292" y="1756760"/>
            <a:ext cx="20502012" cy="830901"/>
            <a:chOff x="143124" y="1892299"/>
            <a:chExt cx="20504385" cy="83099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2.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trí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tương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đối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55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2" grpId="0"/>
      <p:bldP spid="53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993FADD-76E9-45CE-9C2C-A9EA9F4089ED}"/>
              </a:ext>
            </a:extLst>
          </p:cNvPr>
          <p:cNvGrpSpPr/>
          <p:nvPr/>
        </p:nvGrpSpPr>
        <p:grpSpPr>
          <a:xfrm>
            <a:off x="-267292" y="1756760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2.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trí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tương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đối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428;p3">
                <a:extLst>
                  <a:ext uri="{FF2B5EF4-FFF2-40B4-BE49-F238E27FC236}">
                    <a16:creationId xmlns:a16="http://schemas.microsoft.com/office/drawing/2014/main" xmlns="" id="{74797F5B-5F3F-4764-BCC5-DBFA04119D74}"/>
                  </a:ext>
                </a:extLst>
              </p:cNvPr>
              <p:cNvSpPr/>
              <p:nvPr/>
            </p:nvSpPr>
            <p:spPr>
              <a:xfrm>
                <a:off x="13091160" y="5797326"/>
                <a:ext cx="10835640" cy="123431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just">
                  <a:lnSpc>
                    <a:spcPct val="125000"/>
                  </a:lnSpc>
                  <a:spcAft>
                    <a:spcPts val="0"/>
                  </a:spcAft>
                  <a:tabLst>
                    <a:tab pos="2303780" algn="l"/>
                    <a:tab pos="4608195" algn="l"/>
                    <a:tab pos="69119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    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𝟔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𝒛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Google Shape;428;p3">
                <a:extLst>
                  <a:ext uri="{FF2B5EF4-FFF2-40B4-BE49-F238E27FC236}">
                    <a16:creationId xmlns:a16="http://schemas.microsoft.com/office/drawing/2014/main" xmlns="" id="{74797F5B-5F3F-4764-BCC5-DBFA04119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1160" y="5797326"/>
                <a:ext cx="10835640" cy="12343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429;p3">
            <a:extLst>
              <a:ext uri="{FF2B5EF4-FFF2-40B4-BE49-F238E27FC236}">
                <a16:creationId xmlns:a16="http://schemas.microsoft.com/office/drawing/2014/main" xmlns="" id="{F79C2B07-4060-4992-913B-DE38EE000B15}"/>
              </a:ext>
            </a:extLst>
          </p:cNvPr>
          <p:cNvSpPr/>
          <p:nvPr/>
        </p:nvSpPr>
        <p:spPr>
          <a:xfrm>
            <a:off x="12573000" y="5826010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430;p3">
                <a:extLst>
                  <a:ext uri="{FF2B5EF4-FFF2-40B4-BE49-F238E27FC236}">
                    <a16:creationId xmlns:a16="http://schemas.microsoft.com/office/drawing/2014/main" xmlns="" id="{6058F968-F57C-4765-BC5E-F1D09CF01EEF}"/>
                  </a:ext>
                </a:extLst>
              </p:cNvPr>
              <p:cNvSpPr/>
              <p:nvPr/>
            </p:nvSpPr>
            <p:spPr>
              <a:xfrm>
                <a:off x="1444464" y="5715000"/>
                <a:ext cx="9390382" cy="123431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Duong Phuoc Sang" panose="02020603050405020304" pitchFamily="18" charset="0"/>
                            </a:rPr>
                            <m:t>  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Google Shape;430;p3">
                <a:extLst>
                  <a:ext uri="{FF2B5EF4-FFF2-40B4-BE49-F238E27FC236}">
                    <a16:creationId xmlns:a16="http://schemas.microsoft.com/office/drawing/2014/main" xmlns="" id="{6058F968-F57C-4765-BC5E-F1D09CF01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464" y="5715000"/>
                <a:ext cx="9390382" cy="12343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431;p3">
            <a:extLst>
              <a:ext uri="{FF2B5EF4-FFF2-40B4-BE49-F238E27FC236}">
                <a16:creationId xmlns:a16="http://schemas.microsoft.com/office/drawing/2014/main" xmlns="" id="{0B7C0B4D-0C42-4CD1-A8A4-CDD522B5D322}"/>
              </a:ext>
            </a:extLst>
          </p:cNvPr>
          <p:cNvSpPr/>
          <p:nvPr/>
        </p:nvSpPr>
        <p:spPr>
          <a:xfrm>
            <a:off x="838200" y="5833489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432;p3">
                <a:extLst>
                  <a:ext uri="{FF2B5EF4-FFF2-40B4-BE49-F238E27FC236}">
                    <a16:creationId xmlns:a16="http://schemas.microsoft.com/office/drawing/2014/main" xmlns="" id="{31050ECE-692D-42E5-B3FB-1B08850CFCF4}"/>
                  </a:ext>
                </a:extLst>
              </p:cNvPr>
              <p:cNvSpPr/>
              <p:nvPr/>
            </p:nvSpPr>
            <p:spPr>
              <a:xfrm>
                <a:off x="1351822" y="7315200"/>
                <a:ext cx="9483024" cy="123431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  <m:t>     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𝟔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𝒛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	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Google Shape;432;p3">
                <a:extLst>
                  <a:ext uri="{FF2B5EF4-FFF2-40B4-BE49-F238E27FC236}">
                    <a16:creationId xmlns:a16="http://schemas.microsoft.com/office/drawing/2014/main" xmlns="" id="{31050ECE-692D-42E5-B3FB-1B08850CF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822" y="7315200"/>
                <a:ext cx="9483024" cy="12343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433;p3">
            <a:extLst>
              <a:ext uri="{FF2B5EF4-FFF2-40B4-BE49-F238E27FC236}">
                <a16:creationId xmlns:a16="http://schemas.microsoft.com/office/drawing/2014/main" xmlns="" id="{934BFE3D-70C6-4DCD-B56E-C608462937B9}"/>
              </a:ext>
            </a:extLst>
          </p:cNvPr>
          <p:cNvSpPr/>
          <p:nvPr/>
        </p:nvSpPr>
        <p:spPr>
          <a:xfrm>
            <a:off x="792480" y="7467600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xmlns="" id="{2A7AC451-0D77-460F-8ABF-EB1D99EE16BB}"/>
                  </a:ext>
                </a:extLst>
              </p:cNvPr>
              <p:cNvSpPr/>
              <p:nvPr/>
            </p:nvSpPr>
            <p:spPr>
              <a:xfrm>
                <a:off x="13103064" y="7391526"/>
                <a:ext cx="10823736" cy="123431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Duong Phuoc Sang" panose="02020603050405020304" pitchFamily="18" charset="0"/>
                            </a:rPr>
                            <m:t>     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𝟔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𝒛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𝟎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xmlns="" id="{2A7AC451-0D77-460F-8ABF-EB1D99EE1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064" y="7391526"/>
                <a:ext cx="10823736" cy="12343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435;p3">
            <a:extLst>
              <a:ext uri="{FF2B5EF4-FFF2-40B4-BE49-F238E27FC236}">
                <a16:creationId xmlns:a16="http://schemas.microsoft.com/office/drawing/2014/main" xmlns="" id="{49EC03BA-E928-4A70-9D9A-D426DECC71E5}"/>
              </a:ext>
            </a:extLst>
          </p:cNvPr>
          <p:cNvSpPr/>
          <p:nvPr/>
        </p:nvSpPr>
        <p:spPr>
          <a:xfrm>
            <a:off x="12496799" y="7510015"/>
            <a:ext cx="1278251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36;p3">
            <a:extLst>
              <a:ext uri="{FF2B5EF4-FFF2-40B4-BE49-F238E27FC236}">
                <a16:creationId xmlns:a16="http://schemas.microsoft.com/office/drawing/2014/main" xmlns="" id="{3269C5F9-A16E-462D-9330-BB01E4AC0D83}"/>
              </a:ext>
            </a:extLst>
          </p:cNvPr>
          <p:cNvSpPr/>
          <p:nvPr/>
        </p:nvSpPr>
        <p:spPr>
          <a:xfrm>
            <a:off x="838200" y="743035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vi-VN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-1" y="2756311"/>
            <a:ext cx="24230513" cy="2501487"/>
            <a:chOff x="923003" y="4241793"/>
            <a:chExt cx="24090260" cy="1708592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52352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4241793"/>
              <a:ext cx="3266437" cy="1040476"/>
              <a:chOff x="923003" y="4241793"/>
              <a:chExt cx="3266437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1" y="4449980"/>
                <a:ext cx="2827399" cy="770951"/>
                <a:chOff x="2028791" y="4811930"/>
                <a:chExt cx="2827399" cy="770951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045227" y="3795494"/>
                  <a:ext cx="770951" cy="2803823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435795" y="4904337"/>
                  <a:ext cx="2420395" cy="546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CÂU 6</a:t>
                  </a:r>
                  <a:endParaRPr sz="4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5599" t="21515" r="9758" b="14519"/>
              <a:stretch/>
            </p:blipFill>
            <p:spPr>
              <a:xfrm>
                <a:off x="923003" y="4241793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A97F9BF-63B5-4D29-B6B4-643780B7ABB7}"/>
              </a:ext>
            </a:extLst>
          </p:cNvPr>
          <p:cNvSpPr/>
          <p:nvPr/>
        </p:nvSpPr>
        <p:spPr>
          <a:xfrm>
            <a:off x="2726905" y="2939118"/>
            <a:ext cx="20801964" cy="91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lang="en-US" sz="4400" b="1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xmlns="" id="{38E82582-D50F-4C04-A725-1719450C09C7}"/>
              </a:ext>
            </a:extLst>
          </p:cNvPr>
          <p:cNvGrpSpPr/>
          <p:nvPr/>
        </p:nvGrpSpPr>
        <p:grpSpPr>
          <a:xfrm>
            <a:off x="117833" y="8665781"/>
            <a:ext cx="24075438" cy="5003727"/>
            <a:chOff x="48567" y="5728421"/>
            <a:chExt cx="24079792" cy="5707651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xmlns="" id="{D6449DF9-8280-4065-A5D5-2511E325250D}"/>
                </a:ext>
              </a:extLst>
            </p:cNvPr>
            <p:cNvSpPr/>
            <p:nvPr/>
          </p:nvSpPr>
          <p:spPr>
            <a:xfrm>
              <a:off x="353961" y="6690507"/>
              <a:ext cx="23774398" cy="474556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xmlns="" id="{739692F4-BDC9-427E-976C-F4F4B6637CCB}"/>
                </a:ext>
              </a:extLst>
            </p:cNvPr>
            <p:cNvGrpSpPr/>
            <p:nvPr/>
          </p:nvGrpSpPr>
          <p:grpSpPr>
            <a:xfrm>
              <a:off x="48567" y="5728421"/>
              <a:ext cx="3991941" cy="1136466"/>
              <a:chOff x="410517" y="5995121"/>
              <a:chExt cx="3991941" cy="1136466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xmlns="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5030458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xmlns="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6187940"/>
                <a:ext cx="2996404" cy="943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xmlns="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7950" t="14860" r="18922" b="25554"/>
              <a:stretch/>
            </p:blipFill>
            <p:spPr>
              <a:xfrm>
                <a:off x="410517" y="5995121"/>
                <a:ext cx="1058947" cy="107947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1351822" y="8094950"/>
                <a:ext cx="17175162" cy="3919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:r>
                  <a:rPr lang="en-US" sz="48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vi-VN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vi-VN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𝒛</m:t>
                        </m:r>
                      </m:e>
                      <m:sup>
                        <m:r>
                          <a:rPr lang="vi-VN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vi-VN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vi-VN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vi-VN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8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8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thiếu hệ số tự do nên đi qua gốc tọa độ</a:t>
                </a:r>
                <a:endParaRPr lang="en-US" sz="48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822" y="8094950"/>
                <a:ext cx="17175162" cy="3919791"/>
              </a:xfrm>
              <a:prstGeom prst="rect">
                <a:avLst/>
              </a:prstGeom>
              <a:blipFill>
                <a:blip r:embed="rId9"/>
                <a:stretch>
                  <a:fillRect b="-5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638C697-C873-41A4-B5AE-A72C0C6F9D8F}"/>
              </a:ext>
            </a:extLst>
          </p:cNvPr>
          <p:cNvSpPr txBox="1"/>
          <p:nvPr/>
        </p:nvSpPr>
        <p:spPr>
          <a:xfrm>
            <a:off x="1444464" y="12153453"/>
            <a:ext cx="8783959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Chọn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336994" y="3108095"/>
                <a:ext cx="16840200" cy="1834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𝑶𝒙𝒚𝒛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994" y="3108095"/>
                <a:ext cx="16840200" cy="1834541"/>
              </a:xfrm>
              <a:prstGeom prst="rect">
                <a:avLst/>
              </a:prstGeom>
              <a:blipFill>
                <a:blip r:embed="rId10"/>
                <a:stretch>
                  <a:fillRect t="-2990" b="-1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57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993FADD-76E9-45CE-9C2C-A9EA9F4089ED}"/>
              </a:ext>
            </a:extLst>
          </p:cNvPr>
          <p:cNvGrpSpPr/>
          <p:nvPr/>
        </p:nvGrpSpPr>
        <p:grpSpPr>
          <a:xfrm>
            <a:off x="1104052" y="1756205"/>
            <a:ext cx="19514382" cy="903259"/>
            <a:chOff x="143124" y="1758466"/>
            <a:chExt cx="19516641" cy="9033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52" cy="769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611F9DE-AABC-48E1-A65A-E2774E91964E}"/>
                </a:ext>
              </a:extLst>
            </p:cNvPr>
            <p:cNvSpPr txBox="1"/>
            <p:nvPr/>
          </p:nvSpPr>
          <p:spPr>
            <a:xfrm>
              <a:off x="235500" y="1758466"/>
              <a:ext cx="19424265" cy="76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400" b="1" dirty="0" err="1">
                  <a:solidFill>
                    <a:srgbClr val="1F49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srgbClr val="1F49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3: </a:t>
              </a:r>
              <a:r>
                <a:rPr lang="en-US" sz="4400" b="1" dirty="0" err="1">
                  <a:solidFill>
                    <a:srgbClr val="1F49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Viết</a:t>
              </a:r>
              <a:r>
                <a:rPr lang="en-US" sz="4400" b="1" dirty="0">
                  <a:solidFill>
                    <a:srgbClr val="1F49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F49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400" b="1" dirty="0">
                  <a:solidFill>
                    <a:srgbClr val="1F49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F49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400" b="1" dirty="0">
                  <a:solidFill>
                    <a:srgbClr val="1F49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F49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400" b="1" dirty="0">
                  <a:solidFill>
                    <a:srgbClr val="1F49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F49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4400" b="1" dirty="0">
                  <a:solidFill>
                    <a:srgbClr val="1F49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76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15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76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54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76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9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76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6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274803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467100" cy="1040476"/>
              <a:chOff x="923003" y="3917552"/>
              <a:chExt cx="3467100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028058" cy="836700"/>
                <a:chOff x="2028795" y="4418277"/>
                <a:chExt cx="3028058" cy="836700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124474" y="3322598"/>
                  <a:ext cx="836700" cy="30280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7451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CÂU 7</a:t>
                  </a:r>
                  <a:endParaRPr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xmlns="" id="{38E82582-D50F-4C04-A725-1719450C09C7}"/>
              </a:ext>
            </a:extLst>
          </p:cNvPr>
          <p:cNvGrpSpPr/>
          <p:nvPr/>
        </p:nvGrpSpPr>
        <p:grpSpPr>
          <a:xfrm>
            <a:off x="52248" y="7317017"/>
            <a:ext cx="24075438" cy="5636984"/>
            <a:chOff x="48567" y="4381500"/>
            <a:chExt cx="24079792" cy="6214505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xmlns="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5598439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xmlns="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xmlns="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xmlns="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48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400" b="1" dirty="0" err="1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xmlns="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67883" y="3580045"/>
                <a:ext cx="20650200" cy="850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𝑶𝒙𝒚𝒛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mặt cầu tâm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883" y="3580045"/>
                <a:ext cx="20650200" cy="850746"/>
              </a:xfrm>
              <a:prstGeom prst="rect">
                <a:avLst/>
              </a:prstGeom>
              <a:blipFill>
                <a:blip r:embed="rId5"/>
                <a:stretch>
                  <a:fillRect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471400" y="5582265"/>
                <a:ext cx="5105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44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1400" y="5582265"/>
                <a:ext cx="51054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Google Shape;428;p3">
            <a:extLst>
              <a:ext uri="{FF2B5EF4-FFF2-40B4-BE49-F238E27FC236}">
                <a16:creationId xmlns:a16="http://schemas.microsoft.com/office/drawing/2014/main" xmlns="" id="{FEDA6493-128F-4135-AD70-BBD411BF2DCB}"/>
              </a:ext>
            </a:extLst>
          </p:cNvPr>
          <p:cNvSpPr/>
          <p:nvPr/>
        </p:nvSpPr>
        <p:spPr>
          <a:xfrm>
            <a:off x="13091160" y="4991140"/>
            <a:ext cx="10835640" cy="1234313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  <a:tabLst>
                <a:tab pos="2303780" algn="l"/>
                <a:tab pos="4608195" algn="l"/>
                <a:tab pos="6911975" algn="l"/>
              </a:tabLst>
            </a:pPr>
            <a:endParaRPr lang="en-GB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Google Shape;429;p3">
            <a:extLst>
              <a:ext uri="{FF2B5EF4-FFF2-40B4-BE49-F238E27FC236}">
                <a16:creationId xmlns:a16="http://schemas.microsoft.com/office/drawing/2014/main" xmlns="" id="{BC11A5CF-737B-4097-B954-7FECD0F69FC3}"/>
              </a:ext>
            </a:extLst>
          </p:cNvPr>
          <p:cNvSpPr/>
          <p:nvPr/>
        </p:nvSpPr>
        <p:spPr>
          <a:xfrm>
            <a:off x="12573000" y="5019824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Google Shape;430;p3">
                <a:extLst>
                  <a:ext uri="{FF2B5EF4-FFF2-40B4-BE49-F238E27FC236}">
                    <a16:creationId xmlns:a16="http://schemas.microsoft.com/office/drawing/2014/main" xmlns="" id="{EFB41678-119F-4CAB-BD80-0ED1DE80484D}"/>
                  </a:ext>
                </a:extLst>
              </p:cNvPr>
              <p:cNvSpPr/>
              <p:nvPr/>
            </p:nvSpPr>
            <p:spPr>
              <a:xfrm>
                <a:off x="1444463" y="5086923"/>
                <a:ext cx="9842426" cy="1113674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    </m:t>
                          </m:r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𝟗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Google Shape;430;p3">
                <a:extLst>
                  <a:ext uri="{FF2B5EF4-FFF2-40B4-BE49-F238E27FC236}">
                    <a16:creationId xmlns:a16="http://schemas.microsoft.com/office/drawing/2014/main" id="{EFB41678-119F-4CAB-BD80-0ED1DE804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463" y="5086923"/>
                <a:ext cx="9842426" cy="11136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Google Shape;431;p3">
            <a:extLst>
              <a:ext uri="{FF2B5EF4-FFF2-40B4-BE49-F238E27FC236}">
                <a16:creationId xmlns:a16="http://schemas.microsoft.com/office/drawing/2014/main" xmlns="" id="{D4C55384-46AC-4B8E-9848-4B9778D026E7}"/>
              </a:ext>
            </a:extLst>
          </p:cNvPr>
          <p:cNvSpPr/>
          <p:nvPr/>
        </p:nvSpPr>
        <p:spPr>
          <a:xfrm>
            <a:off x="838200" y="5027303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432;p3">
                <a:extLst>
                  <a:ext uri="{FF2B5EF4-FFF2-40B4-BE49-F238E27FC236}">
                    <a16:creationId xmlns:a16="http://schemas.microsoft.com/office/drawing/2014/main" xmlns="" id="{45E75916-BD6B-422C-96E4-6B5E89F48D8F}"/>
                  </a:ext>
                </a:extLst>
              </p:cNvPr>
              <p:cNvSpPr/>
              <p:nvPr/>
            </p:nvSpPr>
            <p:spPr>
              <a:xfrm>
                <a:off x="1312429" y="6308523"/>
                <a:ext cx="9974460" cy="107320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𝒛</m:t>
                              </m:r>
                              <m:r>
                                <a:rPr lang="en-US" alt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𝟗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Google Shape;432;p3">
                <a:extLst>
                  <a:ext uri="{FF2B5EF4-FFF2-40B4-BE49-F238E27FC236}">
                    <a16:creationId xmlns:a16="http://schemas.microsoft.com/office/drawing/2014/main" id="{45E75916-BD6B-422C-96E4-6B5E89F48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429" y="6308523"/>
                <a:ext cx="9974460" cy="10732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Google Shape;434;p3">
                <a:extLst>
                  <a:ext uri="{FF2B5EF4-FFF2-40B4-BE49-F238E27FC236}">
                    <a16:creationId xmlns:a16="http://schemas.microsoft.com/office/drawing/2014/main" xmlns="" id="{98A48A22-9672-4D6C-B7BB-1CDC84545E0A}"/>
                  </a:ext>
                </a:extLst>
              </p:cNvPr>
              <p:cNvSpPr/>
              <p:nvPr/>
            </p:nvSpPr>
            <p:spPr>
              <a:xfrm>
                <a:off x="13019516" y="6399302"/>
                <a:ext cx="10823736" cy="123431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defTabSz="217678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   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   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 </m:t>
                          </m:r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𝟗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Google Shape;434;p3">
                <a:extLst>
                  <a:ext uri="{FF2B5EF4-FFF2-40B4-BE49-F238E27FC236}">
                    <a16:creationId xmlns:a16="http://schemas.microsoft.com/office/drawing/2014/main" id="{98A48A22-9672-4D6C-B7BB-1CDC84545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16" y="6399302"/>
                <a:ext cx="10823736" cy="12343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Google Shape;435;p3">
            <a:extLst>
              <a:ext uri="{FF2B5EF4-FFF2-40B4-BE49-F238E27FC236}">
                <a16:creationId xmlns:a16="http://schemas.microsoft.com/office/drawing/2014/main" xmlns="" id="{56D41467-D124-4ED9-92A2-F73554D0C3CA}"/>
              </a:ext>
            </a:extLst>
          </p:cNvPr>
          <p:cNvSpPr/>
          <p:nvPr/>
        </p:nvSpPr>
        <p:spPr>
          <a:xfrm>
            <a:off x="12430437" y="6400800"/>
            <a:ext cx="1158111" cy="99199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1E138C85-2643-48E3-9660-5C86FB9BEAA0}"/>
                  </a:ext>
                </a:extLst>
              </p:cNvPr>
              <p:cNvSpPr txBox="1"/>
              <p:nvPr/>
            </p:nvSpPr>
            <p:spPr>
              <a:xfrm>
                <a:off x="12496800" y="5134574"/>
                <a:ext cx="1158240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𝒛</m:t>
                              </m:r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𝟗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138C85-2643-48E3-9660-5C86FB9BE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5134574"/>
                <a:ext cx="11582400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8446B966-2CB8-4983-981E-F9A14962C47A}"/>
                  </a:ext>
                </a:extLst>
              </p:cNvPr>
              <p:cNvSpPr txBox="1"/>
              <p:nvPr/>
            </p:nvSpPr>
            <p:spPr>
              <a:xfrm>
                <a:off x="1120328" y="8405819"/>
                <a:ext cx="21433887" cy="1024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vi-VN" sz="48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8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8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​​;​​−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​​;​​−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⇒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𝑰𝑨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𝟑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 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446B966-2CB8-4983-981E-F9A14962C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28" y="8405819"/>
                <a:ext cx="21433887" cy="1024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64B84997-3593-48E1-AE54-64CB71683749}"/>
                  </a:ext>
                </a:extLst>
              </p:cNvPr>
              <p:cNvSpPr txBox="1"/>
              <p:nvPr/>
            </p:nvSpPr>
            <p:spPr>
              <a:xfrm>
                <a:off x="796290" y="9394190"/>
                <a:ext cx="21433887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;−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𝑹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𝑰𝑨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4B84997-3593-48E1-AE54-64CB71683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90" y="9394190"/>
                <a:ext cx="21433887" cy="10534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DFAF870F-5CB0-4F02-8436-00D8F89E194A}"/>
                  </a:ext>
                </a:extLst>
              </p:cNvPr>
              <p:cNvSpPr/>
              <p:nvPr/>
            </p:nvSpPr>
            <p:spPr>
              <a:xfrm>
                <a:off x="967993" y="10460613"/>
                <a:ext cx="21854124" cy="999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𝑹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FAF870F-5CB0-4F02-8436-00D8F89E1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93" y="10460613"/>
                <a:ext cx="21854124" cy="9992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49">
                <a:extLst>
                  <a:ext uri="{FF2B5EF4-FFF2-40B4-BE49-F238E27FC236}">
                    <a16:creationId xmlns:a16="http://schemas.microsoft.com/office/drawing/2014/main" xmlns="" id="{C86807A0-EDEA-4951-A447-5AC355E64BF5}"/>
                  </a:ext>
                </a:extLst>
              </p:cNvPr>
              <p:cNvSpPr/>
              <p:nvPr/>
            </p:nvSpPr>
            <p:spPr>
              <a:xfrm>
                <a:off x="5825490" y="11370699"/>
                <a:ext cx="9064020" cy="1016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𝒛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𝟗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49">
                <a:extLst>
                  <a:ext uri="{FF2B5EF4-FFF2-40B4-BE49-F238E27FC236}">
                    <a16:creationId xmlns:a16="http://schemas.microsoft.com/office/drawing/2014/main" id="{C86807A0-EDEA-4951-A447-5AC355E64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490" y="11370699"/>
                <a:ext cx="9064020" cy="10168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Google Shape;433;p3">
            <a:extLst>
              <a:ext uri="{FF2B5EF4-FFF2-40B4-BE49-F238E27FC236}">
                <a16:creationId xmlns:a16="http://schemas.microsoft.com/office/drawing/2014/main" xmlns="" id="{FE8A419A-9F21-431F-9B5B-DCEAEEC243EC}"/>
              </a:ext>
            </a:extLst>
          </p:cNvPr>
          <p:cNvSpPr/>
          <p:nvPr/>
        </p:nvSpPr>
        <p:spPr>
          <a:xfrm>
            <a:off x="864515" y="6232342"/>
            <a:ext cx="1088203" cy="1039738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</a:t>
            </a:r>
            <a:endParaRPr sz="4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67" name="Google Shape;436;p3">
            <a:extLst>
              <a:ext uri="{FF2B5EF4-FFF2-40B4-BE49-F238E27FC236}">
                <a16:creationId xmlns:a16="http://schemas.microsoft.com/office/drawing/2014/main" xmlns="" id="{DF206A9C-FF89-4681-8204-4F464C84184B}"/>
              </a:ext>
            </a:extLst>
          </p:cNvPr>
          <p:cNvSpPr/>
          <p:nvPr/>
        </p:nvSpPr>
        <p:spPr>
          <a:xfrm>
            <a:off x="914400" y="6248400"/>
            <a:ext cx="1008518" cy="97759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vi-VN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23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76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15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76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54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76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9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76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6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-6704" y="1560704"/>
            <a:ext cx="23476304" cy="2923544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467100" cy="1040476"/>
              <a:chOff x="923003" y="3917552"/>
              <a:chExt cx="3467100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028058" cy="836700"/>
                <a:chOff x="2028795" y="4418277"/>
                <a:chExt cx="3028058" cy="836700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124474" y="3322598"/>
                  <a:ext cx="836700" cy="302805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5797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CÂU 8</a:t>
                  </a:r>
                  <a:endParaRPr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xmlns="" id="{38E82582-D50F-4C04-A725-1719450C09C7}"/>
              </a:ext>
            </a:extLst>
          </p:cNvPr>
          <p:cNvGrpSpPr/>
          <p:nvPr/>
        </p:nvGrpSpPr>
        <p:grpSpPr>
          <a:xfrm>
            <a:off x="68435" y="7538514"/>
            <a:ext cx="24075438" cy="5636984"/>
            <a:chOff x="48567" y="4381500"/>
            <a:chExt cx="24079792" cy="6214505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xmlns="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5598439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xmlns="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xmlns="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xmlns="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48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400" b="1" dirty="0" err="1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xmlns="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471400" y="5582265"/>
                <a:ext cx="5105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44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1400" y="5582265"/>
                <a:ext cx="51054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Google Shape;428;p3">
                <a:extLst>
                  <a:ext uri="{FF2B5EF4-FFF2-40B4-BE49-F238E27FC236}">
                    <a16:creationId xmlns:a16="http://schemas.microsoft.com/office/drawing/2014/main" xmlns="" id="{FEDA6493-128F-4135-AD70-BBD411BF2DCB}"/>
                  </a:ext>
                </a:extLst>
              </p:cNvPr>
              <p:cNvSpPr/>
              <p:nvPr/>
            </p:nvSpPr>
            <p:spPr>
              <a:xfrm>
                <a:off x="13091160" y="4991140"/>
                <a:ext cx="10835640" cy="123431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defTabSz="21767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   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𝟔𝟐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Google Shape;428;p3">
                <a:extLst>
                  <a:ext uri="{FF2B5EF4-FFF2-40B4-BE49-F238E27FC236}">
                    <a16:creationId xmlns:a16="http://schemas.microsoft.com/office/drawing/2014/main" id="{FEDA6493-128F-4135-AD70-BBD411BF2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1160" y="4991140"/>
                <a:ext cx="10835640" cy="12343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Google Shape;429;p3">
            <a:extLst>
              <a:ext uri="{FF2B5EF4-FFF2-40B4-BE49-F238E27FC236}">
                <a16:creationId xmlns:a16="http://schemas.microsoft.com/office/drawing/2014/main" xmlns="" id="{BC11A5CF-737B-4097-B954-7FECD0F69FC3}"/>
              </a:ext>
            </a:extLst>
          </p:cNvPr>
          <p:cNvSpPr/>
          <p:nvPr/>
        </p:nvSpPr>
        <p:spPr>
          <a:xfrm>
            <a:off x="12573000" y="5019824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Google Shape;430;p3">
                <a:extLst>
                  <a:ext uri="{FF2B5EF4-FFF2-40B4-BE49-F238E27FC236}">
                    <a16:creationId xmlns:a16="http://schemas.microsoft.com/office/drawing/2014/main" xmlns="" id="{EFB41678-119F-4CAB-BD80-0ED1DE80484D}"/>
                  </a:ext>
                </a:extLst>
              </p:cNvPr>
              <p:cNvSpPr/>
              <p:nvPr/>
            </p:nvSpPr>
            <p:spPr>
              <a:xfrm>
                <a:off x="1406044" y="4931592"/>
                <a:ext cx="9842426" cy="1113674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  <m:t>   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𝟔𝟐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Google Shape;430;p3">
                <a:extLst>
                  <a:ext uri="{FF2B5EF4-FFF2-40B4-BE49-F238E27FC236}">
                    <a16:creationId xmlns:a16="http://schemas.microsoft.com/office/drawing/2014/main" id="{EFB41678-119F-4CAB-BD80-0ED1DE804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044" y="4931592"/>
                <a:ext cx="9842426" cy="11136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Google Shape;431;p3">
            <a:extLst>
              <a:ext uri="{FF2B5EF4-FFF2-40B4-BE49-F238E27FC236}">
                <a16:creationId xmlns:a16="http://schemas.microsoft.com/office/drawing/2014/main" xmlns="" id="{D4C55384-46AC-4B8E-9848-4B9778D026E7}"/>
              </a:ext>
            </a:extLst>
          </p:cNvPr>
          <p:cNvSpPr/>
          <p:nvPr/>
        </p:nvSpPr>
        <p:spPr>
          <a:xfrm>
            <a:off x="838200" y="5027303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54" name="Google Shape;432;p3">
            <a:extLst>
              <a:ext uri="{FF2B5EF4-FFF2-40B4-BE49-F238E27FC236}">
                <a16:creationId xmlns:a16="http://schemas.microsoft.com/office/drawing/2014/main" xmlns="" id="{45E75916-BD6B-422C-96E4-6B5E89F48D8F}"/>
              </a:ext>
            </a:extLst>
          </p:cNvPr>
          <p:cNvSpPr/>
          <p:nvPr/>
        </p:nvSpPr>
        <p:spPr>
          <a:xfrm>
            <a:off x="1312429" y="6308523"/>
            <a:ext cx="9974460" cy="1073203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endParaRPr lang="en-GB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Google Shape;434;p3">
            <a:extLst>
              <a:ext uri="{FF2B5EF4-FFF2-40B4-BE49-F238E27FC236}">
                <a16:creationId xmlns:a16="http://schemas.microsoft.com/office/drawing/2014/main" xmlns="" id="{98A48A22-9672-4D6C-B7BB-1CDC84545E0A}"/>
              </a:ext>
            </a:extLst>
          </p:cNvPr>
          <p:cNvSpPr/>
          <p:nvPr/>
        </p:nvSpPr>
        <p:spPr>
          <a:xfrm>
            <a:off x="13080009" y="6400419"/>
            <a:ext cx="10823736" cy="1234313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defTabSz="2176780"/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Google Shape;435;p3">
            <a:extLst>
              <a:ext uri="{FF2B5EF4-FFF2-40B4-BE49-F238E27FC236}">
                <a16:creationId xmlns:a16="http://schemas.microsoft.com/office/drawing/2014/main" xmlns="" id="{56D41467-D124-4ED9-92A2-F73554D0C3CA}"/>
              </a:ext>
            </a:extLst>
          </p:cNvPr>
          <p:cNvSpPr/>
          <p:nvPr/>
        </p:nvSpPr>
        <p:spPr>
          <a:xfrm>
            <a:off x="12430437" y="6400800"/>
            <a:ext cx="1158111" cy="99199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60" name="Google Shape;436;p3">
            <a:extLst>
              <a:ext uri="{FF2B5EF4-FFF2-40B4-BE49-F238E27FC236}">
                <a16:creationId xmlns:a16="http://schemas.microsoft.com/office/drawing/2014/main" xmlns="" id="{D34A5797-84FE-4EE6-8C5F-F1D81D441D35}"/>
              </a:ext>
            </a:extLst>
          </p:cNvPr>
          <p:cNvSpPr/>
          <p:nvPr/>
        </p:nvSpPr>
        <p:spPr>
          <a:xfrm>
            <a:off x="885685" y="5019824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A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3139146-CFE6-46C7-AF33-0CD24D729322}"/>
                  </a:ext>
                </a:extLst>
              </p:cNvPr>
              <p:cNvSpPr txBox="1"/>
              <p:nvPr/>
            </p:nvSpPr>
            <p:spPr>
              <a:xfrm>
                <a:off x="3381735" y="2122568"/>
                <a:ext cx="18897600" cy="1843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hai điểm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𝟔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𝟎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2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phương trình mặt cầu đường kính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𝑴𝑵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3139146-CFE6-46C7-AF33-0CD24D729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735" y="2122568"/>
                <a:ext cx="18897600" cy="1843005"/>
              </a:xfrm>
              <a:prstGeom prst="rect">
                <a:avLst/>
              </a:prstGeom>
              <a:blipFill>
                <a:blip r:embed="rId8"/>
                <a:stretch>
                  <a:fillRect t="-2970" r="-710" b="-16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06BC4C0A-1992-46CB-9B01-CE0FBED54A7A}"/>
                  </a:ext>
                </a:extLst>
              </p:cNvPr>
              <p:cNvSpPr txBox="1"/>
              <p:nvPr/>
            </p:nvSpPr>
            <p:spPr>
              <a:xfrm>
                <a:off x="-101764" y="6481962"/>
                <a:ext cx="12344400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  <m:t>   </m:t>
                          </m:r>
                          <m:d>
                            <m:dPr>
                              <m:ctrlP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𝟔𝟐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6BC4C0A-1992-46CB-9B01-CE0FBED54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764" y="6481962"/>
                <a:ext cx="12344400" cy="7218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3519BF65-67A8-4773-ACB0-7A07590F8556}"/>
                  </a:ext>
                </a:extLst>
              </p:cNvPr>
              <p:cNvSpPr txBox="1"/>
              <p:nvPr/>
            </p:nvSpPr>
            <p:spPr>
              <a:xfrm>
                <a:off x="14035756" y="6552963"/>
                <a:ext cx="1234440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uong Phuoc Sang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uong Phuoc Sang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Duong Phuoc Sang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𝒛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𝟔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𝟔𝟐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519BF65-67A8-4773-ACB0-7A07590F8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5756" y="6552963"/>
                <a:ext cx="12344400" cy="754053"/>
              </a:xfrm>
              <a:prstGeom prst="rect">
                <a:avLst/>
              </a:prstGeom>
              <a:blipFill>
                <a:blip r:embed="rId10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55">
                <a:extLst>
                  <a:ext uri="{FF2B5EF4-FFF2-40B4-BE49-F238E27FC236}">
                    <a16:creationId xmlns:a16="http://schemas.microsoft.com/office/drawing/2014/main" xmlns="" id="{B71AF19F-49E7-442B-848A-391A960F3FBD}"/>
                  </a:ext>
                </a:extLst>
              </p:cNvPr>
              <p:cNvSpPr/>
              <p:nvPr/>
            </p:nvSpPr>
            <p:spPr>
              <a:xfrm>
                <a:off x="1042220" y="8779338"/>
                <a:ext cx="225280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ặt cầu đường kính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𝑴𝑵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nhận trung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55">
                <a:extLst>
                  <a:ext uri="{FF2B5EF4-FFF2-40B4-BE49-F238E27FC236}">
                    <a16:creationId xmlns:a16="http://schemas.microsoft.com/office/drawing/2014/main" id="{B71AF19F-49E7-442B-848A-391A960F3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20" y="8779338"/>
                <a:ext cx="22528025" cy="769441"/>
              </a:xfrm>
              <a:prstGeom prst="rect">
                <a:avLst/>
              </a:prstGeom>
              <a:blipFill>
                <a:blip r:embed="rId11"/>
                <a:stretch>
                  <a:fillRect l="-110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45">
                <a:extLst>
                  <a:ext uri="{FF2B5EF4-FFF2-40B4-BE49-F238E27FC236}">
                    <a16:creationId xmlns:a16="http://schemas.microsoft.com/office/drawing/2014/main" xmlns="" id="{52C78804-9E31-4B5D-87C3-A5E9C266C7DE}"/>
                  </a:ext>
                </a:extLst>
              </p:cNvPr>
              <p:cNvSpPr/>
              <p:nvPr/>
            </p:nvSpPr>
            <p:spPr>
              <a:xfrm>
                <a:off x="1063791" y="9800385"/>
                <a:ext cx="19431000" cy="948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𝑰𝑴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𝟔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Duong Phuoc Sang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𝟔𝟐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45">
                <a:extLst>
                  <a:ext uri="{FF2B5EF4-FFF2-40B4-BE49-F238E27FC236}">
                    <a16:creationId xmlns:a16="http://schemas.microsoft.com/office/drawing/2014/main" id="{52C78804-9E31-4B5D-87C3-A5E9C266C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91" y="9800385"/>
                <a:ext cx="19431000" cy="948465"/>
              </a:xfrm>
              <a:prstGeom prst="rect">
                <a:avLst/>
              </a:prstGeom>
              <a:blipFill>
                <a:blip r:embed="rId12"/>
                <a:stretch>
                  <a:fillRect l="-1286" b="-2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46">
                <a:extLst>
                  <a:ext uri="{FF2B5EF4-FFF2-40B4-BE49-F238E27FC236}">
                    <a16:creationId xmlns:a16="http://schemas.microsoft.com/office/drawing/2014/main" xmlns="" id="{C199CC71-89DB-4603-B78A-BAD075F962AF}"/>
                  </a:ext>
                </a:extLst>
              </p:cNvPr>
              <p:cNvSpPr/>
              <p:nvPr/>
            </p:nvSpPr>
            <p:spPr>
              <a:xfrm>
                <a:off x="1094758" y="11027841"/>
                <a:ext cx="20393641" cy="814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𝟔𝟐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46">
                <a:extLst>
                  <a:ext uri="{FF2B5EF4-FFF2-40B4-BE49-F238E27FC236}">
                    <a16:creationId xmlns:a16="http://schemas.microsoft.com/office/drawing/2014/main" id="{C199CC71-89DB-4603-B78A-BAD075F96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58" y="11027841"/>
                <a:ext cx="20393641" cy="814967"/>
              </a:xfrm>
              <a:prstGeom prst="rect">
                <a:avLst/>
              </a:prstGeom>
              <a:blipFill>
                <a:blip r:embed="rId13"/>
                <a:stretch>
                  <a:fillRect l="-1226" t="-10448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Google Shape;435;p3">
            <a:extLst>
              <a:ext uri="{FF2B5EF4-FFF2-40B4-BE49-F238E27FC236}">
                <a16:creationId xmlns:a16="http://schemas.microsoft.com/office/drawing/2014/main" xmlns="" id="{56D41467-D124-4ED9-92A2-F73554D0C3CA}"/>
              </a:ext>
            </a:extLst>
          </p:cNvPr>
          <p:cNvSpPr/>
          <p:nvPr/>
        </p:nvSpPr>
        <p:spPr>
          <a:xfrm>
            <a:off x="738481" y="6291882"/>
            <a:ext cx="1158111" cy="99199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4F12B64-69E8-4C31-BEDA-137E0DAA53AA}"/>
              </a:ext>
            </a:extLst>
          </p:cNvPr>
          <p:cNvSpPr txBox="1"/>
          <p:nvPr/>
        </p:nvSpPr>
        <p:spPr>
          <a:xfrm>
            <a:off x="421149" y="11971136"/>
            <a:ext cx="8783959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9375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8" grpId="0"/>
      <p:bldP spid="69" grpId="0"/>
      <p:bldP spid="70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xmlns="" id="{96DE5B8E-C177-4CBF-BA99-6693B20C4DFC}"/>
              </a:ext>
            </a:extLst>
          </p:cNvPr>
          <p:cNvGrpSpPr/>
          <p:nvPr/>
        </p:nvGrpSpPr>
        <p:grpSpPr>
          <a:xfrm>
            <a:off x="467810" y="5751903"/>
            <a:ext cx="11695930" cy="5854544"/>
            <a:chOff x="236288" y="1268432"/>
            <a:chExt cx="5605134" cy="2927802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xmlns="" id="{74797F5B-5F3F-4764-BCC5-DBFA04119D74}"/>
                </a:ext>
              </a:extLst>
            </p:cNvPr>
            <p:cNvSpPr/>
            <p:nvPr/>
          </p:nvSpPr>
          <p:spPr>
            <a:xfrm>
              <a:off x="538664" y="2041252"/>
              <a:ext cx="5290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xmlns="" id="{F79C2B07-4060-4992-913B-DE38EE000B15}"/>
                </a:ext>
              </a:extLst>
            </p:cNvPr>
            <p:cNvSpPr/>
            <p:nvPr/>
          </p:nvSpPr>
          <p:spPr>
            <a:xfrm>
              <a:off x="259948" y="210050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xmlns="" id="{6058F968-F57C-4765-BC5E-F1D09CF01EEF}"/>
                </a:ext>
              </a:extLst>
            </p:cNvPr>
            <p:cNvSpPr/>
            <p:nvPr/>
          </p:nvSpPr>
          <p:spPr>
            <a:xfrm>
              <a:off x="529343" y="1268432"/>
              <a:ext cx="530957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xmlns="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xmlns="" id="{31050ECE-692D-42E5-B3FB-1B08850CFCF4}"/>
                </a:ext>
              </a:extLst>
            </p:cNvPr>
            <p:cNvSpPr/>
            <p:nvPr/>
          </p:nvSpPr>
          <p:spPr>
            <a:xfrm>
              <a:off x="526834" y="2817660"/>
              <a:ext cx="531458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xmlns="" id="{934BFE3D-70C6-4DCD-B56E-C608462937B9}"/>
                </a:ext>
              </a:extLst>
            </p:cNvPr>
            <p:cNvSpPr/>
            <p:nvPr/>
          </p:nvSpPr>
          <p:spPr>
            <a:xfrm>
              <a:off x="236288" y="287691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xmlns="" id="{2A7AC451-0D77-460F-8ABF-EB1D99EE16BB}"/>
                </a:ext>
              </a:extLst>
            </p:cNvPr>
            <p:cNvSpPr/>
            <p:nvPr/>
          </p:nvSpPr>
          <p:spPr>
            <a:xfrm>
              <a:off x="538665" y="3578966"/>
              <a:ext cx="5290927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xmlns="" id="{49EC03BA-E928-4A70-9D9A-D426DECC71E5}"/>
                </a:ext>
              </a:extLst>
            </p:cNvPr>
            <p:cNvSpPr/>
            <p:nvPr/>
          </p:nvSpPr>
          <p:spPr>
            <a:xfrm>
              <a:off x="259950" y="363822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xmlns="" id="{3269C5F9-A16E-462D-9330-BB01E4AC0D83}"/>
              </a:ext>
            </a:extLst>
          </p:cNvPr>
          <p:cNvSpPr/>
          <p:nvPr/>
        </p:nvSpPr>
        <p:spPr>
          <a:xfrm>
            <a:off x="489141" y="892748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xmlns="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xmlns="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xmlns="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xmlns="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xmlns="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80237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xmlns="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xmlns="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3" cy="1040476"/>
              <a:chOff x="923003" y="3917552"/>
              <a:chExt cx="3942103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xmlns="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6" y="4056327"/>
                <a:ext cx="3503060" cy="832105"/>
                <a:chOff x="2028796" y="4418277"/>
                <a:chExt cx="3503060" cy="832105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xmlns="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800"/>
                  <a:ext cx="832105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xmlns="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7107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9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xmlns="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4A97F9BF-63B5-4D29-B6B4-643780B7ABB7}"/>
                  </a:ext>
                </a:extLst>
              </p:cNvPr>
              <p:cNvSpPr/>
              <p:nvPr/>
            </p:nvSpPr>
            <p:spPr>
              <a:xfrm>
                <a:off x="2075047" y="3589016"/>
                <a:ext cx="2080196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0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𝑶𝒙𝒚𝒛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,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;−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,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tiếp xúc với mặt phẳng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𝑶𝒚𝒛</m:t>
                        </m:r>
                      </m:e>
                    </m:d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0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của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s-E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s-ES" sz="40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2177060"/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47" y="3589016"/>
                <a:ext cx="20801964" cy="2308324"/>
              </a:xfrm>
              <a:prstGeom prst="rect">
                <a:avLst/>
              </a:prstGeom>
              <a:blipFill>
                <a:blip r:embed="rId4"/>
                <a:stretch>
                  <a:fillRect t="-1852" r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422;p3">
            <a:extLst>
              <a:ext uri="{FF2B5EF4-FFF2-40B4-BE49-F238E27FC236}">
                <a16:creationId xmlns:a16="http://schemas.microsoft.com/office/drawing/2014/main" xmlns="" id="{D6449DF9-8280-4065-A5D5-2511E325250D}"/>
              </a:ext>
            </a:extLst>
          </p:cNvPr>
          <p:cNvSpPr/>
          <p:nvPr/>
        </p:nvSpPr>
        <p:spPr>
          <a:xfrm>
            <a:off x="12712320" y="6244420"/>
            <a:ext cx="11175612" cy="6785779"/>
          </a:xfrm>
          <a:prstGeom prst="roundRect">
            <a:avLst>
              <a:gd name="adj" fmla="val 2239"/>
            </a:avLst>
          </a:prstGeom>
          <a:solidFill>
            <a:srgbClr val="BBD6EE"/>
          </a:solidFill>
          <a:ln w="2857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74771B94-CE8A-4D08-B0F3-C958534C6448}"/>
                  </a:ext>
                </a:extLst>
              </p:cNvPr>
              <p:cNvSpPr/>
              <p:nvPr/>
            </p:nvSpPr>
            <p:spPr>
              <a:xfrm>
                <a:off x="1949857" y="7538899"/>
                <a:ext cx="9894824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57" y="7538899"/>
                <a:ext cx="9894824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91710C72-37B6-41B2-84F0-A06A43AB03F1}"/>
                  </a:ext>
                </a:extLst>
              </p:cNvPr>
              <p:cNvSpPr/>
              <p:nvPr/>
            </p:nvSpPr>
            <p:spPr>
              <a:xfrm>
                <a:off x="1958917" y="5925382"/>
                <a:ext cx="9894824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917" y="5925382"/>
                <a:ext cx="9894824" cy="8477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638C697-C873-41A4-B5AE-A72C0C6F9D8F}"/>
              </a:ext>
            </a:extLst>
          </p:cNvPr>
          <p:cNvSpPr txBox="1"/>
          <p:nvPr/>
        </p:nvSpPr>
        <p:spPr>
          <a:xfrm flipH="1">
            <a:off x="12275427" y="11238309"/>
            <a:ext cx="6850774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BC5F5520-846F-4E35-9CFA-3DEDF30283E0}"/>
                  </a:ext>
                </a:extLst>
              </p:cNvPr>
              <p:cNvSpPr/>
              <p:nvPr/>
            </p:nvSpPr>
            <p:spPr>
              <a:xfrm>
                <a:off x="12816249" y="7478003"/>
                <a:ext cx="13487400" cy="2006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𝑹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𝑰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𝑶𝒚𝒛</m:t>
                              </m:r>
                            </m:e>
                          </m:d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𝑰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C5F5520-846F-4E35-9CFA-3DEDF30283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249" y="7478003"/>
                <a:ext cx="13487400" cy="2006383"/>
              </a:xfrm>
              <a:prstGeom prst="rect">
                <a:avLst/>
              </a:prstGeom>
              <a:blipFill>
                <a:blip r:embed="rId7"/>
                <a:stretch>
                  <a:fillRect l="-1808" t="-5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1E367FE2-0623-4DA9-8E7C-B192482C52A0}"/>
                  </a:ext>
                </a:extLst>
              </p:cNvPr>
              <p:cNvSpPr/>
              <p:nvPr/>
            </p:nvSpPr>
            <p:spPr>
              <a:xfrm>
                <a:off x="12832047" y="9304727"/>
                <a:ext cx="17602200" cy="1727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của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dPr>
                      <m:e>
                        <m:r>
                          <a:rPr lang="es-E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s-E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Duong Phuoc Sang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Duong Phuoc Sang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uong Phuoc Sang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Duong Phuoc Sang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uong Phuoc Sang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uong Phuoc Sang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Duong Phuoc Sang" panose="02020603050405020304" pitchFamily="18" charset="0"/>
                      </a:rPr>
                      <m:t>.</m:t>
                    </m:r>
                  </m:oMath>
                </a14:m>
                <a:r>
                  <a:rPr lang="es-E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E367FE2-0623-4DA9-8E7C-B192482C5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047" y="9304727"/>
                <a:ext cx="17602200" cy="1727589"/>
              </a:xfrm>
              <a:prstGeom prst="rect">
                <a:avLst/>
              </a:prstGeom>
              <a:blipFill>
                <a:blip r:embed="rId8"/>
                <a:stretch>
                  <a:fillRect l="-1420" t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7CF85D9F-CC7B-41C8-9B0E-AC9BC498A729}"/>
                  </a:ext>
                </a:extLst>
              </p:cNvPr>
              <p:cNvSpPr txBox="1"/>
              <p:nvPr/>
            </p:nvSpPr>
            <p:spPr>
              <a:xfrm>
                <a:off x="-786808" y="9156484"/>
                <a:ext cx="15368154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CF85D9F-CC7B-41C8-9B0E-AC9BC498A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6808" y="9156484"/>
                <a:ext cx="15368154" cy="8477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2F7AB9BC-50C8-474D-B9DA-589EA6EEBDBF}"/>
                  </a:ext>
                </a:extLst>
              </p:cNvPr>
              <p:cNvSpPr txBox="1"/>
              <p:nvPr/>
            </p:nvSpPr>
            <p:spPr>
              <a:xfrm>
                <a:off x="-1171255" y="10608449"/>
                <a:ext cx="15492844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  <m:t>   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Duong Phuoc Sang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Duong Phuoc Sang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Duong Phuoc Sang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uong Phuoc Sang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Duong Phuoc Sang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F7AB9BC-50C8-474D-B9DA-589EA6EEB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1255" y="10608449"/>
                <a:ext cx="15492844" cy="8477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Google Shape;426;p3">
            <a:extLst>
              <a:ext uri="{FF2B5EF4-FFF2-40B4-BE49-F238E27FC236}">
                <a16:creationId xmlns:a16="http://schemas.microsoft.com/office/drawing/2014/main" xmlns="" id="{E27EC8AF-CA12-4624-9EA8-CD36B7D5334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7950" t="14860" r="18922" b="25554"/>
          <a:stretch/>
        </p:blipFill>
        <p:spPr>
          <a:xfrm>
            <a:off x="12393889" y="5625734"/>
            <a:ext cx="1058755" cy="1079278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58" name="Google Shape;424;p3">
            <a:extLst>
              <a:ext uri="{FF2B5EF4-FFF2-40B4-BE49-F238E27FC236}">
                <a16:creationId xmlns:a16="http://schemas.microsoft.com/office/drawing/2014/main" xmlns="" id="{3A99CC59-C40C-4A53-9C11-3E7DED313286}"/>
              </a:ext>
            </a:extLst>
          </p:cNvPr>
          <p:cNvSpPr/>
          <p:nvPr/>
        </p:nvSpPr>
        <p:spPr>
          <a:xfrm rot="5400000" flipH="1">
            <a:off x="14536335" y="4672942"/>
            <a:ext cx="828481" cy="2995863"/>
          </a:xfrm>
          <a:prstGeom prst="round1Rect">
            <a:avLst>
              <a:gd name="adj" fmla="val 16667"/>
            </a:avLst>
          </a:prstGeom>
          <a:solidFill>
            <a:srgbClr val="BBD6EE"/>
          </a:solidFill>
          <a:ln w="5715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8" tIns="45692" rIns="91408" bIns="45692" anchor="t" anchorCtr="0">
            <a:noAutofit/>
          </a:bodyPr>
          <a:lstStyle/>
          <a:p>
            <a:pPr defTabSz="2177060"/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24FB54D-EFBE-4F11-AD18-59133BA256AC}"/>
              </a:ext>
            </a:extLst>
          </p:cNvPr>
          <p:cNvSpPr txBox="1"/>
          <p:nvPr/>
        </p:nvSpPr>
        <p:spPr>
          <a:xfrm>
            <a:off x="6840681" y="5768011"/>
            <a:ext cx="156279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177060"/>
            <a:r>
              <a:rPr lang="en-US" sz="4400" b="1">
                <a:solidFill>
                  <a:srgbClr val="548135"/>
                </a:solidFill>
                <a:latin typeface="Tahoma"/>
                <a:ea typeface="Tahoma"/>
                <a:cs typeface="Tahoma"/>
                <a:sym typeface="Tahoma"/>
              </a:rPr>
              <a:t>Bài giải</a:t>
            </a:r>
            <a:endParaRPr lang="en-US" sz="4400" b="1" dirty="0">
              <a:solidFill>
                <a:srgbClr val="54813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461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2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8973684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1524</TotalTime>
  <Words>751</Words>
  <PresentationFormat>Custom</PresentationFormat>
  <Paragraphs>305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MS Mincho</vt:lpstr>
      <vt:lpstr>Arial</vt:lpstr>
      <vt:lpstr>Calibri</vt:lpstr>
      <vt:lpstr>Calibri Light</vt:lpstr>
      <vt:lpstr>Cambria</vt:lpstr>
      <vt:lpstr>Cambria Math</vt:lpstr>
      <vt:lpstr>Duong Phuoc Sang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2010-10-06T00:05:19Z</dcterms:modified>
</cp:coreProperties>
</file>